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67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794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982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20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4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614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93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745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314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55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373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26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BCE51219-52B7-C4E6-4395-B5C47A1805A3}"/>
              </a:ext>
            </a:extLst>
          </p:cNvPr>
          <p:cNvSpPr/>
          <p:nvPr/>
        </p:nvSpPr>
        <p:spPr>
          <a:xfrm>
            <a:off x="744719" y="178166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AT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434D9D-E5EF-0691-1B4C-6DF2F784C8F9}"/>
              </a:ext>
            </a:extLst>
          </p:cNvPr>
          <p:cNvSpPr/>
          <p:nvPr/>
        </p:nvSpPr>
        <p:spPr>
          <a:xfrm>
            <a:off x="1989057" y="178166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DE A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9D298-15E6-F717-4EE6-41C23E9289F0}"/>
              </a:ext>
            </a:extLst>
          </p:cNvPr>
          <p:cNvSpPr/>
          <p:nvPr/>
        </p:nvSpPr>
        <p:spPr>
          <a:xfrm>
            <a:off x="3233395" y="178166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DE 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1E50461-2D59-9821-FBEC-E56047615566}"/>
              </a:ext>
            </a:extLst>
          </p:cNvPr>
          <p:cNvSpPr/>
          <p:nvPr/>
        </p:nvSpPr>
        <p:spPr>
          <a:xfrm>
            <a:off x="4477733" y="178166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DE F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AEFF31F-A031-B529-F6D4-8C5D67A6250A}"/>
              </a:ext>
            </a:extLst>
          </p:cNvPr>
          <p:cNvSpPr/>
          <p:nvPr/>
        </p:nvSpPr>
        <p:spPr>
          <a:xfrm>
            <a:off x="5722071" y="178166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DE 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E98393B-F5EC-A331-A577-48EFC059C66B}"/>
              </a:ext>
            </a:extLst>
          </p:cNvPr>
          <p:cNvSpPr/>
          <p:nvPr/>
        </p:nvSpPr>
        <p:spPr>
          <a:xfrm>
            <a:off x="6966409" y="178166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DE J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89E584E-6BE0-3278-9136-87D1CE72EE0D}"/>
              </a:ext>
            </a:extLst>
          </p:cNvPr>
          <p:cNvSpPr/>
          <p:nvPr/>
        </p:nvSpPr>
        <p:spPr>
          <a:xfrm>
            <a:off x="8210747" y="178166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FR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079547F-63DD-3FC8-89D0-9B7524549FDA}"/>
              </a:ext>
            </a:extLst>
          </p:cNvPr>
          <p:cNvSpPr/>
          <p:nvPr/>
        </p:nvSpPr>
        <p:spPr>
          <a:xfrm>
            <a:off x="744719" y="29718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IT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6EDC87A-B12B-5403-DBA6-73D674A03A02}"/>
              </a:ext>
            </a:extLst>
          </p:cNvPr>
          <p:cNvSpPr/>
          <p:nvPr/>
        </p:nvSpPr>
        <p:spPr>
          <a:xfrm>
            <a:off x="1989057" y="29718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FR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67255E-F9FE-63E6-F9FD-8FCBF0678994}"/>
              </a:ext>
            </a:extLst>
          </p:cNvPr>
          <p:cNvSpPr/>
          <p:nvPr/>
        </p:nvSpPr>
        <p:spPr>
          <a:xfrm>
            <a:off x="3233395" y="29718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BE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EBD92F0-6133-A3EB-6A77-EB3DCD5D5EEC}"/>
              </a:ext>
            </a:extLst>
          </p:cNvPr>
          <p:cNvSpPr/>
          <p:nvPr/>
        </p:nvSpPr>
        <p:spPr>
          <a:xfrm>
            <a:off x="4477733" y="29718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ES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9B57518-5BD7-1986-5E3F-F3BEE327ED8A}"/>
              </a:ext>
            </a:extLst>
          </p:cNvPr>
          <p:cNvSpPr/>
          <p:nvPr/>
        </p:nvSpPr>
        <p:spPr>
          <a:xfrm>
            <a:off x="5722071" y="29718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NL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8C6088B-BC0F-40F8-89E3-1EBA9B9E873C}"/>
              </a:ext>
            </a:extLst>
          </p:cNvPr>
          <p:cNvSpPr/>
          <p:nvPr/>
        </p:nvSpPr>
        <p:spPr>
          <a:xfrm>
            <a:off x="6966409" y="29718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PT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AAC3CCB-B390-9239-BBF3-8E1154C971B1}"/>
              </a:ext>
            </a:extLst>
          </p:cNvPr>
          <p:cNvSpPr/>
          <p:nvPr/>
        </p:nvSpPr>
        <p:spPr>
          <a:xfrm>
            <a:off x="8210747" y="29718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FI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4995E01-3AB1-9E73-E6E0-AF3267F1EBF8}"/>
              </a:ext>
            </a:extLst>
          </p:cNvPr>
          <p:cNvSpPr/>
          <p:nvPr/>
        </p:nvSpPr>
        <p:spPr>
          <a:xfrm>
            <a:off x="744719" y="416193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SK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9A11B55-1E0A-9DE5-836A-74B5E937D6E1}"/>
              </a:ext>
            </a:extLst>
          </p:cNvPr>
          <p:cNvSpPr/>
          <p:nvPr/>
        </p:nvSpPr>
        <p:spPr>
          <a:xfrm>
            <a:off x="1989057" y="416193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SI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4F417D3-301E-0C31-7006-CBF0C68E9832}"/>
              </a:ext>
            </a:extLst>
          </p:cNvPr>
          <p:cNvSpPr/>
          <p:nvPr/>
        </p:nvSpPr>
        <p:spPr>
          <a:xfrm>
            <a:off x="3233395" y="416193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GR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5287223-AB95-E3EA-4148-F008921BC60B}"/>
              </a:ext>
            </a:extLst>
          </p:cNvPr>
          <p:cNvSpPr/>
          <p:nvPr/>
        </p:nvSpPr>
        <p:spPr>
          <a:xfrm>
            <a:off x="4477733" y="416193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IE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56C3AED-8C5E-1332-2558-9CE6472FCF8A}"/>
              </a:ext>
            </a:extLst>
          </p:cNvPr>
          <p:cNvSpPr/>
          <p:nvPr/>
        </p:nvSpPr>
        <p:spPr>
          <a:xfrm>
            <a:off x="5722071" y="416193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LU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CB165EE-71A9-76B7-567E-4CF792AE4217}"/>
              </a:ext>
            </a:extLst>
          </p:cNvPr>
          <p:cNvSpPr/>
          <p:nvPr/>
        </p:nvSpPr>
        <p:spPr>
          <a:xfrm>
            <a:off x="6966409" y="416193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MT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EEF05C-C611-F9DD-D01D-33148D03F8ED}"/>
              </a:ext>
            </a:extLst>
          </p:cNvPr>
          <p:cNvSpPr/>
          <p:nvPr/>
        </p:nvSpPr>
        <p:spPr>
          <a:xfrm>
            <a:off x="8210747" y="416193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CY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54FE28-20F9-E907-D71C-2CB258D40E24}"/>
              </a:ext>
            </a:extLst>
          </p:cNvPr>
          <p:cNvSpPr/>
          <p:nvPr/>
        </p:nvSpPr>
        <p:spPr>
          <a:xfrm>
            <a:off x="744719" y="535206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EE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11F8406-C71F-A163-6191-8D026BD96FB4}"/>
              </a:ext>
            </a:extLst>
          </p:cNvPr>
          <p:cNvSpPr/>
          <p:nvPr/>
        </p:nvSpPr>
        <p:spPr>
          <a:xfrm>
            <a:off x="1989057" y="535206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LT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7046564-9B76-BF6F-1407-7CF41955D2F2}"/>
              </a:ext>
            </a:extLst>
          </p:cNvPr>
          <p:cNvSpPr/>
          <p:nvPr/>
        </p:nvSpPr>
        <p:spPr>
          <a:xfrm>
            <a:off x="3233395" y="535206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 DARLING" panose="02000000000000000000" pitchFamily="2" charset="0"/>
              </a:rPr>
              <a:t>LV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6F66949-2703-3BA6-4998-4C04DEEBD1FB}"/>
              </a:ext>
            </a:extLst>
          </p:cNvPr>
          <p:cNvSpPr/>
          <p:nvPr/>
        </p:nvSpPr>
        <p:spPr>
          <a:xfrm>
            <a:off x="4477733" y="5352068"/>
            <a:ext cx="914400" cy="9144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AR DARLING" panose="02000000000000000000" pitchFamily="2" charset="0"/>
              </a:rPr>
              <a:t>AD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55CD043-727C-4672-FE2E-259891EA926D}"/>
              </a:ext>
            </a:extLst>
          </p:cNvPr>
          <p:cNvSpPr/>
          <p:nvPr/>
        </p:nvSpPr>
        <p:spPr>
          <a:xfrm>
            <a:off x="5722071" y="5352068"/>
            <a:ext cx="914400" cy="9144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AR DARLING" panose="02000000000000000000" pitchFamily="2" charset="0"/>
              </a:rPr>
              <a:t>MC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39FE4E8-6A3B-9CB4-E776-DA8CDF638142}"/>
              </a:ext>
            </a:extLst>
          </p:cNvPr>
          <p:cNvSpPr/>
          <p:nvPr/>
        </p:nvSpPr>
        <p:spPr>
          <a:xfrm>
            <a:off x="6966409" y="5352068"/>
            <a:ext cx="914400" cy="9144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AR DARLING" panose="02000000000000000000" pitchFamily="2" charset="0"/>
              </a:rPr>
              <a:t>SM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717B3D-9F6A-DD4D-B2F8-2BFE618AB717}"/>
              </a:ext>
            </a:extLst>
          </p:cNvPr>
          <p:cNvSpPr/>
          <p:nvPr/>
        </p:nvSpPr>
        <p:spPr>
          <a:xfrm>
            <a:off x="8210747" y="5352068"/>
            <a:ext cx="914400" cy="9144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AR DARLING" panose="02000000000000000000" pitchFamily="2" charset="0"/>
              </a:rPr>
              <a:t>VA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CA66319-5A95-4BC1-4C16-B326E539B6E4}"/>
              </a:ext>
            </a:extLst>
          </p:cNvPr>
          <p:cNvSpPr/>
          <p:nvPr/>
        </p:nvSpPr>
        <p:spPr>
          <a:xfrm>
            <a:off x="744719" y="591532"/>
            <a:ext cx="914400" cy="9144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>
                <a:latin typeface="AR DARLING" panose="02000000000000000000" pitchFamily="2" charset="0"/>
              </a:rPr>
              <a:t>Ged</a:t>
            </a:r>
            <a:endParaRPr lang="de-AT" dirty="0">
              <a:latin typeface="AR DARLING" panose="020000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C5A1AF7-A0F2-D88B-3104-90E185C4DADB}"/>
              </a:ext>
            </a:extLst>
          </p:cNvPr>
          <p:cNvSpPr txBox="1"/>
          <p:nvPr/>
        </p:nvSpPr>
        <p:spPr>
          <a:xfrm>
            <a:off x="1989057" y="664011"/>
            <a:ext cx="7172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400" dirty="0" err="1">
                <a:latin typeface="AR DARLING" panose="02000000000000000000" pitchFamily="2" charset="0"/>
              </a:rPr>
              <a:t>Burky‘s</a:t>
            </a:r>
            <a:r>
              <a:rPr lang="de-AT" sz="4400" dirty="0">
                <a:latin typeface="AR DARLING" panose="02000000000000000000" pitchFamily="2" charset="0"/>
              </a:rPr>
              <a:t> EUR 2 </a:t>
            </a:r>
            <a:r>
              <a:rPr lang="de-AT" sz="4400" dirty="0" err="1">
                <a:latin typeface="AR DARLING" panose="02000000000000000000" pitchFamily="2" charset="0"/>
              </a:rPr>
              <a:t>Coin</a:t>
            </a:r>
            <a:r>
              <a:rPr lang="de-AT" sz="4400" dirty="0">
                <a:latin typeface="AR DARLING" panose="02000000000000000000" pitchFamily="2" charset="0"/>
              </a:rPr>
              <a:t> Sorter</a:t>
            </a:r>
          </a:p>
        </p:txBody>
      </p:sp>
    </p:spTree>
    <p:extLst>
      <p:ext uri="{BB962C8B-B14F-4D97-AF65-F5344CB8AC3E}">
        <p14:creationId xmlns:p14="http://schemas.microsoft.com/office/powerpoint/2010/main" val="409086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A4-Papier (210 x 297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 DARLING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Burkhardt</dc:creator>
  <cp:lastModifiedBy>Thomas Burkhardt</cp:lastModifiedBy>
  <cp:revision>1</cp:revision>
  <dcterms:created xsi:type="dcterms:W3CDTF">2024-11-12T18:05:13Z</dcterms:created>
  <dcterms:modified xsi:type="dcterms:W3CDTF">2024-11-12T18:24:54Z</dcterms:modified>
</cp:coreProperties>
</file>