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 Classic" panose="020B0604020202020204" charset="0"/>
      <p:regular r:id="rId12"/>
      <p:bold r:id="rId13"/>
      <p:italic r:id="rId14"/>
      <p:boldItalic r:id="rId15"/>
    </p:embeddedFont>
    <p:embeddedFont>
      <p:font typeface="Montserrat Classic Bold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61" autoAdjust="0"/>
  </p:normalViewPr>
  <p:slideViewPr>
    <p:cSldViewPr>
      <p:cViewPr varScale="1">
        <p:scale>
          <a:sx n="55" d="100"/>
          <a:sy n="55" d="100"/>
        </p:scale>
        <p:origin x="46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eb-frameworks-benchmark.netlify.app/compare?f=fastapi,express,laravel-s-laravel,flas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1994446" y="-1155912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3273928" y="524167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24772" y="1721867"/>
            <a:ext cx="2784668" cy="211112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626743" y="4083732"/>
            <a:ext cx="8980727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499" spc="39">
                <a:solidFill>
                  <a:srgbClr val="FFFFFF"/>
                </a:solidFill>
                <a:latin typeface="Montserrat Classic Bold"/>
              </a:rPr>
              <a:t>Python Biella Group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62400" y="5067300"/>
            <a:ext cx="9520760" cy="2062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FastAPI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framework</a:t>
            </a:r>
          </a:p>
          <a:p>
            <a:pPr algn="ctr">
              <a:spcBef>
                <a:spcPct val="0"/>
              </a:spcBef>
            </a:pPr>
            <a:r>
              <a:rPr lang="en-US" sz="4000" spc="56" dirty="0">
                <a:solidFill>
                  <a:srgbClr val="FFFFFF"/>
                </a:solidFill>
                <a:latin typeface="Montserrat Classic Bold"/>
              </a:rPr>
              <a:t>High performance, easy to learn, fast to code, ready for production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38600" y="8459874"/>
            <a:ext cx="10010838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6"/>
              </a:lnSpc>
            </a:pPr>
            <a:r>
              <a:rPr lang="en-US" sz="1600" spc="25" dirty="0">
                <a:solidFill>
                  <a:srgbClr val="FFFFFF"/>
                </a:solidFill>
                <a:latin typeface="Montserrat Classic"/>
              </a:rPr>
              <a:t>a </a:t>
            </a:r>
            <a:r>
              <a:rPr lang="en-US" sz="1600" spc="25" dirty="0" err="1">
                <a:solidFill>
                  <a:srgbClr val="FFFFFF"/>
                </a:solidFill>
                <a:latin typeface="Montserrat Classic"/>
              </a:rPr>
              <a:t>cura</a:t>
            </a:r>
            <a:r>
              <a:rPr lang="en-US" sz="1600" spc="25" dirty="0">
                <a:solidFill>
                  <a:srgbClr val="FFFFFF"/>
                </a:solidFill>
                <a:latin typeface="Montserrat Classic"/>
              </a:rPr>
              <a:t> di:</a:t>
            </a:r>
            <a:r>
              <a:rPr lang="en-US" sz="1600" spc="25" dirty="0">
                <a:solidFill>
                  <a:srgbClr val="FFFFFF"/>
                </a:solidFill>
                <a:latin typeface="Montserrat Classic Bold"/>
              </a:rPr>
              <a:t> Andrea e Mario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7848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Perche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’ 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FastAPI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1600" spc="56" dirty="0">
                <a:solidFill>
                  <a:srgbClr val="FFFFFF"/>
                </a:solidFill>
                <a:latin typeface="Montserrat Classic Bold"/>
              </a:rPr>
              <a:t>https://fastapi.tiangolo.com/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Veloce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in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esecuzione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alla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pari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di NodeJS/Go,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usa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Starlette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e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Pydantic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  <a:hlinkClick r:id="rId4"/>
              </a:rPr>
              <a:t>https://web-frameworks-benchmark.netlify.app/compare?f=fastapi,express,laravel-s-laravel,flask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Veloce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nello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sviluppo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produttivita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’ 2-3 volte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superiore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a Flask/Django;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validazione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automatica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dei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dati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,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documentazione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“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automatica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”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Basata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su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standards open: JSON schema / Open API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Meno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bugs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Intuitivo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e facile da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imparare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Sintetico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meno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codice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Documentazione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standard: API con Swagger/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Redocs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Robusto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 pronto per la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Produzione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9738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6370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Modern Python</a:t>
            </a:r>
            <a:endParaRPr lang="en-US" sz="16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Type hints: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usati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per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conversioni</a:t>
            </a: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, validazioni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e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documentazione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automatica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Nativamente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async/await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ASGI servers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Data classes /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Pydantic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classes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Documentazione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automatica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standard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OpenAPI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Facile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integrazione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con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pytest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Supporto per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gli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editor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famosi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VSCode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e PyCharm</a:t>
            </a:r>
          </a:p>
        </p:txBody>
      </p:sp>
    </p:spTree>
    <p:extLst>
      <p:ext uri="{BB962C8B-B14F-4D97-AF65-F5344CB8AC3E}">
        <p14:creationId xmlns:p14="http://schemas.microsoft.com/office/powerpoint/2010/main" val="368122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FastAPI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vs 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concorrenti</a:t>
            </a:r>
            <a:endParaRPr lang="en-US" sz="16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FastAPI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 async API framework native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933700"/>
            <a:ext cx="11550248" cy="6668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937C21-4107-4A6F-B427-C653A238B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714500"/>
            <a:ext cx="209452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2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1569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Macro 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programma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del 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corso</a:t>
            </a:r>
            <a:endParaRPr lang="en-US" sz="16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857500"/>
            <a:ext cx="12212754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6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4185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La “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storia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” di 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FastAPI</a:t>
            </a:r>
            <a:endParaRPr lang="en-US" sz="5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5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Montserrat Classic Bold"/>
              </a:rPr>
              <a:t>PODCASTs</a:t>
            </a:r>
          </a:p>
          <a:p>
            <a:pPr>
              <a:spcBef>
                <a:spcPct val="0"/>
              </a:spcBef>
            </a:pPr>
            <a:endParaRPr lang="en-US" sz="20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Montserrat Classic Bold"/>
              </a:rPr>
              <a:t>https://talkpython.fm/episodes/show/284/modern-and-fast-apis-with-fastapi</a:t>
            </a:r>
          </a:p>
          <a:p>
            <a:pPr>
              <a:spcBef>
                <a:spcPct val="0"/>
              </a:spcBef>
            </a:pPr>
            <a:endParaRPr lang="en-US" sz="20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000" spc="56" dirty="0">
                <a:solidFill>
                  <a:srgbClr val="FFFFFF"/>
                </a:solidFill>
                <a:latin typeface="Montserrat Classic Bold"/>
              </a:rPr>
              <a:t>https://talkpython.fm/episodes/show/315/awesome-fastapi-extensions-and-add-ons</a:t>
            </a:r>
          </a:p>
          <a:p>
            <a:pPr>
              <a:spcBef>
                <a:spcPct val="0"/>
              </a:spcBef>
            </a:pPr>
            <a:endParaRPr lang="en-US" sz="16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553" y="4754100"/>
            <a:ext cx="1374649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7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216</Words>
  <Application>Microsoft Office PowerPoint</Application>
  <PresentationFormat>Custom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 Classic Bold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Copertina-PBG</dc:title>
  <cp:lastModifiedBy>Nardi Mario</cp:lastModifiedBy>
  <cp:revision>36</cp:revision>
  <dcterms:created xsi:type="dcterms:W3CDTF">2006-08-16T00:00:00Z</dcterms:created>
  <dcterms:modified xsi:type="dcterms:W3CDTF">2021-09-13T16:16:24Z</dcterms:modified>
  <dc:identifier>DAEVAlRU5UQ</dc:identifier>
</cp:coreProperties>
</file>