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5" r:id="rId3"/>
  </p:sldIdLst>
  <p:sldSz cx="18288000" cy="10287000"/>
  <p:notesSz cx="6858000" cy="9144000"/>
  <p:embeddedFontLst>
    <p:embeddedFont>
      <p:font typeface="Montserrat Classic Bold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261" autoAdjust="0"/>
  </p:normalViewPr>
  <p:slideViewPr>
    <p:cSldViewPr>
      <p:cViewPr varScale="1">
        <p:scale>
          <a:sx n="68" d="100"/>
          <a:sy n="68" d="100"/>
        </p:scale>
        <p:origin x="4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La nostra prima API: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calcola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Ripasso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verbi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HTTP” (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vedi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Montserrat Classic Bold"/>
              </a:rPr>
              <a:t>Flask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 - 02 Jinja avanzato e Forms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)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3" y="2607976"/>
            <a:ext cx="9416341" cy="62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9140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La nostra prima API: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calcola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Status codes 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(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significato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quando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usarli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	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https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://httpstatuses.com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Conversione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sfruttanto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type</a:t>
            </a:r>
          </a:p>
          <a:p>
            <a:pPr>
              <a:spcBef>
                <a:spcPct val="0"/>
              </a:spcBef>
            </a:pP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def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calcola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(x: 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int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, y: 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int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, z: Optional[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int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] = None</a:t>
            </a:r>
            <a:r>
              <a:rPr lang="en-US" sz="2400" i="1" spc="56" dirty="0" smtClean="0">
                <a:solidFill>
                  <a:srgbClr val="FFFFFF"/>
                </a:solidFill>
                <a:latin typeface="Montserrat Classic Bold"/>
              </a:rPr>
              <a:t>):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x,y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tipo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concreto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,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sono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obbligatori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z: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opzionale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, se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passato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viene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convertito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int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Quando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serve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gestire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gli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errori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(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es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evitare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server error 500 con z=0)</a:t>
            </a:r>
            <a:b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</a:b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Anche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gli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errori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sono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risposte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JSON</a:t>
            </a:r>
          </a:p>
          <a:p>
            <a:pPr>
              <a:spcBef>
                <a:spcPct val="0"/>
              </a:spcBef>
            </a:pPr>
            <a:r>
              <a:rPr lang="en-US" sz="2000" b="1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fastapi.responses.JSONResponse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content={"error": "ERRORE: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il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terzo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parametro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opzionale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Z non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può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essere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zero."},</a:t>
            </a: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status_code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=400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400" i="1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i="1" spc="56" dirty="0" err="1" smtClean="0">
                <a:solidFill>
                  <a:srgbClr val="FFFFFF"/>
                </a:solidFill>
                <a:latin typeface="Montserrat Classic Bold"/>
              </a:rPr>
              <a:t>Equivalente</a:t>
            </a:r>
            <a:r>
              <a:rPr lang="en-US" sz="2400" i="1" spc="56" dirty="0" smtClean="0">
                <a:solidFill>
                  <a:srgbClr val="FFFFFF"/>
                </a:solidFill>
                <a:latin typeface="Montserrat Classic Bold"/>
              </a:rPr>
              <a:t> a </a:t>
            </a:r>
          </a:p>
          <a:p>
            <a:pPr>
              <a:spcBef>
                <a:spcPct val="0"/>
              </a:spcBef>
            </a:pPr>
            <a:endParaRPr lang="en-US" sz="2400" i="1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b="1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fastapi.Response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content={"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error“="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ERRORE: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il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terzo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parametro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opzionale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Z non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può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essere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zero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."},</a:t>
            </a:r>
          </a:p>
          <a:p>
            <a:pPr>
              <a:spcBef>
                <a:spcPct val="0"/>
              </a:spcBef>
            </a:pP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0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media_type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=‘application/</a:t>
            </a:r>
            <a:r>
              <a:rPr lang="en-US" sz="20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json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”,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0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status_code</a:t>
            </a:r>
            <a:r>
              <a:rPr lang="en-US" sz="2000" spc="56" dirty="0">
                <a:solidFill>
                  <a:srgbClr val="FFFFFF"/>
                </a:solidFill>
                <a:latin typeface="Consolas" panose="020B0609020204030204" pitchFamily="49" charset="0"/>
              </a:rPr>
              <a:t>=400</a:t>
            </a:r>
            <a:r>
              <a:rPr lang="en-US" sz="20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20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35</Words>
  <Application>Microsoft Office PowerPoint</Application>
  <PresentationFormat>Personalizzato</PresentationFormat>
  <Paragraphs>25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Montserrat Classic Bold</vt:lpstr>
      <vt:lpstr>Calibri</vt:lpstr>
      <vt:lpstr>Arial</vt:lpstr>
      <vt:lpstr>Consolas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dc:creator>Utente</dc:creator>
  <cp:lastModifiedBy>Mario Nardi</cp:lastModifiedBy>
  <cp:revision>30</cp:revision>
  <cp:lastPrinted>2021-05-08T20:19:28Z</cp:lastPrinted>
  <dcterms:created xsi:type="dcterms:W3CDTF">2006-08-16T00:00:00Z</dcterms:created>
  <dcterms:modified xsi:type="dcterms:W3CDTF">2021-05-08T20:20:30Z</dcterms:modified>
  <dc:identifier>DAEVAlRU5UQ</dc:identifier>
</cp:coreProperties>
</file>