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6" r:id="rId3"/>
    <p:sldId id="267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Montserrat Classic Bold" panose="020B060402020202020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61" autoAdjust="0"/>
  </p:normalViewPr>
  <p:slideViewPr>
    <p:cSldViewPr>
      <p:cViewPr varScale="1">
        <p:scale>
          <a:sx n="52" d="100"/>
          <a:sy n="52" d="100"/>
        </p:scale>
        <p:origin x="2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2" y="647700"/>
            <a:ext cx="14845647" cy="6370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Servizio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 “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Che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 tempo fa”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u="sng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u="sng" spc="56" dirty="0" smtClean="0">
                <a:solidFill>
                  <a:srgbClr val="FFFFFF"/>
                </a:solidFill>
                <a:latin typeface="Montserrat Classic Bold"/>
              </a:rPr>
              <a:t>Semplice esempio di </a:t>
            </a:r>
            <a:r>
              <a:rPr lang="it-IT" sz="2400" u="sng" spc="56" dirty="0" err="1" smtClean="0">
                <a:solidFill>
                  <a:srgbClr val="FFFFFF"/>
                </a:solidFill>
                <a:latin typeface="Montserrat Classic Bold"/>
              </a:rPr>
              <a:t>wrapper</a:t>
            </a:r>
            <a:r>
              <a:rPr lang="it-IT" sz="2400" u="sng" spc="56" dirty="0" smtClean="0">
                <a:solidFill>
                  <a:srgbClr val="FFFFFF"/>
                </a:solidFill>
                <a:latin typeface="Montserrat Classic Bold"/>
              </a:rPr>
              <a:t> di : https</a:t>
            </a:r>
            <a:r>
              <a:rPr lang="it-IT" sz="2400" u="sng" spc="56" dirty="0">
                <a:solidFill>
                  <a:srgbClr val="FFFFFF"/>
                </a:solidFill>
                <a:latin typeface="Montserrat Classic Bold"/>
              </a:rPr>
              <a:t>://openweathermap.org/api</a:t>
            </a:r>
            <a:endParaRPr lang="it-IT" sz="2400" u="sng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u="sng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u="sng" spc="56" dirty="0" smtClean="0">
                <a:solidFill>
                  <a:srgbClr val="FFFFFF"/>
                </a:solidFill>
                <a:latin typeface="Montserrat Classic Bold"/>
              </a:rPr>
              <a:t>Templates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: usiamo Jinja2 che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gia’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abbiamo visto in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Flask</a:t>
            </a: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u="sng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u="sng" spc="56" dirty="0" smtClean="0">
                <a:solidFill>
                  <a:srgbClr val="FFFFFF"/>
                </a:solidFill>
                <a:latin typeface="Montserrat Classic Bold"/>
              </a:rPr>
              <a:t>Organizzare l’</a:t>
            </a:r>
            <a:r>
              <a:rPr lang="it-IT" sz="2400" u="sng" spc="56" dirty="0" err="1" smtClean="0">
                <a:solidFill>
                  <a:srgbClr val="FFFFFF"/>
                </a:solidFill>
                <a:latin typeface="Montserrat Classic Bold"/>
              </a:rPr>
              <a:t>app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: api / model /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view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con router</a:t>
            </a: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973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2" y="647700"/>
            <a:ext cx="14845647" cy="8586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Jinja2 Templates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Utilizzo di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starlette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( </a:t>
            </a: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https://www.starlette.io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/  )</a:t>
            </a: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from </a:t>
            </a:r>
            <a:r>
              <a:rPr lang="en-US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starlette.requests</a:t>
            </a:r>
            <a:r>
              <a:rPr lang="en-US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import Request</a:t>
            </a: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from </a:t>
            </a:r>
            <a:r>
              <a:rPr lang="en-US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starlette.templating</a:t>
            </a:r>
            <a:r>
              <a:rPr lang="en-US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import </a:t>
            </a:r>
            <a:r>
              <a:rPr lang="en-US" sz="24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Jinja2Templates</a:t>
            </a: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Static files (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css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,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immagini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, …)</a:t>
            </a: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from </a:t>
            </a:r>
            <a:r>
              <a:rPr lang="en-US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starlette.staticfiles</a:t>
            </a:r>
            <a:r>
              <a:rPr lang="en-US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import </a:t>
            </a:r>
            <a:r>
              <a:rPr lang="en-US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StaticFiles</a:t>
            </a:r>
            <a:endParaRPr lang="en-US" sz="24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api.mount</a:t>
            </a:r>
            <a:r>
              <a:rPr lang="en-US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('/static', </a:t>
            </a:r>
            <a:r>
              <a:rPr lang="en-US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StaticFiles</a:t>
            </a:r>
            <a:r>
              <a:rPr lang="en-US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(directory='static'), name='static')</a:t>
            </a:r>
            <a:endParaRPr lang="en-US" sz="2400" i="1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552" y="3085586"/>
            <a:ext cx="708758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2" y="647700"/>
            <a:ext cx="14845647" cy="3046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Routers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smtClean="0">
                <a:solidFill>
                  <a:srgbClr val="FFFFFF"/>
                </a:solidFill>
                <a:latin typeface="Montserrat Classic Bold"/>
              </a:rPr>
              <a:t>TODO</a:t>
            </a:r>
            <a:endParaRPr lang="en-US" sz="2400" i="1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4593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81</Words>
  <Application>Microsoft Office PowerPoint</Application>
  <PresentationFormat>Personalizzato</PresentationFormat>
  <Paragraphs>39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Calibri</vt:lpstr>
      <vt:lpstr>Consolas</vt:lpstr>
      <vt:lpstr>Arial</vt:lpstr>
      <vt:lpstr>Montserrat Classic Bold</vt:lpstr>
      <vt:lpstr>Office Theme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Copertina-PBG</dc:title>
  <dc:creator>Utente</dc:creator>
  <cp:lastModifiedBy>Mario Nardi</cp:lastModifiedBy>
  <cp:revision>54</cp:revision>
  <cp:lastPrinted>2021-05-08T20:19:28Z</cp:lastPrinted>
  <dcterms:created xsi:type="dcterms:W3CDTF">2006-08-16T00:00:00Z</dcterms:created>
  <dcterms:modified xsi:type="dcterms:W3CDTF">2021-08-25T07:17:31Z</dcterms:modified>
  <dc:identifier>DAEVAlRU5UQ</dc:identifier>
</cp:coreProperties>
</file>