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Montserrat Classic Bold" panose="020B060402020202020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68" d="100"/>
          <a:sy n="68" d="100"/>
        </p:scale>
        <p:origin x="84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10618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Servizio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“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Che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tempo fa” 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–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Evoluzioni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2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u="sng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Gestire info utenti: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creazione del servizio per Report (segnalazioni) utenti</a:t>
            </a:r>
          </a:p>
          <a:p>
            <a:pPr>
              <a:spcBef>
                <a:spcPct val="0"/>
              </a:spcBef>
            </a:pPr>
            <a:r>
              <a:rPr lang="it-IT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m</a:t>
            </a:r>
            <a:r>
              <a:rPr lang="it-IT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odels.reports.py</a:t>
            </a:r>
            <a:endParaRPr lang="it-IT" sz="20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it-IT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services.report_servizio.py</a:t>
            </a:r>
          </a:p>
          <a:p>
            <a:pPr>
              <a:spcBef>
                <a:spcPct val="0"/>
              </a:spcBef>
            </a:pPr>
            <a:endParaRPr lang="it-IT" sz="20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it-IT" sz="2000" spc="56" dirty="0" smtClean="0">
                <a:solidFill>
                  <a:srgbClr val="FFFFFF"/>
                </a:solidFill>
                <a:latin typeface="Montserrat Classic Bold"/>
              </a:rPr>
              <a:t>Distinguiamo Report come lo vede l’utente (con riutilizzo di </a:t>
            </a:r>
            <a:r>
              <a:rPr lang="it-IT" sz="2000" spc="56" dirty="0" err="1" smtClean="0">
                <a:solidFill>
                  <a:srgbClr val="FFFFFF"/>
                </a:solidFill>
                <a:latin typeface="Montserrat Classic Bold"/>
              </a:rPr>
              <a:t>Localita</a:t>
            </a:r>
            <a:r>
              <a:rPr lang="it-IT" sz="2000" spc="56" dirty="0" smtClean="0">
                <a:solidFill>
                  <a:srgbClr val="FFFFFF"/>
                </a:solidFill>
                <a:latin typeface="Montserrat Classic Bold"/>
              </a:rPr>
              <a:t>) e Report su (finto) DB</a:t>
            </a:r>
            <a:endParaRPr lang="it-IT" sz="2000" u="sng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000" spc="56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it-IT" sz="20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Aggiunta 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API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get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(lista reports) e post (report)</a:t>
            </a: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chetempofa_api.py</a:t>
            </a:r>
          </a:p>
          <a:p>
            <a:pPr>
              <a:spcBef>
                <a:spcPct val="0"/>
              </a:spcBef>
            </a:pPr>
            <a:endParaRPr lang="it-IT" sz="20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it-IT" sz="2000" spc="56" dirty="0" smtClean="0">
                <a:solidFill>
                  <a:srgbClr val="FFFFFF"/>
                </a:solidFill>
                <a:latin typeface="Montserrat Classic Bold"/>
              </a:rPr>
              <a:t>Per testare la «post»: </a:t>
            </a:r>
            <a:r>
              <a:rPr lang="it-IT" sz="2000" spc="56" dirty="0" err="1" smtClean="0">
                <a:solidFill>
                  <a:srgbClr val="FFFFFF"/>
                </a:solidFill>
                <a:latin typeface="Montserrat Classic Bold"/>
              </a:rPr>
              <a:t>P</a:t>
            </a:r>
            <a:r>
              <a:rPr lang="it-IT" sz="2000" u="sng" spc="56" dirty="0" err="1" smtClean="0">
                <a:solidFill>
                  <a:srgbClr val="FFFFFF"/>
                </a:solidFill>
                <a:latin typeface="Montserrat Classic Bold"/>
              </a:rPr>
              <a:t>ostman</a:t>
            </a:r>
            <a:endParaRPr lang="it-IT" sz="2000" u="sng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000" u="sng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App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di test – Esempio semplice di richiamo API</a:t>
            </a:r>
          </a:p>
          <a:p>
            <a:pPr>
              <a:spcBef>
                <a:spcPct val="0"/>
              </a:spcBef>
            </a:pPr>
            <a:r>
              <a:rPr lang="it-IT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bin.report_app.py</a:t>
            </a:r>
          </a:p>
          <a:p>
            <a:pPr>
              <a:spcBef>
                <a:spcPct val="0"/>
              </a:spcBef>
            </a:pPr>
            <a:endParaRPr lang="it-IT" sz="20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Integrazione richiamo in home page </a:t>
            </a: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views.home.py</a:t>
            </a:r>
          </a:p>
          <a:p>
            <a:pPr>
              <a:spcBef>
                <a:spcPct val="0"/>
              </a:spcBef>
            </a:pPr>
            <a:endParaRPr lang="it-IT" sz="2000" spc="56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Documentazione 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automatica (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swagger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)</a:t>
            </a: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http://127.0.0.1:8000/docs</a:t>
            </a:r>
            <a:endParaRPr lang="it-IT" sz="28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000" spc="56" dirty="0">
                <a:solidFill>
                  <a:srgbClr val="FFFFFF"/>
                </a:solidFill>
                <a:latin typeface="Montserrat Classic Bold"/>
              </a:rPr>
              <a:t>… come eliminare dalla documentazione dettagli inutili (es </a:t>
            </a:r>
            <a:r>
              <a:rPr lang="it-IT" sz="2000" spc="56" dirty="0" err="1">
                <a:solidFill>
                  <a:srgbClr val="FFFFFF"/>
                </a:solidFill>
                <a:latin typeface="Montserrat Classic Bold"/>
              </a:rPr>
              <a:t>Favicon</a:t>
            </a:r>
            <a:r>
              <a:rPr lang="it-IT" sz="2000" spc="56" dirty="0">
                <a:solidFill>
                  <a:srgbClr val="FFFFFF"/>
                </a:solidFill>
                <a:latin typeface="Montserrat Classic Bold"/>
              </a:rPr>
              <a:t>)</a:t>
            </a:r>
          </a:p>
          <a:p>
            <a:pPr>
              <a:spcBef>
                <a:spcPct val="0"/>
              </a:spcBef>
            </a:pPr>
            <a:r>
              <a:rPr lang="it-IT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views.home.py</a:t>
            </a:r>
          </a:p>
          <a:p>
            <a:pPr>
              <a:spcBef>
                <a:spcPct val="0"/>
              </a:spcBef>
            </a:pPr>
            <a:r>
              <a:rPr lang="it-IT" sz="2000" spc="56" dirty="0">
                <a:solidFill>
                  <a:srgbClr val="FFFFFF"/>
                </a:solidFill>
                <a:latin typeface="Montserrat Classic Bold"/>
              </a:rPr>
              <a:t>… </a:t>
            </a:r>
            <a:r>
              <a:rPr lang="it-IT" sz="2000" spc="56" dirty="0" smtClean="0">
                <a:solidFill>
                  <a:srgbClr val="FFFFFF"/>
                </a:solidFill>
                <a:latin typeface="Montserrat Classic Bold"/>
              </a:rPr>
              <a:t>definire nomi e schemi (</a:t>
            </a:r>
            <a:r>
              <a:rPr lang="it-IT" sz="2000" spc="56" dirty="0" err="1" smtClean="0">
                <a:solidFill>
                  <a:srgbClr val="FFFFFF"/>
                </a:solidFill>
                <a:latin typeface="Montserrat Classic Bold"/>
              </a:rPr>
              <a:t>name</a:t>
            </a:r>
            <a:r>
              <a:rPr lang="it-IT" sz="2000" spc="56" dirty="0" smtClean="0">
                <a:solidFill>
                  <a:srgbClr val="FFFFFF"/>
                </a:solidFill>
                <a:latin typeface="Montserrat Classic Bold"/>
              </a:rPr>
              <a:t> e </a:t>
            </a:r>
            <a:r>
              <a:rPr lang="it-IT" sz="2000" spc="56" dirty="0" err="1" smtClean="0">
                <a:solidFill>
                  <a:srgbClr val="FFFFFF"/>
                </a:solidFill>
                <a:latin typeface="Montserrat Classic Bold"/>
              </a:rPr>
              <a:t>response</a:t>
            </a:r>
            <a:r>
              <a:rPr lang="it-IT" sz="2000" spc="56" dirty="0" smtClean="0">
                <a:solidFill>
                  <a:srgbClr val="FFFFFF"/>
                </a:solidFill>
                <a:latin typeface="Montserrat Classic Bold"/>
              </a:rPr>
              <a:t> model)</a:t>
            </a:r>
          </a:p>
          <a:p>
            <a:pPr>
              <a:spcBef>
                <a:spcPct val="0"/>
              </a:spcBef>
            </a:pPr>
            <a:r>
              <a:rPr lang="it-IT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api.chetempofa_api.py</a:t>
            </a:r>
          </a:p>
          <a:p>
            <a:pPr>
              <a:spcBef>
                <a:spcPct val="0"/>
              </a:spcBef>
            </a:pPr>
            <a:r>
              <a:rPr lang="it-IT" sz="2000" spc="56" smtClean="0">
                <a:solidFill>
                  <a:srgbClr val="FFFFFF"/>
                </a:solidFill>
                <a:latin typeface="Montserrat Classic Bold"/>
              </a:rPr>
              <a:t>…per </a:t>
            </a:r>
            <a:r>
              <a:rPr lang="it-IT" sz="2000" spc="56" dirty="0">
                <a:solidFill>
                  <a:srgbClr val="FFFFFF"/>
                </a:solidFill>
                <a:latin typeface="Montserrat Classic Bold"/>
              </a:rPr>
              <a:t>non pubblicare la documentazione</a:t>
            </a:r>
          </a:p>
          <a:p>
            <a:pPr>
              <a:spcBef>
                <a:spcPct val="0"/>
              </a:spcBef>
            </a:pPr>
            <a:r>
              <a:rPr lang="it-IT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api </a:t>
            </a:r>
            <a:r>
              <a:rPr lang="it-IT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= </a:t>
            </a:r>
            <a:r>
              <a:rPr lang="it-IT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fastapi.FastAPI</a:t>
            </a:r>
            <a:r>
              <a:rPr lang="it-IT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it-IT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dcs_url</a:t>
            </a:r>
            <a:r>
              <a:rPr lang="it-IT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=None</a:t>
            </a:r>
            <a:r>
              <a:rPr lang="it-IT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97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121</Words>
  <Application>Microsoft Office PowerPoint</Application>
  <PresentationFormat>Personalizzato</PresentationFormat>
  <Paragraphs>28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Calibri</vt:lpstr>
      <vt:lpstr>Consolas</vt:lpstr>
      <vt:lpstr>Arial</vt:lpstr>
      <vt:lpstr>Montserrat Classic Bold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Copertina-PBG</dc:title>
  <dc:creator>Utente</dc:creator>
  <cp:lastModifiedBy>Mario Nardi</cp:lastModifiedBy>
  <cp:revision>79</cp:revision>
  <cp:lastPrinted>2021-05-08T20:19:28Z</cp:lastPrinted>
  <dcterms:created xsi:type="dcterms:W3CDTF">2006-08-16T00:00:00Z</dcterms:created>
  <dcterms:modified xsi:type="dcterms:W3CDTF">2021-06-02T20:14:11Z</dcterms:modified>
  <dc:identifier>DAEVAlRU5UQ</dc:identifier>
</cp:coreProperties>
</file>