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</p:sldIdLst>
  <p:sldSz cx="18288000" cy="10287000"/>
  <p:notesSz cx="6858000" cy="9144000"/>
  <p:embeddedFontLst>
    <p:embeddedFont>
      <p:font typeface="Montserrat Classic Bold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 Classic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1" autoAdjust="0"/>
  </p:normalViewPr>
  <p:slideViewPr>
    <p:cSldViewPr>
      <p:cViewPr varScale="1">
        <p:scale>
          <a:sx n="68" d="100"/>
          <a:sy n="68" d="100"/>
        </p:scale>
        <p:origin x="84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1994446" y="-1155912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3273928" y="524167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24772" y="1721867"/>
            <a:ext cx="2784668" cy="211112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626743" y="4083732"/>
            <a:ext cx="8980727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499" spc="39">
                <a:solidFill>
                  <a:srgbClr val="FFFFFF"/>
                </a:solidFill>
                <a:latin typeface="Montserrat Classic Bold"/>
              </a:rPr>
              <a:t>Python Biella Group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62400" y="5067300"/>
            <a:ext cx="9520760" cy="2062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 framework</a:t>
            </a:r>
          </a:p>
          <a:p>
            <a:pPr algn="ctr">
              <a:spcBef>
                <a:spcPct val="0"/>
              </a:spcBef>
            </a:pPr>
            <a:r>
              <a:rPr lang="en-US" sz="4000" spc="56" dirty="0" smtClean="0">
                <a:solidFill>
                  <a:srgbClr val="FFFFFF"/>
                </a:solidFill>
                <a:latin typeface="Montserrat Classic Bold"/>
              </a:rPr>
              <a:t>High </a:t>
            </a:r>
            <a:r>
              <a:rPr lang="en-US" sz="4000" spc="56" dirty="0">
                <a:solidFill>
                  <a:srgbClr val="FFFFFF"/>
                </a:solidFill>
                <a:latin typeface="Montserrat Classic Bold"/>
              </a:rPr>
              <a:t>performance, easy to learn, fast to code, ready for production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11687" y="8459874"/>
            <a:ext cx="10010838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6"/>
              </a:lnSpc>
            </a:pPr>
            <a:r>
              <a:rPr lang="en-US" sz="1600" spc="25" dirty="0">
                <a:solidFill>
                  <a:srgbClr val="FFFFFF"/>
                </a:solidFill>
                <a:latin typeface="Montserrat Classic"/>
              </a:rPr>
              <a:t>a </a:t>
            </a:r>
            <a:r>
              <a:rPr lang="en-US" sz="1600" spc="25" dirty="0" err="1">
                <a:solidFill>
                  <a:srgbClr val="FFFFFF"/>
                </a:solidFill>
                <a:latin typeface="Montserrat Classic"/>
              </a:rPr>
              <a:t>cura</a:t>
            </a:r>
            <a:r>
              <a:rPr lang="en-US" sz="1600" spc="25" dirty="0">
                <a:solidFill>
                  <a:srgbClr val="FFFFFF"/>
                </a:solidFill>
                <a:latin typeface="Montserrat Classic"/>
              </a:rPr>
              <a:t> di</a:t>
            </a:r>
            <a:r>
              <a:rPr lang="en-US" sz="1600" spc="25">
                <a:solidFill>
                  <a:srgbClr val="FFFFFF"/>
                </a:solidFill>
                <a:latin typeface="Montserrat Classic"/>
              </a:rPr>
              <a:t>:</a:t>
            </a:r>
            <a:r>
              <a:rPr lang="en-US" sz="1600" spc="25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1600" spc="25" smtClean="0">
                <a:solidFill>
                  <a:srgbClr val="FFFFFF"/>
                </a:solidFill>
                <a:latin typeface="Montserrat Classic Bold"/>
              </a:rPr>
              <a:t>Mario Nardi</a:t>
            </a:r>
            <a:endParaRPr lang="en-US" sz="1600" spc="25" dirty="0">
              <a:solidFill>
                <a:srgbClr val="FFFFFF"/>
              </a:solidFill>
              <a:latin typeface="Montserrat Classi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7109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Perche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’ 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1600" spc="56" dirty="0" smtClean="0">
                <a:solidFill>
                  <a:srgbClr val="FFFFFF"/>
                </a:solidFill>
                <a:latin typeface="Montserrat Classic Bold"/>
              </a:rPr>
              <a:t>https</a:t>
            </a:r>
            <a:r>
              <a:rPr lang="en-US" sz="1600" spc="56" dirty="0">
                <a:solidFill>
                  <a:srgbClr val="FFFFFF"/>
                </a:solidFill>
                <a:latin typeface="Montserrat Classic Bold"/>
              </a:rPr>
              <a:t>://fastapi.tiangolo.com</a:t>
            </a:r>
            <a:r>
              <a:rPr lang="en-US" sz="1600" spc="56" dirty="0" smtClean="0">
                <a:solidFill>
                  <a:srgbClr val="FFFFFF"/>
                </a:solidFill>
                <a:latin typeface="Montserrat Classic Bold"/>
              </a:rPr>
              <a:t>/</a:t>
            </a: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Veloce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in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esecuzione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alla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pari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di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NodeJS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/Go,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usa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Starlette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e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Pydantic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Veloce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nello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sviluppo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produttivita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’ 2-3 volte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superiore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a Flask/Django;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validazione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automatica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dei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dati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,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documentazione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“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automatica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”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Basata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su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standards open: JSON schema / Open API</a:t>
            </a: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Meno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bugs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Intuitivo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e facile da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imparare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Sintetico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meno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codice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Documentazione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standard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: API con 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Swagger/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Redocs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Robusto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: pronto per la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Produzione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973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Modern Python</a:t>
            </a:r>
            <a:endParaRPr lang="en-US" sz="16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Type hints: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usati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per conversion e doc</a:t>
            </a: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Nativamente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smtClean="0">
                <a:solidFill>
                  <a:srgbClr val="FFFFFF"/>
                </a:solidFill>
                <a:latin typeface="Montserrat Classic Bold"/>
              </a:rPr>
              <a:t>async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/await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ASGI servers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Data classes /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Pydantic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classes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OpenAPI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documentation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automatica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Facile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integrazione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con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pytest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Supporto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per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gli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editor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famosi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36812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1938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 vs 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concorrenti</a:t>
            </a:r>
            <a:endParaRPr lang="en-US" sz="16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async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API framework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nativo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704269"/>
            <a:ext cx="11550248" cy="66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1569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Macro 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programma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 del 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corso</a:t>
            </a:r>
            <a:endParaRPr lang="en-US" sz="16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857500"/>
            <a:ext cx="12212754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418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La “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storia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” di 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FastAPI</a:t>
            </a:r>
            <a:endParaRPr lang="en-US" sz="5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5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000" spc="56" dirty="0" smtClean="0">
                <a:solidFill>
                  <a:srgbClr val="FFFFFF"/>
                </a:solidFill>
                <a:latin typeface="Montserrat Classic Bold"/>
              </a:rPr>
              <a:t>PODCASTs</a:t>
            </a:r>
          </a:p>
          <a:p>
            <a:pPr>
              <a:spcBef>
                <a:spcPct val="0"/>
              </a:spcBef>
            </a:pPr>
            <a:endParaRPr lang="en-US" sz="20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000" spc="56" dirty="0" smtClean="0">
                <a:solidFill>
                  <a:srgbClr val="FFFFFF"/>
                </a:solidFill>
                <a:latin typeface="Montserrat Classic Bold"/>
              </a:rPr>
              <a:t>https</a:t>
            </a:r>
            <a:r>
              <a:rPr lang="en-US" sz="2000" spc="56" dirty="0">
                <a:solidFill>
                  <a:srgbClr val="FFFFFF"/>
                </a:solidFill>
                <a:latin typeface="Montserrat Classic Bold"/>
              </a:rPr>
              <a:t>://</a:t>
            </a:r>
            <a:r>
              <a:rPr lang="en-US" sz="2000" spc="56" dirty="0" smtClean="0">
                <a:solidFill>
                  <a:srgbClr val="FFFFFF"/>
                </a:solidFill>
                <a:latin typeface="Montserrat Classic Bold"/>
              </a:rPr>
              <a:t>talkpython.fm/episodes/show/284/modern-and-fast-apis-with-fastapi</a:t>
            </a:r>
          </a:p>
          <a:p>
            <a:pPr>
              <a:spcBef>
                <a:spcPct val="0"/>
              </a:spcBef>
            </a:pPr>
            <a:endParaRPr lang="en-US" sz="20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Montserrat Classic Bold"/>
              </a:rPr>
              <a:t>https://talkpython.fm/episodes/show/315/awesome-fastapi-extensions-and-add-ons</a:t>
            </a:r>
          </a:p>
          <a:p>
            <a:pPr>
              <a:spcBef>
                <a:spcPct val="0"/>
              </a:spcBef>
            </a:pPr>
            <a:endParaRPr lang="en-US" sz="16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553" y="4754100"/>
            <a:ext cx="1374649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156</Words>
  <Application>Microsoft Office PowerPoint</Application>
  <PresentationFormat>Personalizzato</PresentationFormat>
  <Paragraphs>48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Montserrat Classic Bold</vt:lpstr>
      <vt:lpstr>Calibri</vt:lpstr>
      <vt:lpstr>Montserrat Classic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Copertina-PBG</dc:title>
  <cp:lastModifiedBy>Mario Nardi</cp:lastModifiedBy>
  <cp:revision>27</cp:revision>
  <dcterms:created xsi:type="dcterms:W3CDTF">2006-08-16T00:00:00Z</dcterms:created>
  <dcterms:modified xsi:type="dcterms:W3CDTF">2021-08-27T15:20:55Z</dcterms:modified>
  <dc:identifier>DAEVAlRU5UQ</dc:identifier>
</cp:coreProperties>
</file>