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Oswald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721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72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72163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721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72163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721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75" y="373654"/>
            <a:ext cx="8145823" cy="418029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4294967295" type="title"/>
          </p:nvPr>
        </p:nvSpPr>
        <p:spPr>
          <a:xfrm>
            <a:off x="532923" y="1574000"/>
            <a:ext cx="6370500" cy="3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700"/>
              <a:t>16组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700"/>
              <a:t>汪衡 许先森 王逸聪 伍岳 Joy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6344400" y="4137475"/>
            <a:ext cx="32040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/>
              <a:t> 2021 年 9 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body"/>
          </p:nvPr>
        </p:nvSpPr>
        <p:spPr>
          <a:xfrm>
            <a:off x="969053" y="4133825"/>
            <a:ext cx="6541800" cy="848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>
                <a:solidFill>
                  <a:schemeClr val="accent1"/>
                </a:solidFill>
              </a:rPr>
              <a:t>系统随机生成卡片，玩家随机选择两张卡片，如果是两个卡片相同，且为奥特曼 ，则将获得一个奥特曼nft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25" y="201950"/>
            <a:ext cx="7382226" cy="38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从悬崖上俯瞰迷雾中的金门大桥" id="71" name="Google Shape;71;p15"/>
          <p:cNvPicPr preferRelativeResize="0"/>
          <p:nvPr/>
        </p:nvPicPr>
        <p:blipFill rotWithShape="1">
          <a:blip r:embed="rId3">
            <a:alphaModFix/>
          </a:blip>
          <a:srcRect b="0" l="35438" r="9015" t="0"/>
          <a:stretch/>
        </p:blipFill>
        <p:spPr>
          <a:xfrm>
            <a:off x="76200" y="152400"/>
            <a:ext cx="8946619" cy="50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813425" y="1797125"/>
            <a:ext cx="3705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7800">
                <a:latin typeface="Playfair Display"/>
                <a:ea typeface="Playfair Display"/>
                <a:cs typeface="Playfair Display"/>
                <a:sym typeface="Playfair Display"/>
              </a:rPr>
              <a:t>Thanks</a:t>
            </a:r>
            <a:endParaRPr sz="7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