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32"/>
    <a:srgbClr val="16BC2A"/>
    <a:srgbClr val="11972E"/>
    <a:srgbClr val="74FCA5"/>
    <a:srgbClr val="7AFEA6"/>
    <a:srgbClr val="00CC66"/>
    <a:srgbClr val="DAF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6F630-7A19-4C87-9EDF-62A01B9BAD1E}" v="8" dt="2022-10-03T16:50:51.517"/>
    <p1510:client id="{68F3F4C4-9D34-4D80-9FA0-6F0625CCAEB1}" v="42" dt="2022-10-03T16:30:04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E OLIVEIRA NAVASCONI ." userId="3eb3e1e6-4c0a-452c-9f70-147fccf24f0e" providerId="ADAL" clId="{5496F630-7A19-4C87-9EDF-62A01B9BAD1E}"/>
    <pc:docChg chg="undo custSel modSld">
      <pc:chgData name="LUCAS DE OLIVEIRA NAVASCONI ." userId="3eb3e1e6-4c0a-452c-9f70-147fccf24f0e" providerId="ADAL" clId="{5496F630-7A19-4C87-9EDF-62A01B9BAD1E}" dt="2022-10-04T15:20:35.701" v="208" actId="207"/>
      <pc:docMkLst>
        <pc:docMk/>
      </pc:docMkLst>
      <pc:sldChg chg="addSp delSp modSp mod">
        <pc:chgData name="LUCAS DE OLIVEIRA NAVASCONI ." userId="3eb3e1e6-4c0a-452c-9f70-147fccf24f0e" providerId="ADAL" clId="{5496F630-7A19-4C87-9EDF-62A01B9BAD1E}" dt="2022-10-04T15:20:35.701" v="208" actId="207"/>
        <pc:sldMkLst>
          <pc:docMk/>
          <pc:sldMk cId="0" sldId="256"/>
        </pc:sldMkLst>
        <pc:spChg chg="mod">
          <ac:chgData name="LUCAS DE OLIVEIRA NAVASCONI ." userId="3eb3e1e6-4c0a-452c-9f70-147fccf24f0e" providerId="ADAL" clId="{5496F630-7A19-4C87-9EDF-62A01B9BAD1E}" dt="2022-10-04T13:23:55.279" v="186" actId="1076"/>
          <ac:spMkLst>
            <pc:docMk/>
            <pc:sldMk cId="0" sldId="256"/>
            <ac:spMk id="2" creationId="{3F44C312-BF79-4F7A-0D19-7EB382DAA0D5}"/>
          </ac:spMkLst>
        </pc:spChg>
        <pc:spChg chg="mod">
          <ac:chgData name="LUCAS DE OLIVEIRA NAVASCONI ." userId="3eb3e1e6-4c0a-452c-9f70-147fccf24f0e" providerId="ADAL" clId="{5496F630-7A19-4C87-9EDF-62A01B9BAD1E}" dt="2022-10-04T15:20:35.701" v="208" actId="207"/>
          <ac:spMkLst>
            <pc:docMk/>
            <pc:sldMk cId="0" sldId="256"/>
            <ac:spMk id="21" creationId="{4DB1BBC2-9201-F610-E2C5-B2B62DBEB02D}"/>
          </ac:spMkLst>
        </pc:spChg>
        <pc:spChg chg="mod">
          <ac:chgData name="LUCAS DE OLIVEIRA NAVASCONI ." userId="3eb3e1e6-4c0a-452c-9f70-147fccf24f0e" providerId="ADAL" clId="{5496F630-7A19-4C87-9EDF-62A01B9BAD1E}" dt="2022-10-04T13:23:14.128" v="178" actId="208"/>
          <ac:spMkLst>
            <pc:docMk/>
            <pc:sldMk cId="0" sldId="256"/>
            <ac:spMk id="78" creationId="{00000000-0000-0000-0000-000000000000}"/>
          </ac:spMkLst>
        </pc:spChg>
        <pc:spChg chg="mod">
          <ac:chgData name="LUCAS DE OLIVEIRA NAVASCONI ." userId="3eb3e1e6-4c0a-452c-9f70-147fccf24f0e" providerId="ADAL" clId="{5496F630-7A19-4C87-9EDF-62A01B9BAD1E}" dt="2022-10-03T16:53:16.679" v="152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LUCAS DE OLIVEIRA NAVASCONI ." userId="3eb3e1e6-4c0a-452c-9f70-147fccf24f0e" providerId="ADAL" clId="{5496F630-7A19-4C87-9EDF-62A01B9BAD1E}" dt="2022-10-03T16:43:25.746" v="23" actId="255"/>
          <ac:spMkLst>
            <pc:docMk/>
            <pc:sldMk cId="0" sldId="256"/>
            <ac:spMk id="89" creationId="{00000000-0000-0000-0000-000000000000}"/>
          </ac:spMkLst>
        </pc:spChg>
        <pc:spChg chg="del mod">
          <ac:chgData name="LUCAS DE OLIVEIRA NAVASCONI ." userId="3eb3e1e6-4c0a-452c-9f70-147fccf24f0e" providerId="ADAL" clId="{5496F630-7A19-4C87-9EDF-62A01B9BAD1E}" dt="2022-10-03T16:42:47.088" v="14" actId="478"/>
          <ac:spMkLst>
            <pc:docMk/>
            <pc:sldMk cId="0" sldId="256"/>
            <ac:spMk id="90" creationId="{00000000-0000-0000-0000-000000000000}"/>
          </ac:spMkLst>
        </pc:spChg>
        <pc:spChg chg="mod">
          <ac:chgData name="LUCAS DE OLIVEIRA NAVASCONI ." userId="3eb3e1e6-4c0a-452c-9f70-147fccf24f0e" providerId="ADAL" clId="{5496F630-7A19-4C87-9EDF-62A01B9BAD1E}" dt="2022-10-03T16:57:07.535" v="157" actId="1076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LUCAS DE OLIVEIRA NAVASCONI ." userId="3eb3e1e6-4c0a-452c-9f70-147fccf24f0e" providerId="ADAL" clId="{5496F630-7A19-4C87-9EDF-62A01B9BAD1E}" dt="2022-10-03T16:53:31.664" v="155" actId="1076"/>
          <ac:spMkLst>
            <pc:docMk/>
            <pc:sldMk cId="0" sldId="256"/>
            <ac:spMk id="104" creationId="{00000000-0000-0000-0000-000000000000}"/>
          </ac:spMkLst>
        </pc:spChg>
        <pc:picChg chg="add mod">
          <ac:chgData name="LUCAS DE OLIVEIRA NAVASCONI ." userId="3eb3e1e6-4c0a-452c-9f70-147fccf24f0e" providerId="ADAL" clId="{5496F630-7A19-4C87-9EDF-62A01B9BAD1E}" dt="2022-10-03T16:50:51.517" v="125" actId="1076"/>
          <ac:picMkLst>
            <pc:docMk/>
            <pc:sldMk cId="0" sldId="256"/>
            <ac:picMk id="3" creationId="{2F8C7991-8CD5-CDEC-00C3-ACD93FF1BA6B}"/>
          </ac:picMkLst>
        </pc:picChg>
        <pc:picChg chg="mod">
          <ac:chgData name="LUCAS DE OLIVEIRA NAVASCONI ." userId="3eb3e1e6-4c0a-452c-9f70-147fccf24f0e" providerId="ADAL" clId="{5496F630-7A19-4C87-9EDF-62A01B9BAD1E}" dt="2022-10-04T13:23:30.300" v="183" actId="207"/>
          <ac:picMkLst>
            <pc:docMk/>
            <pc:sldMk cId="0" sldId="256"/>
            <ac:picMk id="4" creationId="{F8F71D53-5916-E252-6233-2684EF09EA48}"/>
          </ac:picMkLst>
        </pc:picChg>
        <pc:picChg chg="mod">
          <ac:chgData name="LUCAS DE OLIVEIRA NAVASCONI ." userId="3eb3e1e6-4c0a-452c-9f70-147fccf24f0e" providerId="ADAL" clId="{5496F630-7A19-4C87-9EDF-62A01B9BAD1E}" dt="2022-10-04T13:22:27.084" v="174" actId="207"/>
          <ac:picMkLst>
            <pc:docMk/>
            <pc:sldMk cId="0" sldId="256"/>
            <ac:picMk id="5" creationId="{ED684936-9A50-612B-8698-10A92603AA76}"/>
          </ac:picMkLst>
        </pc:picChg>
        <pc:picChg chg="mod">
          <ac:chgData name="LUCAS DE OLIVEIRA NAVASCONI ." userId="3eb3e1e6-4c0a-452c-9f70-147fccf24f0e" providerId="ADAL" clId="{5496F630-7A19-4C87-9EDF-62A01B9BAD1E}" dt="2022-10-03T16:50:55.576" v="126" actId="1076"/>
          <ac:picMkLst>
            <pc:docMk/>
            <pc:sldMk cId="0" sldId="256"/>
            <ac:picMk id="6" creationId="{FF1FDBD0-C017-0DBD-D250-DBF3506B4E6D}"/>
          </ac:picMkLst>
        </pc:picChg>
        <pc:picChg chg="del">
          <ac:chgData name="LUCAS DE OLIVEIRA NAVASCONI ." userId="3eb3e1e6-4c0a-452c-9f70-147fccf24f0e" providerId="ADAL" clId="{5496F630-7A19-4C87-9EDF-62A01B9BAD1E}" dt="2022-10-03T16:42:43.754" v="11" actId="478"/>
          <ac:picMkLst>
            <pc:docMk/>
            <pc:sldMk cId="0" sldId="256"/>
            <ac:picMk id="7" creationId="{EC2F0D51-C3F5-B2D6-DE92-1211F975127D}"/>
          </ac:picMkLst>
        </pc:picChg>
        <pc:picChg chg="mod">
          <ac:chgData name="LUCAS DE OLIVEIRA NAVASCONI ." userId="3eb3e1e6-4c0a-452c-9f70-147fccf24f0e" providerId="ADAL" clId="{5496F630-7A19-4C87-9EDF-62A01B9BAD1E}" dt="2022-10-04T13:24:19.427" v="190" actId="207"/>
          <ac:picMkLst>
            <pc:docMk/>
            <pc:sldMk cId="0" sldId="256"/>
            <ac:picMk id="9" creationId="{BFFE27C4-0557-449A-D6AB-335A8931822F}"/>
          </ac:picMkLst>
        </pc:picChg>
        <pc:picChg chg="mod">
          <ac:chgData name="LUCAS DE OLIVEIRA NAVASCONI ." userId="3eb3e1e6-4c0a-452c-9f70-147fccf24f0e" providerId="ADAL" clId="{5496F630-7A19-4C87-9EDF-62A01B9BAD1E}" dt="2022-10-04T13:24:16.333" v="189" actId="207"/>
          <ac:picMkLst>
            <pc:docMk/>
            <pc:sldMk cId="0" sldId="256"/>
            <ac:picMk id="11" creationId="{56ECFBDF-4A74-F24D-D12E-FE67256E8308}"/>
          </ac:picMkLst>
        </pc:picChg>
        <pc:picChg chg="mod">
          <ac:chgData name="LUCAS DE OLIVEIRA NAVASCONI ." userId="3eb3e1e6-4c0a-452c-9f70-147fccf24f0e" providerId="ADAL" clId="{5496F630-7A19-4C87-9EDF-62A01B9BAD1E}" dt="2022-10-04T13:26:15.197" v="206" actId="1076"/>
          <ac:picMkLst>
            <pc:docMk/>
            <pc:sldMk cId="0" sldId="256"/>
            <ac:picMk id="13" creationId="{22DACCC1-B4B6-1FB2-392E-B67AB8DFB537}"/>
          </ac:picMkLst>
        </pc:picChg>
        <pc:picChg chg="mod">
          <ac:chgData name="LUCAS DE OLIVEIRA NAVASCONI ." userId="3eb3e1e6-4c0a-452c-9f70-147fccf24f0e" providerId="ADAL" clId="{5496F630-7A19-4C87-9EDF-62A01B9BAD1E}" dt="2022-10-04T13:23:40.337" v="185" actId="207"/>
          <ac:picMkLst>
            <pc:docMk/>
            <pc:sldMk cId="0" sldId="256"/>
            <ac:picMk id="23" creationId="{964EDB2F-C73F-CB42-59D7-DEEA077A0017}"/>
          </ac:picMkLst>
        </pc:picChg>
        <pc:picChg chg="mod">
          <ac:chgData name="LUCAS DE OLIVEIRA NAVASCONI ." userId="3eb3e1e6-4c0a-452c-9f70-147fccf24f0e" providerId="ADAL" clId="{5496F630-7A19-4C87-9EDF-62A01B9BAD1E}" dt="2022-10-04T13:23:33.034" v="184" actId="207"/>
          <ac:picMkLst>
            <pc:docMk/>
            <pc:sldMk cId="0" sldId="256"/>
            <ac:picMk id="29" creationId="{005CF93B-5866-7426-66B0-5234B030D092}"/>
          </ac:picMkLst>
        </pc:picChg>
        <pc:picChg chg="mod">
          <ac:chgData name="LUCAS DE OLIVEIRA NAVASCONI ." userId="3eb3e1e6-4c0a-452c-9f70-147fccf24f0e" providerId="ADAL" clId="{5496F630-7A19-4C87-9EDF-62A01B9BAD1E}" dt="2022-10-03T16:44:04.844" v="34" actId="1076"/>
          <ac:picMkLst>
            <pc:docMk/>
            <pc:sldMk cId="0" sldId="256"/>
            <ac:picMk id="80" creationId="{00000000-0000-0000-0000-000000000000}"/>
          </ac:picMkLst>
        </pc:picChg>
        <pc:picChg chg="mod">
          <ac:chgData name="LUCAS DE OLIVEIRA NAVASCONI ." userId="3eb3e1e6-4c0a-452c-9f70-147fccf24f0e" providerId="ADAL" clId="{5496F630-7A19-4C87-9EDF-62A01B9BAD1E}" dt="2022-10-03T16:43:48.766" v="29" actId="14100"/>
          <ac:picMkLst>
            <pc:docMk/>
            <pc:sldMk cId="0" sldId="256"/>
            <ac:picMk id="81" creationId="{00000000-0000-0000-0000-000000000000}"/>
          </ac:picMkLst>
        </pc:picChg>
        <pc:picChg chg="mod">
          <ac:chgData name="LUCAS DE OLIVEIRA NAVASCONI ." userId="3eb3e1e6-4c0a-452c-9f70-147fccf24f0e" providerId="ADAL" clId="{5496F630-7A19-4C87-9EDF-62A01B9BAD1E}" dt="2022-10-03T16:43:43.136" v="27" actId="14100"/>
          <ac:picMkLst>
            <pc:docMk/>
            <pc:sldMk cId="0" sldId="256"/>
            <ac:picMk id="82" creationId="{00000000-0000-0000-0000-000000000000}"/>
          </ac:picMkLst>
        </pc:picChg>
        <pc:picChg chg="del mod">
          <ac:chgData name="LUCAS DE OLIVEIRA NAVASCONI ." userId="3eb3e1e6-4c0a-452c-9f70-147fccf24f0e" providerId="ADAL" clId="{5496F630-7A19-4C87-9EDF-62A01B9BAD1E}" dt="2022-10-03T16:50:25.496" v="121" actId="478"/>
          <ac:picMkLst>
            <pc:docMk/>
            <pc:sldMk cId="0" sldId="256"/>
            <ac:picMk id="83" creationId="{00000000-0000-0000-0000-000000000000}"/>
          </ac:picMkLst>
        </pc:picChg>
        <pc:picChg chg="mod">
          <ac:chgData name="LUCAS DE OLIVEIRA NAVASCONI ." userId="3eb3e1e6-4c0a-452c-9f70-147fccf24f0e" providerId="ADAL" clId="{5496F630-7A19-4C87-9EDF-62A01B9BAD1E}" dt="2022-10-03T16:43:56.875" v="32" actId="1076"/>
          <ac:picMkLst>
            <pc:docMk/>
            <pc:sldMk cId="0" sldId="256"/>
            <ac:picMk id="1026" creationId="{8A160D4B-C3C9-5632-5F23-922DEA742D79}"/>
          </ac:picMkLst>
        </pc:picChg>
        <pc:cxnChg chg="del">
          <ac:chgData name="LUCAS DE OLIVEIRA NAVASCONI ." userId="3eb3e1e6-4c0a-452c-9f70-147fccf24f0e" providerId="ADAL" clId="{5496F630-7A19-4C87-9EDF-62A01B9BAD1E}" dt="2022-10-03T16:42:44.589" v="12" actId="478"/>
          <ac:cxnSpMkLst>
            <pc:docMk/>
            <pc:sldMk cId="0" sldId="256"/>
            <ac:cxnSpMk id="91" creationId="{00000000-0000-0000-0000-000000000000}"/>
          </ac:cxnSpMkLst>
        </pc:cxnChg>
        <pc:cxnChg chg="mod">
          <ac:chgData name="LUCAS DE OLIVEIRA NAVASCONI ." userId="3eb3e1e6-4c0a-452c-9f70-147fccf24f0e" providerId="ADAL" clId="{5496F630-7A19-4C87-9EDF-62A01B9BAD1E}" dt="2022-10-04T13:24:34.590" v="191" actId="208"/>
          <ac:cxnSpMkLst>
            <pc:docMk/>
            <pc:sldMk cId="0" sldId="256"/>
            <ac:cxnSpMk id="92" creationId="{00000000-0000-0000-0000-000000000000}"/>
          </ac:cxnSpMkLst>
        </pc:cxnChg>
        <pc:cxnChg chg="mod">
          <ac:chgData name="LUCAS DE OLIVEIRA NAVASCONI ." userId="3eb3e1e6-4c0a-452c-9f70-147fccf24f0e" providerId="ADAL" clId="{5496F630-7A19-4C87-9EDF-62A01B9BAD1E}" dt="2022-10-04T13:24:13.880" v="188" actId="208"/>
          <ac:cxnSpMkLst>
            <pc:docMk/>
            <pc:sldMk cId="0" sldId="256"/>
            <ac:cxnSpMk id="93" creationId="{00000000-0000-0000-0000-000000000000}"/>
          </ac:cxnSpMkLst>
        </pc:cxnChg>
        <pc:cxnChg chg="mod">
          <ac:chgData name="LUCAS DE OLIVEIRA NAVASCONI ." userId="3eb3e1e6-4c0a-452c-9f70-147fccf24f0e" providerId="ADAL" clId="{5496F630-7A19-4C87-9EDF-62A01B9BAD1E}" dt="2022-10-04T13:26:05.539" v="205" actId="208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LUCAS DE OLIVEIRA NAVASCONI ." userId="3eb3e1e6-4c0a-452c-9f70-147fccf24f0e" providerId="ADAL" clId="{5496F630-7A19-4C87-9EDF-62A01B9BAD1E}" dt="2022-10-04T13:24:03.283" v="187" actId="208"/>
          <ac:cxnSpMkLst>
            <pc:docMk/>
            <pc:sldMk cId="0" sldId="256"/>
            <ac:cxnSpMk id="98" creationId="{00000000-0000-0000-0000-000000000000}"/>
          </ac:cxnSpMkLst>
        </pc:cxnChg>
        <pc:cxnChg chg="mod">
          <ac:chgData name="LUCAS DE OLIVEIRA NAVASCONI ." userId="3eb3e1e6-4c0a-452c-9f70-147fccf24f0e" providerId="ADAL" clId="{5496F630-7A19-4C87-9EDF-62A01B9BAD1E}" dt="2022-10-04T13:26:00.897" v="203" actId="208"/>
          <ac:cxnSpMkLst>
            <pc:docMk/>
            <pc:sldMk cId="0" sldId="256"/>
            <ac:cxnSpMk id="99" creationId="{00000000-0000-0000-0000-000000000000}"/>
          </ac:cxnSpMkLst>
        </pc:cxnChg>
        <pc:cxnChg chg="del">
          <ac:chgData name="LUCAS DE OLIVEIRA NAVASCONI ." userId="3eb3e1e6-4c0a-452c-9f70-147fccf24f0e" providerId="ADAL" clId="{5496F630-7A19-4C87-9EDF-62A01B9BAD1E}" dt="2022-10-03T16:57:01.997" v="156" actId="478"/>
          <ac:cxnSpMkLst>
            <pc:docMk/>
            <pc:sldMk cId="0" sldId="256"/>
            <ac:cxnSpMk id="101" creationId="{00000000-0000-0000-0000-000000000000}"/>
          </ac:cxnSpMkLst>
        </pc:cxnChg>
        <pc:cxnChg chg="mod">
          <ac:chgData name="LUCAS DE OLIVEIRA NAVASCONI ." userId="3eb3e1e6-4c0a-452c-9f70-147fccf24f0e" providerId="ADAL" clId="{5496F630-7A19-4C87-9EDF-62A01B9BAD1E}" dt="2022-10-04T13:25:17.628" v="196" actId="208"/>
          <ac:cxnSpMkLst>
            <pc:docMk/>
            <pc:sldMk cId="0" sldId="256"/>
            <ac:cxnSpMk id="10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44C312-BF79-4F7A-0D19-7EB382DAA0D5}"/>
              </a:ext>
            </a:extLst>
          </p:cNvPr>
          <p:cNvSpPr/>
          <p:nvPr/>
        </p:nvSpPr>
        <p:spPr>
          <a:xfrm>
            <a:off x="0" y="-16292"/>
            <a:ext cx="9144000" cy="5143500"/>
          </a:xfrm>
          <a:prstGeom prst="rect">
            <a:avLst/>
          </a:prstGeom>
          <a:solidFill>
            <a:srgbClr val="74F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4" name="Gráfico 3" descr="Monitor">
            <a:extLst>
              <a:ext uri="{FF2B5EF4-FFF2-40B4-BE49-F238E27FC236}">
                <a16:creationId xmlns:a16="http://schemas.microsoft.com/office/drawing/2014/main" id="{F8F71D53-5916-E252-6233-2684EF09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4257" y="1813724"/>
            <a:ext cx="2310247" cy="2310247"/>
          </a:xfrm>
          <a:prstGeom prst="rect">
            <a:avLst/>
          </a:prstGeom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312" y="2288005"/>
            <a:ext cx="1655682" cy="1086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3"/>
          <p:cNvGrpSpPr/>
          <p:nvPr/>
        </p:nvGrpSpPr>
        <p:grpSpPr>
          <a:xfrm>
            <a:off x="6227377" y="1246199"/>
            <a:ext cx="817993" cy="285950"/>
            <a:chOff x="7113280" y="1478800"/>
            <a:chExt cx="898696" cy="323509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88473" y="1478832"/>
              <a:ext cx="323502" cy="323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13280" y="1478800"/>
              <a:ext cx="323500" cy="3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48032" y="1478813"/>
              <a:ext cx="229189" cy="3234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3748" y="915447"/>
            <a:ext cx="559680" cy="3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02476" y="76561"/>
            <a:ext cx="491879" cy="38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9916" y="498214"/>
            <a:ext cx="552294" cy="48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282120" y="1039900"/>
            <a:ext cx="3561600" cy="3900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02763" y="1870664"/>
            <a:ext cx="541847" cy="35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38297" y="1899926"/>
            <a:ext cx="357191" cy="30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0026" y="1899927"/>
            <a:ext cx="487715" cy="37808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4022609" y="2685179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LOTE</a:t>
            </a:r>
            <a:endParaRPr sz="1200"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144881" y="1222703"/>
            <a:ext cx="1484647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endParaRPr lang="pt-BR" sz="1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WINDOWS </a:t>
            </a:r>
            <a:r>
              <a:rPr lang="pt-BR" sz="1000" dirty="0"/>
              <a:t>11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I7 – 1260P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32GB RAM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256GB DISCO</a:t>
            </a:r>
            <a:endParaRPr sz="1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169869" y="3980158"/>
            <a:ext cx="182561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200" dirty="0"/>
              <a:t>CONEXÃO COM REDE </a:t>
            </a:r>
          </a:p>
        </p:txBody>
      </p:sp>
      <p:cxnSp>
        <p:nvCxnSpPr>
          <p:cNvPr id="92" name="Google Shape;92;p13"/>
          <p:cNvCxnSpPr>
            <a:cxnSpLocks/>
          </p:cNvCxnSpPr>
          <p:nvPr/>
        </p:nvCxnSpPr>
        <p:spPr>
          <a:xfrm>
            <a:off x="3340829" y="1046758"/>
            <a:ext cx="2143093" cy="12514"/>
          </a:xfrm>
          <a:prstGeom prst="straightConnector1">
            <a:avLst/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78" idx="3"/>
          </p:cNvCxnSpPr>
          <p:nvPr/>
        </p:nvCxnSpPr>
        <p:spPr>
          <a:xfrm>
            <a:off x="3843720" y="2990200"/>
            <a:ext cx="947700" cy="3300"/>
          </a:xfrm>
          <a:prstGeom prst="straightConnector1">
            <a:avLst/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 flipH="1">
            <a:off x="4688545" y="769800"/>
            <a:ext cx="10356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4880795" y="462875"/>
            <a:ext cx="8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CLOUD</a:t>
            </a:r>
            <a:endParaRPr sz="1200"/>
          </a:p>
        </p:txBody>
      </p:sp>
      <p:cxnSp>
        <p:nvCxnSpPr>
          <p:cNvPr id="97" name="Google Shape;97;p13"/>
          <p:cNvCxnSpPr>
            <a:cxnSpLocks/>
          </p:cNvCxnSpPr>
          <p:nvPr/>
        </p:nvCxnSpPr>
        <p:spPr>
          <a:xfrm>
            <a:off x="7105995" y="1623237"/>
            <a:ext cx="0" cy="568038"/>
          </a:xfrm>
          <a:prstGeom prst="straightConnector1">
            <a:avLst/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cxnSpLocks/>
          </p:cNvCxnSpPr>
          <p:nvPr/>
        </p:nvCxnSpPr>
        <p:spPr>
          <a:xfrm flipH="1">
            <a:off x="6085521" y="3742137"/>
            <a:ext cx="869400" cy="647700"/>
          </a:xfrm>
          <a:prstGeom prst="straightConnector1">
            <a:avLst/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>
            <a:off x="4770845" y="2561475"/>
            <a:ext cx="1473000" cy="15000"/>
          </a:xfrm>
          <a:prstGeom prst="straightConnector1">
            <a:avLst/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4976695" y="2090675"/>
            <a:ext cx="132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COMPUTADOR DO CLIENTE</a:t>
            </a:r>
            <a:endParaRPr sz="1200"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5077645" y="4658595"/>
            <a:ext cx="111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CLIENTE</a:t>
            </a:r>
            <a:endParaRPr sz="1200"/>
          </a:p>
        </p:txBody>
      </p:sp>
      <p:cxnSp>
        <p:nvCxnSpPr>
          <p:cNvPr id="103" name="Google Shape;103;p13"/>
          <p:cNvCxnSpPr/>
          <p:nvPr/>
        </p:nvCxnSpPr>
        <p:spPr>
          <a:xfrm rot="10800000" flipH="1">
            <a:off x="4688545" y="769800"/>
            <a:ext cx="1035600" cy="12000"/>
          </a:xfrm>
          <a:prstGeom prst="straightConnector1">
            <a:avLst/>
          </a:prstGeom>
          <a:noFill/>
          <a:ln w="28575" cap="flat" cmpd="sng">
            <a:solidFill>
              <a:srgbClr val="107E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4381080" y="2649143"/>
            <a:ext cx="17586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WINDOWS </a:t>
            </a:r>
            <a:r>
              <a:rPr lang="pt-BR" sz="1000" dirty="0"/>
              <a:t>11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I7 – 1260P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32GB RAM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256GB DISCO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280574" y="162949"/>
            <a:ext cx="7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PAAS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846645" y="3832925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7613541" y="3603582"/>
            <a:ext cx="1473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ANDROID / IOS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MÍNIMO 4GB RAM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128GB DISCO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CONEXÃO 4G</a:t>
            </a:r>
            <a:endParaRPr sz="1000" dirty="0"/>
          </a:p>
        </p:txBody>
      </p:sp>
      <p:pic>
        <p:nvPicPr>
          <p:cNvPr id="5" name="Gráfico 4" descr="Monitor">
            <a:extLst>
              <a:ext uri="{FF2B5EF4-FFF2-40B4-BE49-F238E27FC236}">
                <a16:creationId xmlns:a16="http://schemas.microsoft.com/office/drawing/2014/main" id="{ED684936-9A50-612B-8698-10A92603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5015" y="837848"/>
            <a:ext cx="2351453" cy="2351453"/>
          </a:xfrm>
          <a:prstGeom prst="rect">
            <a:avLst/>
          </a:prstGeom>
        </p:spPr>
      </p:pic>
      <p:pic>
        <p:nvPicPr>
          <p:cNvPr id="9" name="Gráfico 8" descr="USB">
            <a:extLst>
              <a:ext uri="{FF2B5EF4-FFF2-40B4-BE49-F238E27FC236}">
                <a16:creationId xmlns:a16="http://schemas.microsoft.com/office/drawing/2014/main" id="{BFFE27C4-0557-449A-D6AB-335A893182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396132">
            <a:off x="2197309" y="3261762"/>
            <a:ext cx="594998" cy="59499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4EE962F7-A015-4837-6029-951451DB743E}"/>
              </a:ext>
            </a:extLst>
          </p:cNvPr>
          <p:cNvSpPr/>
          <p:nvPr/>
        </p:nvSpPr>
        <p:spPr>
          <a:xfrm>
            <a:off x="8314504" y="2305354"/>
            <a:ext cx="626357" cy="1032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Roteador sem fio">
            <a:extLst>
              <a:ext uri="{FF2B5EF4-FFF2-40B4-BE49-F238E27FC236}">
                <a16:creationId xmlns:a16="http://schemas.microsoft.com/office/drawing/2014/main" id="{56ECFBDF-4A74-F24D-D12E-FE67256E83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15361" y="3138363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1BBC2-9201-F610-E2C5-B2B62DBEB02D}"/>
              </a:ext>
            </a:extLst>
          </p:cNvPr>
          <p:cNvSpPr txBox="1"/>
          <p:nvPr/>
        </p:nvSpPr>
        <p:spPr>
          <a:xfrm>
            <a:off x="202148" y="215988"/>
            <a:ext cx="54158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07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</a:t>
            </a:r>
            <a:endParaRPr lang="pt-BR" sz="1100" b="1" dirty="0">
              <a:solidFill>
                <a:srgbClr val="107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áfico 22" descr="Usuários">
            <a:extLst>
              <a:ext uri="{FF2B5EF4-FFF2-40B4-BE49-F238E27FC236}">
                <a16:creationId xmlns:a16="http://schemas.microsoft.com/office/drawing/2014/main" id="{964EDB2F-C73F-CB42-59D7-DEEA077A00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80911" y="3590114"/>
            <a:ext cx="1432596" cy="1432596"/>
          </a:xfrm>
          <a:prstGeom prst="rect">
            <a:avLst/>
          </a:prstGeom>
        </p:spPr>
      </p:pic>
      <p:pic>
        <p:nvPicPr>
          <p:cNvPr id="29" name="Gráfico 28" descr="Smartphone">
            <a:extLst>
              <a:ext uri="{FF2B5EF4-FFF2-40B4-BE49-F238E27FC236}">
                <a16:creationId xmlns:a16="http://schemas.microsoft.com/office/drawing/2014/main" id="{005CF93B-5866-7426-66B0-5234B030D0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79679" y="2083804"/>
            <a:ext cx="1509091" cy="1509091"/>
          </a:xfrm>
          <a:prstGeom prst="rect">
            <a:avLst/>
          </a:prstGeom>
        </p:spPr>
      </p:pic>
      <p:pic>
        <p:nvPicPr>
          <p:cNvPr id="17" name="Gráfico 16" descr="Banco de dados">
            <a:extLst>
              <a:ext uri="{FF2B5EF4-FFF2-40B4-BE49-F238E27FC236}">
                <a16:creationId xmlns:a16="http://schemas.microsoft.com/office/drawing/2014/main" id="{D0CD0B6B-5C41-B543-640D-DFACA00C88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04424" y="735680"/>
            <a:ext cx="376150" cy="376150"/>
          </a:xfrm>
          <a:prstGeom prst="rect">
            <a:avLst/>
          </a:prstGeom>
        </p:spPr>
      </p:pic>
      <p:pic>
        <p:nvPicPr>
          <p:cNvPr id="108" name="Google Shape;10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9120" y="2674028"/>
            <a:ext cx="545237" cy="3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F1FDBD0-C017-0DBD-D250-DBF3506B4E6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1213" y="1357287"/>
            <a:ext cx="403099" cy="403099"/>
          </a:xfrm>
          <a:prstGeom prst="rect">
            <a:avLst/>
          </a:prstGeom>
        </p:spPr>
      </p:pic>
      <p:pic>
        <p:nvPicPr>
          <p:cNvPr id="1026" name="Picture 2" descr="Alerta - ícones de segurança grátis">
            <a:extLst>
              <a:ext uri="{FF2B5EF4-FFF2-40B4-BE49-F238E27FC236}">
                <a16:creationId xmlns:a16="http://schemas.microsoft.com/office/drawing/2014/main" id="{8A160D4B-C3C9-5632-5F23-922DEA74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02" y="1847808"/>
            <a:ext cx="343467" cy="3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 descr="Nuvem estrutura de tópicos">
            <a:extLst>
              <a:ext uri="{FF2B5EF4-FFF2-40B4-BE49-F238E27FC236}">
                <a16:creationId xmlns:a16="http://schemas.microsoft.com/office/drawing/2014/main" id="{22DACCC1-B4B6-1FB2-392E-B67AB8DFB5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36166" y="-703953"/>
            <a:ext cx="3149134" cy="3149134"/>
          </a:xfrm>
          <a:prstGeom prst="rect">
            <a:avLst/>
          </a:prstGeom>
        </p:spPr>
      </p:pic>
      <p:pic>
        <p:nvPicPr>
          <p:cNvPr id="1030" name="Picture 6" descr="Pedro Braga">
            <a:extLst>
              <a:ext uri="{FF2B5EF4-FFF2-40B4-BE49-F238E27FC236}">
                <a16:creationId xmlns:a16="http://schemas.microsoft.com/office/drawing/2014/main" id="{3EE79F69-B8D3-3600-48C7-21E2A515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73" y="522913"/>
            <a:ext cx="523845" cy="52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tlin Programming – Read-Only and Mutable Variables – Zakh Codelabs">
            <a:extLst>
              <a:ext uri="{FF2B5EF4-FFF2-40B4-BE49-F238E27FC236}">
                <a16:creationId xmlns:a16="http://schemas.microsoft.com/office/drawing/2014/main" id="{C782902B-BED8-63B1-150D-4F7ABF01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94" y="1032388"/>
            <a:ext cx="570122" cy="5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edro Braga">
            <a:extLst>
              <a:ext uri="{FF2B5EF4-FFF2-40B4-BE49-F238E27FC236}">
                <a16:creationId xmlns:a16="http://schemas.microsoft.com/office/drawing/2014/main" id="{2F8C7991-8CD5-CDEC-00C3-ACD93FF1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25" y="1904713"/>
            <a:ext cx="321425" cy="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</Words>
  <Application>Microsoft Office PowerPoint</Application>
  <PresentationFormat>Apresentação na tela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navasconi</dc:creator>
  <cp:lastModifiedBy>LUCAS DE OLIVEIRA NAVASCONI .</cp:lastModifiedBy>
  <cp:revision>2</cp:revision>
  <dcterms:modified xsi:type="dcterms:W3CDTF">2022-10-04T15:20:40Z</dcterms:modified>
</cp:coreProperties>
</file>