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6650B-74A3-4671-9CAB-4F373C920C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3864F-0D0E-4198-9E67-2A213EA04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1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9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E55F-6A89-4C95-AF84-F9C9F2013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363BB-CEE0-49B0-8ECD-4740BD77D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ACBE7-9A85-49C6-8120-9902DE90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CFA-79ED-4C95-BD0B-DA052EF59E8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A2EE8-C5D0-4594-B438-087C535A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0B4EB-1CD0-47FF-AFB4-C47C9B09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BE06-DA90-4E25-8D50-388BBDAC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1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8472-24C5-43CA-AB2A-E3A2E29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FEFE4-DCBF-41E4-9EB2-7513DD870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34C81-2524-4FE6-9E18-C5C034D6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CFA-79ED-4C95-BD0B-DA052EF59E8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6B00B-7EB6-4919-913B-6D8E12DB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620C-3862-4090-9871-F530303E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BE06-DA90-4E25-8D50-388BBDAC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7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D61ED-15C4-4402-9570-1D29646AC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ED9E3-06A4-401B-A231-F97F226AB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CBCA4-99AA-43FC-BE98-CD50961F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CFA-79ED-4C95-BD0B-DA052EF59E8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6A697-C336-4B4F-A894-E78615E9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C90B5-9C8C-4D55-AC69-9673D705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BE06-DA90-4E25-8D50-388BBDAC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405817" y="330262"/>
            <a:ext cx="11286651" cy="60726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19811" y="1325969"/>
            <a:ext cx="11281123" cy="43740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SzTx/>
              <a:buFontTx/>
              <a:buNone/>
              <a:defRPr sz="3733">
                <a:solidFill>
                  <a:srgbClr val="141414"/>
                </a:solidFill>
              </a:defRPr>
            </a:lvl1pPr>
            <a:lvl2pPr marL="355238" indent="-353122">
              <a:spcBef>
                <a:spcPts val="800"/>
              </a:spcBef>
              <a:buFontTx/>
              <a:buChar char="•"/>
              <a:defRPr sz="3733">
                <a:solidFill>
                  <a:srgbClr val="141414"/>
                </a:solidFill>
              </a:defRPr>
            </a:lvl2pPr>
            <a:lvl3pPr marL="472006" indent="-311143">
              <a:spcBef>
                <a:spcPts val="800"/>
              </a:spcBef>
              <a:buFontTx/>
              <a:defRPr sz="3733">
                <a:solidFill>
                  <a:srgbClr val="141414"/>
                </a:solidFill>
              </a:defRPr>
            </a:lvl3pPr>
            <a:lvl4pPr marL="655445" indent="-365470">
              <a:spcBef>
                <a:spcPts val="800"/>
              </a:spcBef>
              <a:buFontTx/>
              <a:buChar char="•"/>
              <a:defRPr sz="3733">
                <a:solidFill>
                  <a:srgbClr val="141414"/>
                </a:solidFill>
              </a:defRPr>
            </a:lvl4pPr>
            <a:lvl5pPr marL="814192" indent="-365470">
              <a:spcBef>
                <a:spcPts val="800"/>
              </a:spcBef>
              <a:buFontTx/>
              <a:buChar char="•"/>
              <a:defRPr sz="3733">
                <a:solidFill>
                  <a:srgbClr val="14141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5035748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3624-DF9D-4B97-8123-6475CCFA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391E-84FF-4FF5-840C-3B8D3A1B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CA8DC-0D66-4E6B-9C85-CF59053C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CFA-79ED-4C95-BD0B-DA052EF59E8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48F1-E10B-4F0A-88A6-F28B6D6C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47235-F99D-4285-947A-A3EA37BB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BE06-DA90-4E25-8D50-388BBDAC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5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EF1F-17D4-4311-8E12-8E64F2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A8E3B-308F-4082-9108-B99FF77C0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A630-ACC0-4073-8A82-EB47B14C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CFA-79ED-4C95-BD0B-DA052EF59E8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4B6E-09B9-48DA-B356-7129C199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88D2-4326-427B-B2AC-D614F9D9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BE06-DA90-4E25-8D50-388BBDAC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4D40-F9D8-4861-BFCB-87EF6644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698F-33D6-4883-806B-A6D96D30A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79EB2-054D-48C0-BC51-76B041526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FE778-C297-4D1A-B67C-629133FE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CFA-79ED-4C95-BD0B-DA052EF59E8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D6187-4734-4588-ADD3-E6FA4910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C7D3-F986-4AE1-928E-6B4A556C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BE06-DA90-4E25-8D50-388BBDAC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6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BA65-9E43-4D7A-922C-8F2ADD11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670F1-884D-4445-BC27-D81E22FE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AFDE1-1433-4063-896C-EA9E2A140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8D14E-33A3-47B6-BF08-1C0927063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71932-49B3-4C04-B675-3EC786D0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C3FD7-4C90-4A9A-A488-8A77A762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CFA-79ED-4C95-BD0B-DA052EF59E8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B0A03-C520-4CE7-AD46-C0657366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0FD13-F474-4EB1-9863-804C731E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BE06-DA90-4E25-8D50-388BBDAC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7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5289-ADA6-4A1D-8429-B433CBB2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2A806-AF00-4D8F-8E34-7F5669C6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CFA-79ED-4C95-BD0B-DA052EF59E8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5D59F-1F14-47FA-A873-4FD53F50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68260-1B6A-454E-B8C9-8FC31A93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BE06-DA90-4E25-8D50-388BBDAC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0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1C58E-2E12-4A99-AA74-1CE01DB4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CFA-79ED-4C95-BD0B-DA052EF59E8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08925-0214-40C4-B926-AA581C42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12A11-6E3A-4D4E-85EE-796D6100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BE06-DA90-4E25-8D50-388BBDAC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BB70-EDB3-4EAA-AE89-10F68BE9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ECE6A-94A8-4D5B-A1E9-00481861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223EC-CEDC-4995-9942-6C5CBA0DD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A942B-DCD3-4754-A452-827E923F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CFA-79ED-4C95-BD0B-DA052EF59E8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256C0-531D-4D1D-8B29-190C9173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55AB-3224-455D-9E17-01860641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BE06-DA90-4E25-8D50-388BBDAC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A7CB-176C-449B-A0C2-32B741C1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80473-D555-4882-9EC1-1FF4366D6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D0961-0CCD-49A1-9296-98B2EBCED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1D53-6F40-41E1-9D10-D76D3FC0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CFA-79ED-4C95-BD0B-DA052EF59E8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7F0EE-A6C4-4C95-8093-FA644AF5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2F642-E024-4F3F-989B-A733040A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BE06-DA90-4E25-8D50-388BBDAC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FA38F-E537-4D5F-8074-640030DC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97671-53ED-48A4-92A2-185E891DD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F5B3E-DAF0-4E86-B28B-9EE9A99E7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7CFA-79ED-4C95-BD0B-DA052EF59E8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30463-7E14-4B2F-AAD7-4B1D54AFA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F12E2-431B-4A05-BC23-B726BAD9C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1BE06-DA90-4E25-8D50-388BBDAC5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2774-E13F-4384-B490-3ADB9F094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4D668-6078-4D1D-BE5C-CB866E5D6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0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37" y="248373"/>
            <a:ext cx="7518983" cy="6072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Conceptual</a:t>
            </a:r>
            <a:r>
              <a:rPr lang="en-US" baseline="0" dirty="0"/>
              <a:t>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5795" y="1122299"/>
            <a:ext cx="4662551" cy="318438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 anchorCtr="0">
            <a:noAutofit/>
          </a:bodyPr>
          <a:lstStyle/>
          <a:p>
            <a:pPr defTabSz="609585" hangingPunct="0"/>
            <a:r>
              <a:rPr lang="en-US" sz="1867" u="sng" dirty="0">
                <a:solidFill>
                  <a:schemeClr val="accent1"/>
                </a:solidFill>
                <a:latin typeface="Andale Mono"/>
                <a:ea typeface="Arial"/>
                <a:cs typeface="Arial"/>
                <a:sym typeface="Arial"/>
              </a:rPr>
              <a:t>Local Repo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1403" y="1529069"/>
            <a:ext cx="3853167" cy="164130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 anchorCtr="0">
            <a:noAutofit/>
          </a:bodyPr>
          <a:lstStyle/>
          <a:p>
            <a:pPr defTabSz="609585" hangingPunct="0"/>
            <a:r>
              <a:rPr lang="en-US" sz="1867" dirty="0">
                <a:solidFill>
                  <a:schemeClr val="accent1"/>
                </a:solidFill>
                <a:latin typeface="Andale Mono"/>
                <a:ea typeface="Arial"/>
                <a:cs typeface="Arial"/>
                <a:sym typeface="Arial"/>
              </a:rPr>
              <a:t>History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71372" y="3494722"/>
            <a:ext cx="2971755" cy="70924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 anchorCtr="0">
            <a:noAutofit/>
          </a:bodyPr>
          <a:lstStyle/>
          <a:p>
            <a:pPr defTabSz="609585" hangingPunct="0"/>
            <a:r>
              <a:rPr lang="en-US" sz="1867" dirty="0">
                <a:solidFill>
                  <a:schemeClr val="accent1"/>
                </a:solidFill>
                <a:latin typeface="Andale Mono"/>
                <a:ea typeface="Arial"/>
                <a:cs typeface="Arial"/>
                <a:sym typeface="Arial"/>
              </a:rPr>
              <a:t>Staging Area (“cache”)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3226" y="1906852"/>
            <a:ext cx="2865565" cy="45473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 anchorCtr="0">
            <a:noAutofit/>
          </a:bodyPr>
          <a:lstStyle/>
          <a:p>
            <a:pPr defTabSz="609585" hangingPunct="0"/>
            <a:r>
              <a:rPr lang="en-US" sz="1867">
                <a:solidFill>
                  <a:schemeClr val="accent1"/>
                </a:solidFill>
                <a:latin typeface="Andale Mono"/>
                <a:ea typeface="Arial"/>
                <a:cs typeface="Arial"/>
                <a:sym typeface="Arial"/>
              </a:rPr>
              <a:t>Commit</a:t>
            </a:r>
            <a:endParaRPr lang="en-US" sz="1867" dirty="0">
              <a:solidFill>
                <a:schemeClr val="accent1"/>
              </a:solidFill>
              <a:latin typeface="Andale Mono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0380" y="2256585"/>
            <a:ext cx="2865565" cy="39915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 anchorCtr="0">
            <a:noAutofit/>
          </a:bodyPr>
          <a:lstStyle/>
          <a:p>
            <a:pPr defTabSz="609585" hangingPunct="0"/>
            <a:r>
              <a:rPr lang="en-US" sz="1867">
                <a:solidFill>
                  <a:schemeClr val="accent1"/>
                </a:solidFill>
                <a:latin typeface="Andale Mono"/>
                <a:ea typeface="Arial"/>
                <a:cs typeface="Arial"/>
                <a:sym typeface="Arial"/>
              </a:rPr>
              <a:t>Commit</a:t>
            </a:r>
            <a:endParaRPr lang="en-US" sz="1867" dirty="0">
              <a:solidFill>
                <a:schemeClr val="accent1"/>
              </a:solidFill>
              <a:latin typeface="Andale Mono"/>
              <a:ea typeface="Arial"/>
              <a:cs typeface="Arial"/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3225" y="4661308"/>
            <a:ext cx="2971755" cy="70924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 anchorCtr="0">
            <a:noAutofit/>
          </a:bodyPr>
          <a:lstStyle/>
          <a:p>
            <a:pPr defTabSz="609585" hangingPunct="0"/>
            <a:r>
              <a:rPr lang="en-US" sz="1867" dirty="0">
                <a:solidFill>
                  <a:schemeClr val="accent1"/>
                </a:solidFill>
                <a:latin typeface="Andale Mono"/>
                <a:ea typeface="Arial"/>
                <a:cs typeface="Arial"/>
                <a:sym typeface="Arial"/>
              </a:rPr>
              <a:t>Filesystem (“workspace”)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7597ED-5627-4A39-BFA9-2EDCC98DAF05}"/>
              </a:ext>
            </a:extLst>
          </p:cNvPr>
          <p:cNvSpPr/>
          <p:nvPr/>
        </p:nvSpPr>
        <p:spPr>
          <a:xfrm>
            <a:off x="2210883" y="2605962"/>
            <a:ext cx="2865565" cy="39915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 anchorCtr="0">
            <a:noAutofit/>
          </a:bodyPr>
          <a:lstStyle/>
          <a:p>
            <a:pPr defTabSz="609585" hangingPunct="0"/>
            <a:r>
              <a:rPr lang="en-US" sz="1867">
                <a:solidFill>
                  <a:schemeClr val="accent1"/>
                </a:solidFill>
                <a:latin typeface="Andale Mono"/>
                <a:ea typeface="Arial"/>
                <a:cs typeface="Arial"/>
                <a:sym typeface="Arial"/>
              </a:rPr>
              <a:t>Commit</a:t>
            </a:r>
            <a:endParaRPr lang="en-US" sz="1867" dirty="0">
              <a:solidFill>
                <a:schemeClr val="accent1"/>
              </a:solidFill>
              <a:latin typeface="Andale Mono"/>
              <a:ea typeface="Arial"/>
              <a:cs typeface="Arial"/>
              <a:sym typeface="Arial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C1EB708-BDED-4585-B0C6-AF9034B88578}"/>
              </a:ext>
            </a:extLst>
          </p:cNvPr>
          <p:cNvGrpSpPr/>
          <p:nvPr/>
        </p:nvGrpSpPr>
        <p:grpSpPr>
          <a:xfrm>
            <a:off x="7725459" y="1122300"/>
            <a:ext cx="3174043" cy="2561577"/>
            <a:chOff x="4937689" y="914401"/>
            <a:chExt cx="4120342" cy="2344614"/>
          </a:xfrm>
        </p:grpSpPr>
        <p:sp>
          <p:nvSpPr>
            <p:cNvPr id="10" name="Rectangle 9"/>
            <p:cNvSpPr/>
            <p:nvPr/>
          </p:nvSpPr>
          <p:spPr>
            <a:xfrm>
              <a:off x="4937689" y="914401"/>
              <a:ext cx="4120342" cy="234461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 anchorCtr="0">
              <a:noAutofit/>
            </a:bodyPr>
            <a:lstStyle/>
            <a:p>
              <a:pPr defTabSz="609585" hangingPunct="0"/>
              <a:r>
                <a:rPr lang="en-US" sz="1867" u="sng" dirty="0">
                  <a:solidFill>
                    <a:schemeClr val="accent1"/>
                  </a:solidFill>
                  <a:latin typeface="Andale Mono"/>
                  <a:ea typeface="Arial"/>
                  <a:cs typeface="Arial"/>
                  <a:sym typeface="Arial"/>
                </a:rPr>
                <a:t>Remote Repo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0CA95A-F300-4782-9D9D-D16A02D5F2B9}"/>
                </a:ext>
              </a:extLst>
            </p:cNvPr>
            <p:cNvSpPr/>
            <p:nvPr/>
          </p:nvSpPr>
          <p:spPr>
            <a:xfrm>
              <a:off x="5242051" y="1286718"/>
              <a:ext cx="3526807" cy="150228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 anchorCtr="0">
              <a:noAutofit/>
            </a:bodyPr>
            <a:lstStyle/>
            <a:p>
              <a:pPr defTabSz="609585" hangingPunct="0"/>
              <a:r>
                <a:rPr lang="en-US" sz="1867" dirty="0">
                  <a:solidFill>
                    <a:schemeClr val="accent1"/>
                  </a:solidFill>
                  <a:latin typeface="Andale Mono"/>
                  <a:ea typeface="Arial"/>
                  <a:cs typeface="Arial"/>
                  <a:sym typeface="Arial"/>
                </a:rPr>
                <a:t>History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47D8FD-843E-458E-99B0-8CDBF5167AF5}"/>
                </a:ext>
              </a:extLst>
            </p:cNvPr>
            <p:cNvSpPr/>
            <p:nvPr/>
          </p:nvSpPr>
          <p:spPr>
            <a:xfrm>
              <a:off x="5481698" y="1632503"/>
              <a:ext cx="2622854" cy="41621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 anchorCtr="0">
              <a:noAutofit/>
            </a:bodyPr>
            <a:lstStyle/>
            <a:p>
              <a:pPr defTabSz="609585" hangingPunct="0"/>
              <a:r>
                <a:rPr lang="en-US" sz="1867">
                  <a:solidFill>
                    <a:schemeClr val="accent1"/>
                  </a:solidFill>
                  <a:latin typeface="Andale Mono"/>
                  <a:ea typeface="Arial"/>
                  <a:cs typeface="Arial"/>
                  <a:sym typeface="Arial"/>
                </a:rPr>
                <a:t>Commit</a:t>
              </a:r>
              <a:endParaRPr lang="en-US" sz="1867" dirty="0">
                <a:solidFill>
                  <a:schemeClr val="accent1"/>
                </a:solidFill>
                <a:latin typeface="Andale Mono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DA3BE3-57B6-4F6F-AC59-C1912A55FFA1}"/>
                </a:ext>
              </a:extLst>
            </p:cNvPr>
            <p:cNvSpPr/>
            <p:nvPr/>
          </p:nvSpPr>
          <p:spPr>
            <a:xfrm>
              <a:off x="5607236" y="1952613"/>
              <a:ext cx="2622854" cy="36534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 anchorCtr="0">
              <a:noAutofit/>
            </a:bodyPr>
            <a:lstStyle/>
            <a:p>
              <a:pPr defTabSz="609585" hangingPunct="0"/>
              <a:r>
                <a:rPr lang="en-US" sz="1867">
                  <a:solidFill>
                    <a:schemeClr val="accent1"/>
                  </a:solidFill>
                  <a:latin typeface="Andale Mono"/>
                  <a:ea typeface="Arial"/>
                  <a:cs typeface="Arial"/>
                  <a:sym typeface="Arial"/>
                </a:rPr>
                <a:t>Commit</a:t>
              </a:r>
              <a:endParaRPr lang="en-US" sz="1867" dirty="0">
                <a:solidFill>
                  <a:schemeClr val="accent1"/>
                </a:solidFill>
                <a:latin typeface="Andale Mono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C6F7EC-F151-4061-B9DC-5C30EBFDC0D7}"/>
                </a:ext>
              </a:extLst>
            </p:cNvPr>
            <p:cNvSpPr/>
            <p:nvPr/>
          </p:nvSpPr>
          <p:spPr>
            <a:xfrm>
              <a:off x="5763297" y="2272399"/>
              <a:ext cx="2622854" cy="36534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 anchorCtr="0">
              <a:noAutofit/>
            </a:bodyPr>
            <a:lstStyle/>
            <a:p>
              <a:pPr defTabSz="609585" hangingPunct="0"/>
              <a:r>
                <a:rPr lang="en-US" sz="1867">
                  <a:solidFill>
                    <a:schemeClr val="accent1"/>
                  </a:solidFill>
                  <a:latin typeface="Andale Mono"/>
                  <a:ea typeface="Arial"/>
                  <a:cs typeface="Arial"/>
                  <a:sym typeface="Arial"/>
                </a:rPr>
                <a:t>Commit</a:t>
              </a:r>
              <a:endParaRPr lang="en-US" sz="1867" dirty="0">
                <a:solidFill>
                  <a:schemeClr val="accent1"/>
                </a:solidFill>
                <a:latin typeface="Andale Mono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BF4AEA4-547F-4904-8713-169E3A7F7622}"/>
              </a:ext>
            </a:extLst>
          </p:cNvPr>
          <p:cNvSpPr txBox="1"/>
          <p:nvPr/>
        </p:nvSpPr>
        <p:spPr>
          <a:xfrm>
            <a:off x="5464576" y="4741162"/>
            <a:ext cx="1026593" cy="379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67" dirty="0">
                <a:latin typeface="Andale Mono"/>
              </a:rPr>
              <a:t>git add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B73F4A-8199-410B-895D-BF6FDAF84B28}"/>
              </a:ext>
            </a:extLst>
          </p:cNvPr>
          <p:cNvSpPr txBox="1"/>
          <p:nvPr/>
        </p:nvSpPr>
        <p:spPr>
          <a:xfrm>
            <a:off x="5822156" y="3034247"/>
            <a:ext cx="1338024" cy="379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67" dirty="0">
                <a:latin typeface="Andale Mono"/>
              </a:rPr>
              <a:t>git commit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3035413B-96F3-4085-82C8-7CCFCF993694}"/>
              </a:ext>
            </a:extLst>
          </p:cNvPr>
          <p:cNvCxnSpPr>
            <a:endCxn id="14" idx="3"/>
          </p:cNvCxnSpPr>
          <p:nvPr/>
        </p:nvCxnSpPr>
        <p:spPr>
          <a:xfrm rot="5400000" flipH="1" flipV="1">
            <a:off x="4570801" y="3178229"/>
            <a:ext cx="878339" cy="132955"/>
          </a:xfrm>
          <a:prstGeom prst="curvedConnector4">
            <a:avLst>
              <a:gd name="adj1" fmla="val 2011"/>
              <a:gd name="adj2" fmla="val 625338"/>
            </a:avLst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28D526E-A64C-42BA-9DDA-E6BC80C00D18}"/>
              </a:ext>
            </a:extLst>
          </p:cNvPr>
          <p:cNvCxnSpPr/>
          <p:nvPr/>
        </p:nvCxnSpPr>
        <p:spPr>
          <a:xfrm flipV="1">
            <a:off x="5494570" y="1706470"/>
            <a:ext cx="2465351" cy="1"/>
          </a:xfrm>
          <a:prstGeom prst="curvedConnector3">
            <a:avLst>
              <a:gd name="adj1" fmla="val 50000"/>
            </a:avLst>
          </a:prstGeom>
          <a:ln w="4127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919E4B1-8B81-4948-947C-220801B6758B}"/>
              </a:ext>
            </a:extLst>
          </p:cNvPr>
          <p:cNvSpPr/>
          <p:nvPr/>
        </p:nvSpPr>
        <p:spPr>
          <a:xfrm>
            <a:off x="6143985" y="1242654"/>
            <a:ext cx="1035861" cy="46166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Andale Mono"/>
              </a:rPr>
              <a:t>git pull</a:t>
            </a: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AC187C24-5773-4633-A3FE-6F3A32B59AB5}"/>
              </a:ext>
            </a:extLst>
          </p:cNvPr>
          <p:cNvCxnSpPr/>
          <p:nvPr/>
        </p:nvCxnSpPr>
        <p:spPr>
          <a:xfrm flipV="1">
            <a:off x="5494570" y="2445777"/>
            <a:ext cx="2465351" cy="1"/>
          </a:xfrm>
          <a:prstGeom prst="curvedConnector3">
            <a:avLst>
              <a:gd name="adj1" fmla="val 50000"/>
            </a:avLst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C2D1974-906D-43EF-AA47-9424A02E417C}"/>
              </a:ext>
            </a:extLst>
          </p:cNvPr>
          <p:cNvSpPr/>
          <p:nvPr/>
        </p:nvSpPr>
        <p:spPr>
          <a:xfrm>
            <a:off x="6143985" y="1981961"/>
            <a:ext cx="1176925" cy="46166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Andale Mono"/>
              </a:rPr>
              <a:t>git push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254F33A-A7FA-48CC-9BCE-2D6B9D5BE7E3}"/>
              </a:ext>
            </a:extLst>
          </p:cNvPr>
          <p:cNvGrpSpPr/>
          <p:nvPr/>
        </p:nvGrpSpPr>
        <p:grpSpPr>
          <a:xfrm>
            <a:off x="292211" y="2912043"/>
            <a:ext cx="1464264" cy="2122160"/>
            <a:chOff x="219158" y="2184032"/>
            <a:chExt cx="1098198" cy="1591620"/>
          </a:xfrm>
        </p:grpSpPr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97201384-0DB5-4EF1-951A-81E707B95E40}"/>
                </a:ext>
              </a:extLst>
            </p:cNvPr>
            <p:cNvCxnSpPr/>
            <p:nvPr/>
          </p:nvCxnSpPr>
          <p:spPr>
            <a:xfrm>
              <a:off x="1222676" y="2184032"/>
              <a:ext cx="23890" cy="1591620"/>
            </a:xfrm>
            <a:prstGeom prst="curvedConnector3">
              <a:avLst>
                <a:gd name="adj1" fmla="val -2496471"/>
              </a:avLst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00E8DF7-E739-4B51-896E-22DC0E29AD84}"/>
                </a:ext>
              </a:extLst>
            </p:cNvPr>
            <p:cNvSpPr txBox="1"/>
            <p:nvPr/>
          </p:nvSpPr>
          <p:spPr>
            <a:xfrm>
              <a:off x="219158" y="3369883"/>
              <a:ext cx="1098198" cy="28474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867" dirty="0">
                  <a:latin typeface="Andale Mono"/>
                </a:rPr>
                <a:t>git checkout</a:t>
              </a:r>
            </a:p>
          </p:txBody>
        </p:sp>
      </p:grp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7AF70289-6EF2-4F5B-9EB8-41BDD1DDCAA8}"/>
              </a:ext>
            </a:extLst>
          </p:cNvPr>
          <p:cNvCxnSpPr/>
          <p:nvPr/>
        </p:nvCxnSpPr>
        <p:spPr>
          <a:xfrm rot="10800000">
            <a:off x="4868166" y="3996391"/>
            <a:ext cx="31853" cy="1061080"/>
          </a:xfrm>
          <a:prstGeom prst="curvedConnector3">
            <a:avLst>
              <a:gd name="adj1" fmla="val -2496471"/>
            </a:avLst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08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Andale Mono</vt:lpstr>
      <vt:lpstr>Arial</vt:lpstr>
      <vt:lpstr>Calibri</vt:lpstr>
      <vt:lpstr>Calibri Light</vt:lpstr>
      <vt:lpstr>Office Theme</vt:lpstr>
      <vt:lpstr>PowerPoint Presentation</vt:lpstr>
      <vt:lpstr>Git Conceptual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Chaffee</dc:creator>
  <cp:lastModifiedBy>Alex Chaffee</cp:lastModifiedBy>
  <cp:revision>1</cp:revision>
  <dcterms:created xsi:type="dcterms:W3CDTF">2018-02-27T00:31:53Z</dcterms:created>
  <dcterms:modified xsi:type="dcterms:W3CDTF">2018-02-27T00:33:12Z</dcterms:modified>
</cp:coreProperties>
</file>