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2"/>
    <p:restoredTop sz="94727"/>
  </p:normalViewPr>
  <p:slideViewPr>
    <p:cSldViewPr snapToGrid="0" snapToObjects="1">
      <p:cViewPr varScale="1">
        <p:scale>
          <a:sx n="140" d="100"/>
          <a:sy n="14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4FF3-AAD4-554C-9908-C6346EB6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60C4-02B2-A44F-80D9-7DB602CE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4896-9E10-FA42-8E6C-9D0471E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0D35-3FAC-1B4F-BB20-189E3116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BD92-455C-0049-9410-D6E89F1F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C589-B05F-B54B-AEE5-49ED670D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19A8D-E4C9-DF42-A77E-1E98FCC1B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89AA-E95C-C44B-B445-1D9F89D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9472-3E8A-9542-B8E5-3EF7F39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F57C-F050-5744-9A32-BBEA7BF1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AE1DB-F45C-5241-BB16-57BE5796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B985-8CF1-DE49-BDC8-3A26451A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4C29-801F-E846-8EF9-7702A01A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1445-1D20-BC42-8C30-B43A51E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08D5-CCA6-2341-B86B-C142F827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5441-D1D7-3E4B-9058-746D8219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849B-0A57-8D4B-9CFC-75C224DF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92CE-6686-2B4A-9491-7CEA98AF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2F53-4A9D-154C-9785-A6DCFB9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15B9-F58D-3F4C-A72A-203CF8B6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0CF7-58DE-0146-A53E-3F380A9B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240D-70AD-EA4B-9AF5-4FA3E939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6AA7-92C0-EA42-A907-68CC847E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5140-7AB8-0D4D-B2F6-3BDB1E1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13B2-1647-1C4A-9459-5C4501E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E156-61FE-F243-B478-28F4B305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44FD-5DDA-9F46-9B7A-EF5F5D6C2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9D04-0E2A-2943-AEBB-E6EB4110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D929A-095E-0D48-9968-845CBF5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01B-4CA3-A04F-8DB5-3AC1D01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8C567-3999-9840-B456-F6566C54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1E05-B0D1-2B4B-949F-4F7FDBA5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007B-566B-7243-81E0-11DBF2DC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6DD6C-546B-F044-8A27-79AB9D11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E54E9-A575-9E40-98B4-93530187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1E66E-F4EB-1343-9C60-988EFBFC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F5387-799F-BA41-967F-1CEE78B2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F143F-1DD2-C640-AD60-8438CD50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4FDAB-D316-6443-916B-6BEAA95F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219A-E64C-4647-A431-8772EC12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E4127-3D9C-614B-A669-324C75AD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F40A-5991-A540-967D-ADCD1E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D81BE-B8B1-9C4A-A919-DAAF647C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A9CFD-A5DE-024C-9658-47704EA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A9124-6018-0946-8084-2583BADA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86B1-5F24-A240-8BE2-B1D16B4B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A044-708E-684A-A6D2-B5960D6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183A-1691-2F44-9E01-84031D17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0C1C3-A93E-E74D-BE0B-588968B9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A085-D953-AC41-BFDF-C800CE05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4C34-4BEC-3B40-8DF8-D33B62A3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EB10-5275-7843-AD67-9721039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B2F0-A69B-1A48-8F24-1452E755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C0F3B-DB9E-5749-B68F-0DF332E71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EEC3-EE9D-2645-BB7D-5BFA98FA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C820-C84A-6443-AC72-F2B18C07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7736-B877-144D-A1CE-62A6661F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41797-181B-DC4A-9885-B93FBD22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97D63-8B38-1C46-9D76-74FB15BD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D6E2-FB26-C542-9856-AE980B16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996C-093C-E140-BC23-B37D9E1C0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2818-ECE5-E149-A40B-0D3402ECA07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696E-7D19-4445-AF25-2262FF7CE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EEED-AD44-8141-8F61-C40F75FF7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4BFB-30EE-F044-9888-FD39BE80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50296-3480-ED47-8516-782F1F59493B}"/>
              </a:ext>
            </a:extLst>
          </p:cNvPr>
          <p:cNvSpPr txBox="1"/>
          <p:nvPr/>
        </p:nvSpPr>
        <p:spPr>
          <a:xfrm>
            <a:off x="646831" y="1166094"/>
            <a:ext cx="150047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</a:p>
          <a:p>
            <a:endParaRPr lang="en-US" dirty="0"/>
          </a:p>
          <a:p>
            <a:r>
              <a:rPr lang="en-US" u="sng" dirty="0"/>
              <a:t>Properties: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Health Status</a:t>
            </a:r>
          </a:p>
          <a:p>
            <a:r>
              <a:rPr lang="en-US" dirty="0"/>
              <a:t>Current Room</a:t>
            </a:r>
          </a:p>
          <a:p>
            <a:endParaRPr lang="en-US" dirty="0"/>
          </a:p>
          <a:p>
            <a:r>
              <a:rPr lang="en-US" u="sng" dirty="0"/>
              <a:t>Behaviors:</a:t>
            </a:r>
          </a:p>
          <a:p>
            <a:r>
              <a:rPr lang="en-US" dirty="0"/>
              <a:t>Move()</a:t>
            </a:r>
          </a:p>
          <a:p>
            <a:r>
              <a:rPr lang="en-US" dirty="0"/>
              <a:t>Action()</a:t>
            </a:r>
          </a:p>
          <a:p>
            <a:r>
              <a:rPr lang="en-US" dirty="0"/>
              <a:t>Observe()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4FC51-976B-AD45-A01B-42CB76C6103E}"/>
              </a:ext>
            </a:extLst>
          </p:cNvPr>
          <p:cNvSpPr txBox="1"/>
          <p:nvPr/>
        </p:nvSpPr>
        <p:spPr>
          <a:xfrm>
            <a:off x="8590905" y="1203139"/>
            <a:ext cx="143641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Room Map</a:t>
            </a:r>
          </a:p>
          <a:p>
            <a:endParaRPr lang="en-US" dirty="0"/>
          </a:p>
          <a:p>
            <a:r>
              <a:rPr lang="en-US" u="sng" dirty="0"/>
              <a:t>Properties</a:t>
            </a:r>
          </a:p>
          <a:p>
            <a:r>
              <a:rPr lang="en-US" dirty="0"/>
              <a:t>Width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Viewable Y/N</a:t>
            </a:r>
          </a:p>
          <a:p>
            <a:endParaRPr lang="en-US" dirty="0"/>
          </a:p>
          <a:p>
            <a:r>
              <a:rPr lang="en-US" u="sng" dirty="0"/>
              <a:t>Behaviors</a:t>
            </a:r>
          </a:p>
          <a:p>
            <a:r>
              <a:rPr lang="en-US" dirty="0"/>
              <a:t>View()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5E84-5F50-5D49-9477-B868AE738A8B}"/>
              </a:ext>
            </a:extLst>
          </p:cNvPr>
          <p:cNvSpPr txBox="1"/>
          <p:nvPr/>
        </p:nvSpPr>
        <p:spPr>
          <a:xfrm>
            <a:off x="4406001" y="1195929"/>
            <a:ext cx="151060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  <a:p>
            <a:endParaRPr lang="en-US" dirty="0"/>
          </a:p>
          <a:p>
            <a:r>
              <a:rPr lang="en-US" u="sng" dirty="0"/>
              <a:t>Properties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Moveable Y/N</a:t>
            </a:r>
          </a:p>
          <a:p>
            <a:endParaRPr lang="en-US" dirty="0"/>
          </a:p>
          <a:p>
            <a:r>
              <a:rPr lang="en-US" u="sng" dirty="0"/>
              <a:t>Behavior</a:t>
            </a:r>
          </a:p>
          <a:p>
            <a:r>
              <a:rPr lang="en-US" dirty="0"/>
              <a:t>Pickup()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D483-73D3-1842-B1AD-104A113CDC3B}"/>
              </a:ext>
            </a:extLst>
          </p:cNvPr>
          <p:cNvSpPr txBox="1"/>
          <p:nvPr/>
        </p:nvSpPr>
        <p:spPr>
          <a:xfrm>
            <a:off x="6120746" y="1175706"/>
            <a:ext cx="218675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</a:p>
          <a:p>
            <a:endParaRPr lang="en-US" dirty="0"/>
          </a:p>
          <a:p>
            <a:r>
              <a:rPr lang="en-US" u="sng" dirty="0"/>
              <a:t>Properties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List of acquired items</a:t>
            </a:r>
          </a:p>
          <a:p>
            <a:endParaRPr lang="en-US" dirty="0"/>
          </a:p>
          <a:p>
            <a:r>
              <a:rPr lang="en-US" u="sng" dirty="0"/>
              <a:t>Behaviors</a:t>
            </a:r>
          </a:p>
          <a:p>
            <a:r>
              <a:rPr lang="en-US" dirty="0" err="1"/>
              <a:t>AddItem</a:t>
            </a:r>
            <a:r>
              <a:rPr lang="en-US" dirty="0"/>
              <a:t>()</a:t>
            </a:r>
          </a:p>
          <a:p>
            <a:r>
              <a:rPr lang="en-US" dirty="0" err="1"/>
              <a:t>RemoveItem</a:t>
            </a:r>
            <a:r>
              <a:rPr lang="en-US" dirty="0"/>
              <a:t>()</a:t>
            </a:r>
          </a:p>
          <a:p>
            <a:r>
              <a:rPr lang="en-US" dirty="0" err="1"/>
              <a:t>CombineItem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89F5-95DF-B549-B565-F7C67B32EE29}"/>
              </a:ext>
            </a:extLst>
          </p:cNvPr>
          <p:cNvSpPr txBox="1"/>
          <p:nvPr/>
        </p:nvSpPr>
        <p:spPr>
          <a:xfrm>
            <a:off x="2689976" y="1166094"/>
            <a:ext cx="141205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  <a:p>
            <a:endParaRPr lang="en-US" dirty="0"/>
          </a:p>
          <a:p>
            <a:r>
              <a:rPr lang="en-US" u="sng" dirty="0"/>
              <a:t>Properties: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Doors</a:t>
            </a:r>
          </a:p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u="sng" dirty="0"/>
              <a:t>Behaviors:</a:t>
            </a:r>
          </a:p>
          <a:p>
            <a:r>
              <a:rPr lang="en-US" dirty="0" err="1"/>
              <a:t>turnlightOn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7D5B2-614A-FE4F-A058-43939B548E90}"/>
              </a:ext>
            </a:extLst>
          </p:cNvPr>
          <p:cNvSpPr txBox="1"/>
          <p:nvPr/>
        </p:nvSpPr>
        <p:spPr>
          <a:xfrm>
            <a:off x="10617148" y="1203138"/>
            <a:ext cx="130734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Door</a:t>
            </a:r>
          </a:p>
          <a:p>
            <a:endParaRPr lang="en-US" dirty="0"/>
          </a:p>
          <a:p>
            <a:r>
              <a:rPr lang="en-US" u="sng" dirty="0"/>
              <a:t>Properties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Locked Y/N</a:t>
            </a:r>
          </a:p>
          <a:p>
            <a:r>
              <a:rPr lang="en-US" dirty="0"/>
              <a:t>Secret Code</a:t>
            </a:r>
          </a:p>
          <a:p>
            <a:endParaRPr lang="en-US" dirty="0"/>
          </a:p>
          <a:p>
            <a:r>
              <a:rPr lang="en-US" u="sng" dirty="0"/>
              <a:t>Behaviors</a:t>
            </a:r>
          </a:p>
          <a:p>
            <a:r>
              <a:rPr lang="en-US" dirty="0"/>
              <a:t>Accessible()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835FB-6BF1-4248-B674-5CA190B20DED}"/>
              </a:ext>
            </a:extLst>
          </p:cNvPr>
          <p:cNvSpPr txBox="1"/>
          <p:nvPr/>
        </p:nvSpPr>
        <p:spPr>
          <a:xfrm>
            <a:off x="10848782" y="5952161"/>
            <a:ext cx="8390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3D2C2-6B87-5D40-A080-5D9B65F5D73F}"/>
              </a:ext>
            </a:extLst>
          </p:cNvPr>
          <p:cNvSpPr txBox="1"/>
          <p:nvPr/>
        </p:nvSpPr>
        <p:spPr>
          <a:xfrm>
            <a:off x="572454" y="4751832"/>
            <a:ext cx="157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person playing the game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C1DC8-E4E3-FB45-82C1-C0B63ABF2669}"/>
              </a:ext>
            </a:extLst>
          </p:cNvPr>
          <p:cNvSpPr txBox="1"/>
          <p:nvPr/>
        </p:nvSpPr>
        <p:spPr>
          <a:xfrm>
            <a:off x="2608576" y="4751832"/>
            <a:ext cx="157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location in the game that a player can visit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B2819-3199-204F-A42A-53B36D568871}"/>
              </a:ext>
            </a:extLst>
          </p:cNvPr>
          <p:cNvSpPr txBox="1"/>
          <p:nvPr/>
        </p:nvSpPr>
        <p:spPr>
          <a:xfrm>
            <a:off x="4405360" y="3982249"/>
            <a:ext cx="1574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thing that can be found in a room or possibly placed in a player’s inventory.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0C26D-8F55-BF41-8911-1F801E76A092}"/>
              </a:ext>
            </a:extLst>
          </p:cNvPr>
          <p:cNvSpPr txBox="1"/>
          <p:nvPr/>
        </p:nvSpPr>
        <p:spPr>
          <a:xfrm>
            <a:off x="6283543" y="4474833"/>
            <a:ext cx="114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running list of items that a player has accrued.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D228A-6180-434F-8821-39F1F9D4CB0C}"/>
              </a:ext>
            </a:extLst>
          </p:cNvPr>
          <p:cNvSpPr txBox="1"/>
          <p:nvPr/>
        </p:nvSpPr>
        <p:spPr>
          <a:xfrm>
            <a:off x="8590905" y="4521000"/>
            <a:ext cx="157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map of where each room is located relative to the other rooms.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117AB-56B5-FE49-A1C3-A5CFD854DFB9}"/>
              </a:ext>
            </a:extLst>
          </p:cNvPr>
          <p:cNvSpPr txBox="1"/>
          <p:nvPr/>
        </p:nvSpPr>
        <p:spPr>
          <a:xfrm>
            <a:off x="10543177" y="3995257"/>
            <a:ext cx="157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entrance and/or exit to a room.</a:t>
            </a:r>
          </a:p>
        </p:txBody>
      </p:sp>
    </p:spTree>
    <p:extLst>
      <p:ext uri="{BB962C8B-B14F-4D97-AF65-F5344CB8AC3E}">
        <p14:creationId xmlns:p14="http://schemas.microsoft.com/office/powerpoint/2010/main" val="10536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3DB248-F522-6F46-A65F-88EBD4FD02EF}"/>
              </a:ext>
            </a:extLst>
          </p:cNvPr>
          <p:cNvSpPr/>
          <p:nvPr/>
        </p:nvSpPr>
        <p:spPr>
          <a:xfrm>
            <a:off x="1664208" y="585216"/>
            <a:ext cx="9418320" cy="4197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3B3F64-0F7E-1749-B6C0-1DC81D7E69E3}"/>
              </a:ext>
            </a:extLst>
          </p:cNvPr>
          <p:cNvCxnSpPr/>
          <p:nvPr/>
        </p:nvCxnSpPr>
        <p:spPr>
          <a:xfrm>
            <a:off x="1664208" y="1481328"/>
            <a:ext cx="9418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6AE261-C4DA-3C49-863D-5A3F2404CA04}"/>
              </a:ext>
            </a:extLst>
          </p:cNvPr>
          <p:cNvCxnSpPr/>
          <p:nvPr/>
        </p:nvCxnSpPr>
        <p:spPr>
          <a:xfrm>
            <a:off x="1588008" y="2465832"/>
            <a:ext cx="9418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5AB31D-ECAB-094B-AFD7-84EB6F3F1173}"/>
              </a:ext>
            </a:extLst>
          </p:cNvPr>
          <p:cNvCxnSpPr/>
          <p:nvPr/>
        </p:nvCxnSpPr>
        <p:spPr>
          <a:xfrm>
            <a:off x="1664208" y="3645408"/>
            <a:ext cx="9418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95F9B-3ACE-114A-ABB4-1AABD1D74239}"/>
              </a:ext>
            </a:extLst>
          </p:cNvPr>
          <p:cNvCxnSpPr/>
          <p:nvPr/>
        </p:nvCxnSpPr>
        <p:spPr>
          <a:xfrm>
            <a:off x="3675888" y="603504"/>
            <a:ext cx="0" cy="419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983DF-E172-FD45-B57D-3704736D79BB}"/>
              </a:ext>
            </a:extLst>
          </p:cNvPr>
          <p:cNvCxnSpPr/>
          <p:nvPr/>
        </p:nvCxnSpPr>
        <p:spPr>
          <a:xfrm>
            <a:off x="6086856" y="585216"/>
            <a:ext cx="0" cy="419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8DE38-B2F7-0946-800E-F57A2ECAFBB2}"/>
              </a:ext>
            </a:extLst>
          </p:cNvPr>
          <p:cNvCxnSpPr/>
          <p:nvPr/>
        </p:nvCxnSpPr>
        <p:spPr>
          <a:xfrm>
            <a:off x="8790432" y="585216"/>
            <a:ext cx="0" cy="419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7D6B4C-9B8A-8D4B-B8E5-4322DBB46F69}"/>
              </a:ext>
            </a:extLst>
          </p:cNvPr>
          <p:cNvSpPr txBox="1"/>
          <p:nvPr/>
        </p:nvSpPr>
        <p:spPr>
          <a:xfrm flipH="1">
            <a:off x="1735834" y="610862"/>
            <a:ext cx="90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4B321-5FD1-F440-A360-AC41EEB8F632}"/>
              </a:ext>
            </a:extLst>
          </p:cNvPr>
          <p:cNvSpPr txBox="1"/>
          <p:nvPr/>
        </p:nvSpPr>
        <p:spPr>
          <a:xfrm flipH="1">
            <a:off x="3383278" y="861429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DAEBD-1CA8-3844-8DDE-3C8F44048DEF}"/>
              </a:ext>
            </a:extLst>
          </p:cNvPr>
          <p:cNvSpPr txBox="1"/>
          <p:nvPr/>
        </p:nvSpPr>
        <p:spPr>
          <a:xfrm>
            <a:off x="296347" y="2096500"/>
            <a:ext cx="12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76F6A-5D32-B24F-ABB6-B2D317434F3C}"/>
              </a:ext>
            </a:extLst>
          </p:cNvPr>
          <p:cNvSpPr txBox="1"/>
          <p:nvPr/>
        </p:nvSpPr>
        <p:spPr>
          <a:xfrm flipH="1">
            <a:off x="2333240" y="1296662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AE6A8-99D5-AF45-928A-25F31490F7B7}"/>
              </a:ext>
            </a:extLst>
          </p:cNvPr>
          <p:cNvSpPr txBox="1"/>
          <p:nvPr/>
        </p:nvSpPr>
        <p:spPr>
          <a:xfrm flipH="1">
            <a:off x="2689858" y="585216"/>
            <a:ext cx="731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</a:t>
            </a:r>
          </a:p>
          <a:p>
            <a:r>
              <a:rPr lang="en-US" sz="1400" dirty="0"/>
              <a:t>..</a:t>
            </a:r>
          </a:p>
          <a:p>
            <a:r>
              <a:rPr lang="en-US" sz="1400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E7EBA9-46F5-0243-BA3A-4CE529E6ECCE}"/>
              </a:ext>
            </a:extLst>
          </p:cNvPr>
          <p:cNvSpPr/>
          <p:nvPr/>
        </p:nvSpPr>
        <p:spPr>
          <a:xfrm>
            <a:off x="1924806" y="1101798"/>
            <a:ext cx="265176" cy="31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27619-7DCB-544F-8E59-506345A77B5A}"/>
              </a:ext>
            </a:extLst>
          </p:cNvPr>
          <p:cNvSpPr/>
          <p:nvPr/>
        </p:nvSpPr>
        <p:spPr>
          <a:xfrm>
            <a:off x="1603246" y="5216038"/>
            <a:ext cx="265176" cy="31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D87D4-9A9F-444A-B03F-2E34233F468F}"/>
              </a:ext>
            </a:extLst>
          </p:cNvPr>
          <p:cNvSpPr txBox="1"/>
          <p:nvPr/>
        </p:nvSpPr>
        <p:spPr>
          <a:xfrm>
            <a:off x="1924806" y="5216038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24B6B1-C7AB-DD43-A087-66148A7A7C52}"/>
              </a:ext>
            </a:extLst>
          </p:cNvPr>
          <p:cNvSpPr txBox="1"/>
          <p:nvPr/>
        </p:nvSpPr>
        <p:spPr>
          <a:xfrm>
            <a:off x="1603246" y="5806440"/>
            <a:ext cx="10866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Inventory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997C9-7C2E-9D40-BAFC-CF2D205F1485}"/>
              </a:ext>
            </a:extLst>
          </p:cNvPr>
          <p:cNvCxnSpPr>
            <a:stCxn id="20" idx="4"/>
          </p:cNvCxnSpPr>
          <p:nvPr/>
        </p:nvCxnSpPr>
        <p:spPr>
          <a:xfrm>
            <a:off x="1735834" y="5528160"/>
            <a:ext cx="0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BA942D-6A44-5047-9986-3CE899E2AE3A}"/>
              </a:ext>
            </a:extLst>
          </p:cNvPr>
          <p:cNvSpPr txBox="1"/>
          <p:nvPr/>
        </p:nvSpPr>
        <p:spPr>
          <a:xfrm>
            <a:off x="1789934" y="6244511"/>
            <a:ext cx="10866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Items (0..N)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2DF5D-F152-484D-B39D-3D0ADBB7D65E}"/>
              </a:ext>
            </a:extLst>
          </p:cNvPr>
          <p:cNvCxnSpPr/>
          <p:nvPr/>
        </p:nvCxnSpPr>
        <p:spPr>
          <a:xfrm>
            <a:off x="1924806" y="6114217"/>
            <a:ext cx="0" cy="13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Macintosh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2020-09-23T20:19:13Z</dcterms:created>
  <dcterms:modified xsi:type="dcterms:W3CDTF">2020-09-23T21:03:55Z</dcterms:modified>
</cp:coreProperties>
</file>