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A31C9-2DB3-4A7B-8197-88384B93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EF998F-D2F6-4B23-8EA8-C76DDE8DC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9D5C1-BF3D-46C1-B91A-85DC5A7B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C5CA-B5DE-49C1-91FB-1AE9282CE01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E7FDC-D2C7-4037-A2F0-4764997C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29F76-A132-4769-A837-2BC7E947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A40-3EE8-482A-B455-BE89C5D2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8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AD73B-B438-4734-BFFA-BBBBF96F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D29C7-0322-4AFF-B48A-3AE7E60D5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EF488-AD29-414F-899F-3C358581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C5CA-B5DE-49C1-91FB-1AE9282CE01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EB347-7075-48F8-B665-C0FB87DC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587B8-3B12-4E82-A722-5D255FD1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A40-3EE8-482A-B455-BE89C5D2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4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4177C8-7A32-4F28-8A86-84A7C363B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17856-8FEB-4BE3-B514-60227BA96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C7529-CD71-4F6D-96B3-239566C3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C5CA-B5DE-49C1-91FB-1AE9282CE01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F6FB0-0F4D-4C6F-9178-D49CC731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27A61-4194-41C9-A538-E5AE7578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A40-3EE8-482A-B455-BE89C5D2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6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7065-D8E8-44C9-944F-7F268E55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60373-C287-45BE-8D80-22C9B839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62360-30C2-4E30-A17E-D2ED21DB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C5CA-B5DE-49C1-91FB-1AE9282CE01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F9762-911A-49C0-A996-A510D679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F0DEE-2279-4639-B030-95EF98E2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A40-3EE8-482A-B455-BE89C5D2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3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47B2B-A302-40E2-9247-F07988A4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AD1F8-A2C9-4D6A-9077-2CBD4E48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E5F5B-5C7A-4430-8216-516F3F82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C5CA-B5DE-49C1-91FB-1AE9282CE01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F88D2-8377-4BB5-A32D-CB61D41B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F33E3-88B0-40F0-83AC-7DADFD40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A40-3EE8-482A-B455-BE89C5D2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95BB5-9719-4873-B915-A68BC965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CEB34-55E2-42C6-9003-5B98C6E13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E56F2F-D92A-414D-9E2B-2B5B74655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4A9F5-261D-4142-9E9A-0D31272B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C5CA-B5DE-49C1-91FB-1AE9282CE01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0D410-ABDE-4833-9048-07323D2C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A32D6-B26F-4B6A-83A2-EF58B71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A40-3EE8-482A-B455-BE89C5D2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6B6D9-C85E-476E-98F7-9566EBC2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515B00-ED75-4368-9F74-14FF6F5E7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9F40A0-DBC8-4AA5-A7E0-6FE694E6B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5F662A-0024-444F-BB2D-976AC1F4B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9BED3A-1635-47BF-9745-E44ACCCBD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D4A555-36CA-496D-A1A3-F1E062AB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C5CA-B5DE-49C1-91FB-1AE9282CE01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43413E-C671-400A-9DB6-8066E829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78265B-5452-4CA8-B5A7-57A3E8DF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A40-3EE8-482A-B455-BE89C5D2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28662-6A9B-4F4B-AC27-C9F0CDCD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983ECB-2EA8-450F-BF87-B9B43D67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C5CA-B5DE-49C1-91FB-1AE9282CE01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E8EE1F-F9C6-4B12-A587-F52E4E47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C9675-1834-4871-8E7B-23AFC056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A40-3EE8-482A-B455-BE89C5D2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7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AA8F34-9BEB-4288-A81C-E5E2FC7B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C5CA-B5DE-49C1-91FB-1AE9282CE01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A89F5F-D5E1-4274-80C2-8EAA72F5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AAFCB-1910-4375-90B4-E82FD670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A40-3EE8-482A-B455-BE89C5D2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9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C230D-9EDE-4ED5-A94E-C4E3E6C4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AF339-DC33-4A74-B2B7-77D51970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67703-5077-4270-A9F9-6D6C6B0B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2B29E-C5AD-4EDE-918A-5322521E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C5CA-B5DE-49C1-91FB-1AE9282CE01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1776E-969D-4637-9B77-BA35CA9E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2B445E-B784-4CD3-9DC7-6B0D17AD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A40-3EE8-482A-B455-BE89C5D2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7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1B2AC-A43E-4AA9-8DE3-3DC8F56E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0A6BD3-DBBC-4B80-9B23-8C88380BC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ADFEFB-383F-44E2-9698-DED50AF25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980AE-6003-4DFF-ABA2-0D5A4C2A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C5CA-B5DE-49C1-91FB-1AE9282CE01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80A1E8-1197-4892-AB7E-939B79CA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D2BD3-B625-41F2-9C87-06859EBF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4A40-3EE8-482A-B455-BE89C5D2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4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9820F3-2DD4-43EB-A14C-DC735AB3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76EAC-8E18-4319-A331-28E7EC08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3ECC2-D0C7-4E89-B588-61C514905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C5CA-B5DE-49C1-91FB-1AE9282CE01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53FC4-E005-4045-A553-1EFC97DC7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DF435-8322-430B-99DB-9C3E93016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4A40-3EE8-482A-B455-BE89C5D2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6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0312AB-5949-49EF-968A-C4718DE3A6BA}"/>
              </a:ext>
            </a:extLst>
          </p:cNvPr>
          <p:cNvSpPr/>
          <p:nvPr/>
        </p:nvSpPr>
        <p:spPr>
          <a:xfrm>
            <a:off x="4741031" y="461556"/>
            <a:ext cx="6455391" cy="6073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7B428B39-124C-43A5-AAF6-203AC87F78E0}"/>
              </a:ext>
            </a:extLst>
          </p:cNvPr>
          <p:cNvSpPr/>
          <p:nvPr/>
        </p:nvSpPr>
        <p:spPr>
          <a:xfrm>
            <a:off x="2807586" y="2913323"/>
            <a:ext cx="3861862" cy="1965278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Ingress Controller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F8651D-832A-4B41-823F-07058113436A}"/>
              </a:ext>
            </a:extLst>
          </p:cNvPr>
          <p:cNvSpPr/>
          <p:nvPr/>
        </p:nvSpPr>
        <p:spPr>
          <a:xfrm>
            <a:off x="278674" y="1036322"/>
            <a:ext cx="1227909" cy="99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097F991-2BEC-4A70-BFD4-7444082E806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892629" y="2029099"/>
            <a:ext cx="0" cy="14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FF02D21-5A7B-45DB-A91C-AB9E8480EAE4}"/>
              </a:ext>
            </a:extLst>
          </p:cNvPr>
          <p:cNvCxnSpPr>
            <a:cxnSpLocks/>
            <a:stCxn id="16" idx="3"/>
            <a:endCxn id="57" idx="1"/>
          </p:cNvCxnSpPr>
          <p:nvPr/>
        </p:nvCxnSpPr>
        <p:spPr>
          <a:xfrm flipV="1">
            <a:off x="1578426" y="3887254"/>
            <a:ext cx="415842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1CE7784-A28B-4435-A1D3-A5B481E2FEC6}"/>
              </a:ext>
            </a:extLst>
          </p:cNvPr>
          <p:cNvSpPr/>
          <p:nvPr/>
        </p:nvSpPr>
        <p:spPr>
          <a:xfrm>
            <a:off x="206829" y="3491731"/>
            <a:ext cx="1371597" cy="797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LB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04E98C0-04DC-4C56-9112-9944C8EFE932}"/>
              </a:ext>
            </a:extLst>
          </p:cNvPr>
          <p:cNvSpPr/>
          <p:nvPr/>
        </p:nvSpPr>
        <p:spPr>
          <a:xfrm>
            <a:off x="8477790" y="1801724"/>
            <a:ext cx="1053737" cy="844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Pod1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EA795B9-92A3-4F76-AB3E-98E18397AB83}"/>
              </a:ext>
            </a:extLst>
          </p:cNvPr>
          <p:cNvSpPr/>
          <p:nvPr/>
        </p:nvSpPr>
        <p:spPr>
          <a:xfrm>
            <a:off x="8477790" y="2826913"/>
            <a:ext cx="1053737" cy="844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Pod2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719DBFF-588E-446F-9104-0004D41D8423}"/>
              </a:ext>
            </a:extLst>
          </p:cNvPr>
          <p:cNvSpPr/>
          <p:nvPr/>
        </p:nvSpPr>
        <p:spPr>
          <a:xfrm>
            <a:off x="8477792" y="5238207"/>
            <a:ext cx="1053737" cy="844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Pod4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19978B3-8E87-4B40-8516-3E61297D2238}"/>
              </a:ext>
            </a:extLst>
          </p:cNvPr>
          <p:cNvSpPr/>
          <p:nvPr/>
        </p:nvSpPr>
        <p:spPr>
          <a:xfrm>
            <a:off x="8477791" y="4032560"/>
            <a:ext cx="1053737" cy="844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Pod3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1C3DEDC-145B-4AA3-B984-DDA032CB5143}"/>
              </a:ext>
            </a:extLst>
          </p:cNvPr>
          <p:cNvCxnSpPr>
            <a:cxnSpLocks/>
          </p:cNvCxnSpPr>
          <p:nvPr/>
        </p:nvCxnSpPr>
        <p:spPr>
          <a:xfrm flipV="1">
            <a:off x="6666816" y="2250041"/>
            <a:ext cx="1767840" cy="1643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685B440-AA3B-40F2-8CBB-632EE04C2E7B}"/>
              </a:ext>
            </a:extLst>
          </p:cNvPr>
          <p:cNvCxnSpPr>
            <a:cxnSpLocks/>
          </p:cNvCxnSpPr>
          <p:nvPr/>
        </p:nvCxnSpPr>
        <p:spPr>
          <a:xfrm flipV="1">
            <a:off x="6696891" y="3314456"/>
            <a:ext cx="1707690" cy="576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3B0B87-98CD-4FE3-9247-7B5843AE09D4}"/>
              </a:ext>
            </a:extLst>
          </p:cNvPr>
          <p:cNvCxnSpPr>
            <a:cxnSpLocks/>
          </p:cNvCxnSpPr>
          <p:nvPr/>
        </p:nvCxnSpPr>
        <p:spPr>
          <a:xfrm>
            <a:off x="6696891" y="3890554"/>
            <a:ext cx="1780899" cy="617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03898BE-B86B-4713-B783-647FE7AF7702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696891" y="3888831"/>
            <a:ext cx="1780901" cy="1771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F6CE2E5-351F-4CC4-9E20-964FA5D9DF32}"/>
              </a:ext>
            </a:extLst>
          </p:cNvPr>
          <p:cNvSpPr txBox="1"/>
          <p:nvPr/>
        </p:nvSpPr>
        <p:spPr>
          <a:xfrm>
            <a:off x="4781005" y="889571"/>
            <a:ext cx="173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00"/>
                </a:solidFill>
              </a:rPr>
              <a:t>Node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1DA5F33-DEB8-4B9F-A7B7-D0378D588882}"/>
              </a:ext>
            </a:extLst>
          </p:cNvPr>
          <p:cNvCxnSpPr>
            <a:cxnSpLocks/>
            <a:stCxn id="5" idx="3"/>
            <a:endCxn id="40" idx="2"/>
          </p:cNvCxnSpPr>
          <p:nvPr/>
        </p:nvCxnSpPr>
        <p:spPr>
          <a:xfrm flipV="1">
            <a:off x="6669448" y="1841082"/>
            <a:ext cx="857007" cy="20548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D93C34A-EF79-4E84-83F3-09031E6FC82F}"/>
              </a:ext>
            </a:extLst>
          </p:cNvPr>
          <p:cNvSpPr txBox="1"/>
          <p:nvPr/>
        </p:nvSpPr>
        <p:spPr>
          <a:xfrm>
            <a:off x="6546859" y="1471750"/>
            <a:ext cx="19591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Service[HeadLess]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26B5D15-AF91-4250-93BE-47376ED16CB2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7526455" y="1841082"/>
            <a:ext cx="910977" cy="3830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F869BC3-FB88-4382-A99F-910EA3708A1F}"/>
              </a:ext>
            </a:extLst>
          </p:cNvPr>
          <p:cNvCxnSpPr>
            <a:cxnSpLocks/>
            <a:stCxn id="21" idx="2"/>
            <a:endCxn id="40" idx="2"/>
          </p:cNvCxnSpPr>
          <p:nvPr/>
        </p:nvCxnSpPr>
        <p:spPr>
          <a:xfrm flipH="1" flipV="1">
            <a:off x="7526455" y="1841082"/>
            <a:ext cx="951335" cy="14081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B25B7B3-DB5C-4BF1-8A3F-4F3078203494}"/>
              </a:ext>
            </a:extLst>
          </p:cNvPr>
          <p:cNvCxnSpPr>
            <a:cxnSpLocks/>
            <a:stCxn id="23" idx="2"/>
            <a:endCxn id="40" idx="2"/>
          </p:cNvCxnSpPr>
          <p:nvPr/>
        </p:nvCxnSpPr>
        <p:spPr>
          <a:xfrm flipH="1" flipV="1">
            <a:off x="7526455" y="1841082"/>
            <a:ext cx="951336" cy="26138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AC2F36C-3740-45DE-9F97-9403A9C128FC}"/>
              </a:ext>
            </a:extLst>
          </p:cNvPr>
          <p:cNvCxnSpPr>
            <a:cxnSpLocks/>
            <a:stCxn id="22" idx="2"/>
            <a:endCxn id="40" idx="2"/>
          </p:cNvCxnSpPr>
          <p:nvPr/>
        </p:nvCxnSpPr>
        <p:spPr>
          <a:xfrm flipH="1" flipV="1">
            <a:off x="7526455" y="1841082"/>
            <a:ext cx="951337" cy="38194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5771C1B-A10A-4A69-8D2C-CE9F08D7D84E}"/>
              </a:ext>
            </a:extLst>
          </p:cNvPr>
          <p:cNvSpPr/>
          <p:nvPr/>
        </p:nvSpPr>
        <p:spPr>
          <a:xfrm>
            <a:off x="1994268" y="3257988"/>
            <a:ext cx="802384" cy="1258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Service</a:t>
            </a:r>
          </a:p>
          <a:p>
            <a:pPr algn="ctr"/>
            <a:r>
              <a:rPr lang="en-US" altLang="zh-CN" sz="1100" dirty="0"/>
              <a:t>NodePort</a:t>
            </a:r>
            <a:endParaRPr lang="zh-CN" altLang="en-US" sz="11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CAB2A10-0D73-41C2-9B92-EC42ABDB70F4}"/>
              </a:ext>
            </a:extLst>
          </p:cNvPr>
          <p:cNvSpPr txBox="1"/>
          <p:nvPr/>
        </p:nvSpPr>
        <p:spPr>
          <a:xfrm>
            <a:off x="278674" y="258439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Ingress Controller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A63474-9806-4C0B-AF7E-2910B47E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4" y="677251"/>
            <a:ext cx="10302240" cy="57946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D6E1E7A-AECC-44C0-A3B6-33DFC65C646D}"/>
              </a:ext>
            </a:extLst>
          </p:cNvPr>
          <p:cNvSpPr txBox="1"/>
          <p:nvPr/>
        </p:nvSpPr>
        <p:spPr>
          <a:xfrm>
            <a:off x="766354" y="287383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效果：</a:t>
            </a:r>
            <a:r>
              <a:rPr lang="en-US" altLang="zh-CN" dirty="0">
                <a:solidFill>
                  <a:srgbClr val="FF0000"/>
                </a:solidFill>
              </a:rPr>
              <a:t>https</a:t>
            </a:r>
            <a:r>
              <a:rPr lang="zh-CN" altLang="en-US" dirty="0">
                <a:solidFill>
                  <a:srgbClr val="FF0000"/>
                </a:solidFill>
              </a:rPr>
              <a:t>形式</a:t>
            </a:r>
          </a:p>
        </p:txBody>
      </p:sp>
    </p:spTree>
    <p:extLst>
      <p:ext uri="{BB962C8B-B14F-4D97-AF65-F5344CB8AC3E}">
        <p14:creationId xmlns:p14="http://schemas.microsoft.com/office/powerpoint/2010/main" val="151668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37AE93-ECFB-4B83-B46A-58ABCF800A52}"/>
              </a:ext>
            </a:extLst>
          </p:cNvPr>
          <p:cNvSpPr txBox="1"/>
          <p:nvPr/>
        </p:nvSpPr>
        <p:spPr>
          <a:xfrm>
            <a:off x="1191452" y="2782669"/>
            <a:ext cx="980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创建</a:t>
            </a:r>
            <a:r>
              <a:rPr lang="en-US" altLang="zh-CN" dirty="0">
                <a:solidFill>
                  <a:srgbClr val="FF0000"/>
                </a:solidFill>
              </a:rPr>
              <a:t>nginx </a:t>
            </a:r>
            <a:r>
              <a:rPr lang="zh-CN" altLang="en-US" dirty="0">
                <a:solidFill>
                  <a:srgbClr val="FF0000"/>
                </a:solidFill>
              </a:rPr>
              <a:t>相关的</a:t>
            </a:r>
            <a:r>
              <a:rPr lang="en-US" altLang="zh-CN" dirty="0">
                <a:solidFill>
                  <a:srgbClr val="FF0000"/>
                </a:solidFill>
              </a:rPr>
              <a:t>pod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cm [with rbac]</a:t>
            </a:r>
          </a:p>
          <a:p>
            <a:r>
              <a:rPr lang="en-US" altLang="zh-CN" dirty="0"/>
              <a:t>https://kubernetes.github.io/ingress-nginx/deploy/#prerequisite-generic-deployment-command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64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CEC60C-8A9A-4ED8-9613-4861F64D8D3C}"/>
              </a:ext>
            </a:extLst>
          </p:cNvPr>
          <p:cNvSpPr txBox="1"/>
          <p:nvPr/>
        </p:nvSpPr>
        <p:spPr>
          <a:xfrm>
            <a:off x="975360" y="551289"/>
            <a:ext cx="10762883" cy="600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[root@k8s-1 deploy]# less ingress-</a:t>
            </a:r>
            <a:r>
              <a:rPr lang="en-US" altLang="zh-CN" sz="1600" dirty="0" err="1"/>
              <a:t>svc.yaml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 err="1"/>
              <a:t>apiVersion</a:t>
            </a:r>
            <a:r>
              <a:rPr lang="en-US" altLang="zh-CN" sz="1600" dirty="0"/>
              <a:t>: v1</a:t>
            </a:r>
          </a:p>
          <a:p>
            <a:r>
              <a:rPr lang="en-US" altLang="zh-CN" sz="1600" dirty="0"/>
              <a:t>kind: Service</a:t>
            </a:r>
          </a:p>
          <a:p>
            <a:r>
              <a:rPr lang="en-US" altLang="zh-CN" sz="1600" dirty="0"/>
              <a:t>metadata:</a:t>
            </a:r>
          </a:p>
          <a:p>
            <a:r>
              <a:rPr lang="en-US" altLang="zh-CN" sz="1600" dirty="0"/>
              <a:t>  name: ingress-</a:t>
            </a:r>
            <a:r>
              <a:rPr lang="en-US" altLang="zh-CN" sz="1600" dirty="0" err="1"/>
              <a:t>nginx</a:t>
            </a:r>
            <a:endParaRPr lang="en-US" altLang="zh-CN" sz="1600" dirty="0"/>
          </a:p>
          <a:p>
            <a:r>
              <a:rPr lang="en-US" altLang="zh-CN" sz="1600" dirty="0"/>
              <a:t>  namespace: ingress-</a:t>
            </a:r>
            <a:r>
              <a:rPr lang="en-US" altLang="zh-CN" sz="1600" dirty="0" err="1"/>
              <a:t>nginx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spec:</a:t>
            </a:r>
          </a:p>
          <a:p>
            <a:r>
              <a:rPr lang="en-US" altLang="zh-CN" sz="1600" dirty="0"/>
              <a:t>  type: NodePort</a:t>
            </a:r>
          </a:p>
          <a:p>
            <a:r>
              <a:rPr lang="en-US" altLang="zh-CN" sz="1600" dirty="0"/>
              <a:t>  ports:</a:t>
            </a:r>
          </a:p>
          <a:p>
            <a:r>
              <a:rPr lang="en-US" altLang="zh-CN" sz="1600" dirty="0"/>
              <a:t>  - name: http</a:t>
            </a:r>
          </a:p>
          <a:p>
            <a:r>
              <a:rPr lang="en-US" altLang="zh-CN" sz="1600" dirty="0"/>
              <a:t>    port: 80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targetPort</a:t>
            </a:r>
            <a:r>
              <a:rPr lang="en-US" altLang="zh-CN" sz="1600" dirty="0"/>
              <a:t>: 80</a:t>
            </a:r>
          </a:p>
          <a:p>
            <a:r>
              <a:rPr lang="en-US" altLang="zh-CN" sz="1600" dirty="0"/>
              <a:t>    protocol: TCP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nodePort</a:t>
            </a:r>
            <a:r>
              <a:rPr lang="en-US" altLang="zh-CN" sz="1600" dirty="0"/>
              <a:t>: 30080</a:t>
            </a:r>
          </a:p>
          <a:p>
            <a:r>
              <a:rPr lang="en-US" altLang="zh-CN" sz="1600" dirty="0"/>
              <a:t>  - name: https</a:t>
            </a:r>
          </a:p>
          <a:p>
            <a:r>
              <a:rPr lang="en-US" altLang="zh-CN" sz="1600" dirty="0"/>
              <a:t>    port: 443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targetPort</a:t>
            </a:r>
            <a:r>
              <a:rPr lang="en-US" altLang="zh-CN" sz="1600" dirty="0"/>
              <a:t>: 443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nodePort</a:t>
            </a:r>
            <a:r>
              <a:rPr lang="en-US" altLang="zh-CN" sz="1600" dirty="0"/>
              <a:t>: 30443</a:t>
            </a:r>
          </a:p>
          <a:p>
            <a:r>
              <a:rPr lang="en-US" altLang="zh-CN" sz="1600" dirty="0"/>
              <a:t>    protocol: TCP</a:t>
            </a:r>
          </a:p>
          <a:p>
            <a:r>
              <a:rPr lang="en-US" altLang="zh-CN" sz="1600" dirty="0"/>
              <a:t>  selector:</a:t>
            </a:r>
          </a:p>
          <a:p>
            <a:r>
              <a:rPr lang="en-US" altLang="zh-CN" sz="1600" dirty="0"/>
              <a:t>    app: ingress-</a:t>
            </a:r>
            <a:r>
              <a:rPr lang="en-US" altLang="zh-CN" sz="1600" dirty="0" err="1"/>
              <a:t>nginx</a:t>
            </a:r>
            <a:endParaRPr lang="en-US" altLang="zh-CN" sz="1600" dirty="0"/>
          </a:p>
          <a:p>
            <a:r>
              <a:rPr lang="en-US" altLang="zh-CN" sz="1600" dirty="0"/>
              <a:t>[root@k8s-1 deploy]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https://raw.githubusercontent.com/kubernetes/ingress-nginx/master/deploy/provider/baremetal/service-nodeport.yaml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8DB0AB5F-41C9-413D-92B4-009F09ADB6DF}"/>
              </a:ext>
            </a:extLst>
          </p:cNvPr>
          <p:cNvSpPr/>
          <p:nvPr/>
        </p:nvSpPr>
        <p:spPr>
          <a:xfrm>
            <a:off x="6356801" y="2717074"/>
            <a:ext cx="5329645" cy="612648"/>
          </a:xfrm>
          <a:prstGeom prst="borderCallout1">
            <a:avLst>
              <a:gd name="adj1" fmla="val 18750"/>
              <a:gd name="adj2" fmla="val -8333"/>
              <a:gd name="adj3" fmla="val 129558"/>
              <a:gd name="adj4" fmla="val -28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通过创建</a:t>
            </a:r>
            <a:r>
              <a:rPr lang="en-US" altLang="zh-CN" dirty="0"/>
              <a:t>service </a:t>
            </a:r>
            <a:r>
              <a:rPr lang="zh-CN" altLang="en-US" dirty="0"/>
              <a:t>类型为</a:t>
            </a:r>
            <a:r>
              <a:rPr lang="en-US" altLang="zh-CN" dirty="0"/>
              <a:t>NodePort</a:t>
            </a:r>
            <a:r>
              <a:rPr lang="zh-CN" altLang="en-US" dirty="0"/>
              <a:t>来引导外部流量到</a:t>
            </a:r>
            <a:r>
              <a:rPr lang="en-US" altLang="zh-CN" dirty="0"/>
              <a:t>Ingress-Nginx  pod </a:t>
            </a:r>
            <a:r>
              <a:rPr lang="zh-CN" altLang="en-US" dirty="0"/>
              <a:t>即为：</a:t>
            </a:r>
            <a:r>
              <a:rPr lang="en-US" altLang="zh-CN" dirty="0"/>
              <a:t>Ingress controller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29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C60CF3-0EB3-4995-B754-AB8EA69419F3}"/>
              </a:ext>
            </a:extLst>
          </p:cNvPr>
          <p:cNvSpPr txBox="1"/>
          <p:nvPr/>
        </p:nvSpPr>
        <p:spPr>
          <a:xfrm>
            <a:off x="757646" y="644434"/>
            <a:ext cx="3882794" cy="480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ingress-</a:t>
            </a:r>
            <a:r>
              <a:rPr lang="en-US" altLang="zh-CN" b="1" dirty="0" err="1">
                <a:solidFill>
                  <a:srgbClr val="FF0000"/>
                </a:solidFill>
              </a:rPr>
              <a:t>tomcat.yaml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apiVersion</a:t>
            </a:r>
            <a:r>
              <a:rPr lang="en-US" altLang="zh-CN" dirty="0"/>
              <a:t>: extensions/v1beta1</a:t>
            </a:r>
          </a:p>
          <a:p>
            <a:r>
              <a:rPr lang="en-US" altLang="zh-CN" dirty="0"/>
              <a:t>kind: Ingress</a:t>
            </a:r>
          </a:p>
          <a:p>
            <a:r>
              <a:rPr lang="en-US" altLang="zh-CN" dirty="0"/>
              <a:t>metadata:</a:t>
            </a:r>
          </a:p>
          <a:p>
            <a:r>
              <a:rPr lang="en-US" altLang="zh-CN" dirty="0"/>
              <a:t>  name: ingress-tomcat</a:t>
            </a:r>
          </a:p>
          <a:p>
            <a:r>
              <a:rPr lang="en-US" altLang="zh-CN" dirty="0"/>
              <a:t>  namespace: default</a:t>
            </a:r>
          </a:p>
          <a:p>
            <a:r>
              <a:rPr lang="en-US" altLang="zh-CN" dirty="0"/>
              <a:t>  annotations:</a:t>
            </a:r>
          </a:p>
          <a:p>
            <a:r>
              <a:rPr lang="en-US" altLang="zh-CN" dirty="0"/>
              <a:t>    kubernetes.io/</a:t>
            </a:r>
            <a:r>
              <a:rPr lang="en-US" altLang="zh-CN" dirty="0" err="1"/>
              <a:t>ingress.class</a:t>
            </a:r>
            <a:r>
              <a:rPr lang="en-US" altLang="zh-CN" dirty="0"/>
              <a:t>: "nginx"</a:t>
            </a:r>
          </a:p>
          <a:p>
            <a:r>
              <a:rPr lang="en-US" altLang="zh-CN" dirty="0"/>
              <a:t>spec:</a:t>
            </a:r>
          </a:p>
          <a:p>
            <a:r>
              <a:rPr lang="en-US" altLang="zh-CN" dirty="0"/>
              <a:t>  rules:</a:t>
            </a:r>
          </a:p>
          <a:p>
            <a:r>
              <a:rPr lang="en-US" altLang="zh-CN" dirty="0"/>
              <a:t>    - host: www.burlyluotomcat.com</a:t>
            </a:r>
          </a:p>
          <a:p>
            <a:r>
              <a:rPr lang="en-US" altLang="zh-CN" dirty="0"/>
              <a:t>      http:</a:t>
            </a:r>
          </a:p>
          <a:p>
            <a:r>
              <a:rPr lang="en-US" altLang="zh-CN" dirty="0"/>
              <a:t>        paths:</a:t>
            </a:r>
          </a:p>
          <a:p>
            <a:r>
              <a:rPr lang="en-US" altLang="zh-CN" dirty="0"/>
              <a:t>        - path:</a:t>
            </a:r>
          </a:p>
          <a:p>
            <a:r>
              <a:rPr lang="en-US" altLang="zh-CN" dirty="0"/>
              <a:t>          backend: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zh-CN" dirty="0" err="1">
                <a:solidFill>
                  <a:srgbClr val="FF0000"/>
                </a:solidFill>
              </a:rPr>
              <a:t>serviceName</a:t>
            </a:r>
            <a:r>
              <a:rPr lang="en-US" altLang="zh-CN" dirty="0">
                <a:solidFill>
                  <a:srgbClr val="FF0000"/>
                </a:solidFill>
              </a:rPr>
              <a:t>: tomcat-svc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zh-CN" dirty="0" err="1">
                <a:solidFill>
                  <a:srgbClr val="FF0000"/>
                </a:solidFill>
              </a:rPr>
              <a:t>servicePort</a:t>
            </a:r>
            <a:r>
              <a:rPr lang="en-US" altLang="zh-CN" dirty="0">
                <a:solidFill>
                  <a:srgbClr val="FF0000"/>
                </a:solidFill>
              </a:rPr>
              <a:t>: 8080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标注: 弯曲线形(带边框和强调线) 4">
            <a:extLst>
              <a:ext uri="{FF2B5EF4-FFF2-40B4-BE49-F238E27FC236}">
                <a16:creationId xmlns:a16="http://schemas.microsoft.com/office/drawing/2014/main" id="{54157060-EDA9-4C1E-8A13-722B21C5416D}"/>
              </a:ext>
            </a:extLst>
          </p:cNvPr>
          <p:cNvSpPr/>
          <p:nvPr/>
        </p:nvSpPr>
        <p:spPr>
          <a:xfrm>
            <a:off x="5120639" y="4824549"/>
            <a:ext cx="5259977" cy="6126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906"/>
              <a:gd name="adj6" fmla="val -25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通过这里来关联</a:t>
            </a:r>
            <a:r>
              <a:rPr lang="en-US" altLang="zh-CN" dirty="0"/>
              <a:t>service</a:t>
            </a:r>
            <a:r>
              <a:rPr lang="zh-CN" altLang="en-US" dirty="0"/>
              <a:t>，然后到达后端</a:t>
            </a:r>
            <a:r>
              <a:rPr lang="en-US" altLang="zh-CN" dirty="0"/>
              <a:t>Pods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10FBB1-561F-4CDA-859B-2F9EB4972808}"/>
              </a:ext>
            </a:extLst>
          </p:cNvPr>
          <p:cNvSpPr txBox="1"/>
          <p:nvPr/>
        </p:nvSpPr>
        <p:spPr>
          <a:xfrm>
            <a:off x="5120639" y="1532709"/>
            <a:ext cx="6208751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先创建后端的</a:t>
            </a:r>
            <a:r>
              <a:rPr lang="en-US" altLang="zh-CN" dirty="0"/>
              <a:t>deployment[Pods]</a:t>
            </a:r>
            <a:r>
              <a:rPr lang="zh-CN" altLang="en-US" dirty="0"/>
              <a:t>和</a:t>
            </a:r>
            <a:r>
              <a:rPr lang="en-US" altLang="zh-CN" dirty="0"/>
              <a:t>service</a:t>
            </a:r>
            <a:r>
              <a:rPr lang="zh-CN" altLang="en-US" dirty="0"/>
              <a:t>，然后被</a:t>
            </a:r>
            <a:r>
              <a:rPr lang="en-US" altLang="zh-CN" dirty="0"/>
              <a:t>nginx</a:t>
            </a:r>
            <a:r>
              <a:rPr lang="zh-CN" altLang="en-US" dirty="0"/>
              <a:t>引用</a:t>
            </a:r>
          </a:p>
        </p:txBody>
      </p:sp>
    </p:spTree>
    <p:extLst>
      <p:ext uri="{BB962C8B-B14F-4D97-AF65-F5344CB8AC3E}">
        <p14:creationId xmlns:p14="http://schemas.microsoft.com/office/powerpoint/2010/main" val="301236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C38E57-E988-4786-970B-8DB5E0EE80B2}"/>
              </a:ext>
            </a:extLst>
          </p:cNvPr>
          <p:cNvSpPr txBox="1"/>
          <p:nvPr/>
        </p:nvSpPr>
        <p:spPr>
          <a:xfrm>
            <a:off x="731520" y="522514"/>
            <a:ext cx="3156633" cy="53245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000" dirty="0"/>
              <a:t>[root@k8s-1 tomcat]# less </a:t>
            </a:r>
            <a:r>
              <a:rPr lang="en-US" altLang="zh-CN" sz="1000" b="1" dirty="0">
                <a:solidFill>
                  <a:srgbClr val="FF0000"/>
                </a:solidFill>
              </a:rPr>
              <a:t>tomcat-svc-</a:t>
            </a:r>
            <a:r>
              <a:rPr lang="en-US" altLang="zh-CN" sz="1000" b="1" dirty="0" err="1">
                <a:solidFill>
                  <a:srgbClr val="FF0000"/>
                </a:solidFill>
              </a:rPr>
              <a:t>deploy.yaml</a:t>
            </a:r>
            <a:r>
              <a:rPr lang="en-US" altLang="zh-CN" sz="10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000" dirty="0"/>
              <a:t>---</a:t>
            </a: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v1</a:t>
            </a:r>
          </a:p>
          <a:p>
            <a:r>
              <a:rPr lang="en-US" altLang="zh-CN" sz="1000" dirty="0"/>
              <a:t>kind: Service</a:t>
            </a:r>
          </a:p>
          <a:p>
            <a:r>
              <a:rPr lang="en-US" altLang="zh-CN" sz="1000" dirty="0"/>
              <a:t>metadata:</a:t>
            </a:r>
          </a:p>
          <a:p>
            <a:r>
              <a:rPr lang="en-US" altLang="zh-CN" sz="1000" dirty="0"/>
              <a:t>  name: tomcat-svc</a:t>
            </a:r>
          </a:p>
          <a:p>
            <a:r>
              <a:rPr lang="en-US" altLang="zh-CN" sz="1000" dirty="0"/>
              <a:t>spec:</a:t>
            </a:r>
          </a:p>
          <a:p>
            <a:r>
              <a:rPr lang="en-US" altLang="zh-CN" sz="1000" dirty="0"/>
              <a:t>  selector:</a:t>
            </a:r>
          </a:p>
          <a:p>
            <a:r>
              <a:rPr lang="en-US" altLang="zh-CN" sz="1000" dirty="0"/>
              <a:t>    run: tomcat</a:t>
            </a:r>
          </a:p>
          <a:p>
            <a:r>
              <a:rPr lang="en-US" altLang="zh-CN" sz="1000" dirty="0"/>
              <a:t>  ports:</a:t>
            </a:r>
          </a:p>
          <a:p>
            <a:r>
              <a:rPr lang="en-US" altLang="zh-CN" sz="1000" dirty="0"/>
              <a:t>  - protocol: TCP</a:t>
            </a:r>
          </a:p>
          <a:p>
            <a:r>
              <a:rPr lang="en-US" altLang="zh-CN" sz="1000" dirty="0"/>
              <a:t>    port: 8080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targetPort</a:t>
            </a:r>
            <a:r>
              <a:rPr lang="en-US" altLang="zh-CN" sz="1000" dirty="0"/>
              <a:t>: 8080</a:t>
            </a:r>
          </a:p>
          <a:p>
            <a:r>
              <a:rPr lang="en-US" altLang="zh-CN" sz="1000" dirty="0"/>
              <a:t>  type: </a:t>
            </a:r>
            <a:r>
              <a:rPr lang="en-US" altLang="zh-CN" sz="1000" dirty="0" err="1"/>
              <a:t>ClusterIP</a:t>
            </a:r>
            <a:endParaRPr lang="en-US" altLang="zh-CN" sz="1000" dirty="0"/>
          </a:p>
          <a:p>
            <a:r>
              <a:rPr lang="en-US" altLang="zh-CN" sz="1000" dirty="0"/>
              <a:t>  </a:t>
            </a:r>
            <a:r>
              <a:rPr lang="en-US" altLang="zh-CN" sz="1000" dirty="0" err="1"/>
              <a:t>clusterIP</a:t>
            </a:r>
            <a:r>
              <a:rPr lang="en-US" altLang="zh-CN" sz="1000" dirty="0"/>
              <a:t>: None</a:t>
            </a:r>
          </a:p>
          <a:p>
            <a:endParaRPr lang="en-US" altLang="zh-CN" sz="1000" dirty="0"/>
          </a:p>
          <a:p>
            <a:r>
              <a:rPr lang="en-US" altLang="zh-CN" sz="1000" dirty="0"/>
              <a:t>---</a:t>
            </a: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apps/v1beta1</a:t>
            </a:r>
          </a:p>
          <a:p>
            <a:r>
              <a:rPr lang="en-US" altLang="zh-CN" sz="1000" dirty="0"/>
              <a:t>kind: Deployment</a:t>
            </a:r>
          </a:p>
          <a:p>
            <a:r>
              <a:rPr lang="en-US" altLang="zh-CN" sz="1000" dirty="0"/>
              <a:t>metadata:</a:t>
            </a:r>
          </a:p>
          <a:p>
            <a:r>
              <a:rPr lang="en-US" altLang="zh-CN" sz="1000" dirty="0"/>
              <a:t>  name: tomcat</a:t>
            </a:r>
          </a:p>
          <a:p>
            <a:r>
              <a:rPr lang="en-US" altLang="zh-CN" sz="1000" dirty="0"/>
              <a:t>spec:</a:t>
            </a:r>
          </a:p>
          <a:p>
            <a:r>
              <a:rPr lang="en-US" altLang="zh-CN" sz="1000" dirty="0"/>
              <a:t>  replicas: 1</a:t>
            </a:r>
          </a:p>
          <a:p>
            <a:r>
              <a:rPr lang="en-US" altLang="zh-CN" sz="1000" dirty="0"/>
              <a:t>  template: </a:t>
            </a:r>
          </a:p>
          <a:p>
            <a:r>
              <a:rPr lang="en-US" altLang="zh-CN" sz="1000" dirty="0"/>
              <a:t>    metadata:</a:t>
            </a:r>
          </a:p>
          <a:p>
            <a:r>
              <a:rPr lang="en-US" altLang="zh-CN" sz="1000" dirty="0"/>
              <a:t>      labels:</a:t>
            </a:r>
          </a:p>
          <a:p>
            <a:r>
              <a:rPr lang="en-US" altLang="zh-CN" sz="1000" dirty="0"/>
              <a:t>        run: tomcat</a:t>
            </a:r>
          </a:p>
          <a:p>
            <a:r>
              <a:rPr lang="en-US" altLang="zh-CN" sz="1000" dirty="0"/>
              <a:t>    spec:</a:t>
            </a:r>
          </a:p>
          <a:p>
            <a:r>
              <a:rPr lang="en-US" altLang="zh-CN" sz="1000" dirty="0"/>
              <a:t>      containers:</a:t>
            </a:r>
          </a:p>
          <a:p>
            <a:r>
              <a:rPr lang="en-US" altLang="zh-CN" sz="1000" dirty="0"/>
              <a:t>      - name: </a:t>
            </a:r>
            <a:r>
              <a:rPr lang="en-US" altLang="zh-CN" sz="1000" dirty="0" err="1"/>
              <a:t>tomcatd</a:t>
            </a:r>
            <a:endParaRPr lang="en-US" altLang="zh-CN" sz="1000" dirty="0"/>
          </a:p>
          <a:p>
            <a:r>
              <a:rPr lang="en-US" altLang="zh-CN" sz="1000" dirty="0"/>
              <a:t>        image: tomcat:9-jre8-slim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en-US" altLang="zh-CN" sz="1000" dirty="0"/>
          </a:p>
          <a:p>
            <a:r>
              <a:rPr lang="en-US" altLang="zh-CN" sz="1000" dirty="0"/>
              <a:t>        ports:</a:t>
            </a:r>
          </a:p>
          <a:p>
            <a:r>
              <a:rPr lang="en-US" altLang="zh-CN" sz="1000" dirty="0"/>
              <a:t>        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8080</a:t>
            </a:r>
            <a:endParaRPr lang="zh-CN" altLang="en-US" sz="1000" dirty="0"/>
          </a:p>
        </p:txBody>
      </p:sp>
      <p:sp>
        <p:nvSpPr>
          <p:cNvPr id="5" name="标注: 弯曲线形 4">
            <a:extLst>
              <a:ext uri="{FF2B5EF4-FFF2-40B4-BE49-F238E27FC236}">
                <a16:creationId xmlns:a16="http://schemas.microsoft.com/office/drawing/2014/main" id="{B0349E9F-C36E-40C1-82F3-5DEACE465615}"/>
              </a:ext>
            </a:extLst>
          </p:cNvPr>
          <p:cNvSpPr/>
          <p:nvPr/>
        </p:nvSpPr>
        <p:spPr>
          <a:xfrm>
            <a:off x="6191793" y="2481943"/>
            <a:ext cx="5381897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550"/>
              <a:gd name="adj6" fmla="val -41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构造后端响应</a:t>
            </a:r>
            <a:r>
              <a:rPr lang="en-US" altLang="zh-CN" dirty="0"/>
              <a:t>Pods</a:t>
            </a:r>
            <a:r>
              <a:rPr lang="zh-CN" altLang="en-US" dirty="0"/>
              <a:t>的</a:t>
            </a:r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/>
              <a:t>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93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D99FA6-0A24-42D6-9956-DC79A76993CE}"/>
              </a:ext>
            </a:extLst>
          </p:cNvPr>
          <p:cNvSpPr txBox="1"/>
          <p:nvPr/>
        </p:nvSpPr>
        <p:spPr>
          <a:xfrm>
            <a:off x="1123405" y="775063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效果：基于</a:t>
            </a:r>
            <a:r>
              <a:rPr lang="en-US" altLang="zh-CN" dirty="0"/>
              <a:t>http</a:t>
            </a:r>
            <a:r>
              <a:rPr lang="zh-CN" altLang="en-US" dirty="0"/>
              <a:t>形式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85DC8E-F736-4D9E-899C-022A6981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86" y="1144395"/>
            <a:ext cx="9132140" cy="51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8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E91111-1354-46CA-B5F7-903F06A5AFB5}"/>
              </a:ext>
            </a:extLst>
          </p:cNvPr>
          <p:cNvSpPr txBox="1"/>
          <p:nvPr/>
        </p:nvSpPr>
        <p:spPr>
          <a:xfrm>
            <a:off x="923109" y="80989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1879F9-AB19-42C7-AD65-63C16A457A30}"/>
              </a:ext>
            </a:extLst>
          </p:cNvPr>
          <p:cNvSpPr txBox="1"/>
          <p:nvPr/>
        </p:nvSpPr>
        <p:spPr>
          <a:xfrm>
            <a:off x="1053737" y="1179229"/>
            <a:ext cx="3156633" cy="53245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000" dirty="0"/>
              <a:t>[root@k8s-1 tomcat]# less </a:t>
            </a:r>
            <a:r>
              <a:rPr lang="en-US" altLang="zh-CN" sz="1000" b="1" dirty="0">
                <a:solidFill>
                  <a:srgbClr val="FF0000"/>
                </a:solidFill>
              </a:rPr>
              <a:t>tomcat-svc-</a:t>
            </a:r>
            <a:r>
              <a:rPr lang="en-US" altLang="zh-CN" sz="1000" b="1" dirty="0" err="1">
                <a:solidFill>
                  <a:srgbClr val="FF0000"/>
                </a:solidFill>
              </a:rPr>
              <a:t>deploy.yaml</a:t>
            </a:r>
            <a:r>
              <a:rPr lang="en-US" altLang="zh-CN" sz="10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000" dirty="0"/>
              <a:t>---</a:t>
            </a: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v1</a:t>
            </a:r>
          </a:p>
          <a:p>
            <a:r>
              <a:rPr lang="en-US" altLang="zh-CN" sz="1000" dirty="0"/>
              <a:t>kind: Service</a:t>
            </a:r>
          </a:p>
          <a:p>
            <a:r>
              <a:rPr lang="en-US" altLang="zh-CN" sz="1000" dirty="0"/>
              <a:t>metadata:</a:t>
            </a:r>
          </a:p>
          <a:p>
            <a:r>
              <a:rPr lang="en-US" altLang="zh-CN" sz="1000" dirty="0"/>
              <a:t>  name: tomcat-svc</a:t>
            </a:r>
          </a:p>
          <a:p>
            <a:r>
              <a:rPr lang="en-US" altLang="zh-CN" sz="1000" dirty="0"/>
              <a:t>spec:</a:t>
            </a:r>
          </a:p>
          <a:p>
            <a:r>
              <a:rPr lang="en-US" altLang="zh-CN" sz="1000" dirty="0"/>
              <a:t>  selector:</a:t>
            </a:r>
          </a:p>
          <a:p>
            <a:r>
              <a:rPr lang="en-US" altLang="zh-CN" sz="1000" dirty="0"/>
              <a:t>    run: tomcat</a:t>
            </a:r>
          </a:p>
          <a:p>
            <a:r>
              <a:rPr lang="en-US" altLang="zh-CN" sz="1000" dirty="0"/>
              <a:t>  ports:</a:t>
            </a:r>
          </a:p>
          <a:p>
            <a:r>
              <a:rPr lang="en-US" altLang="zh-CN" sz="1000" dirty="0"/>
              <a:t>  - protocol: TCP</a:t>
            </a:r>
          </a:p>
          <a:p>
            <a:r>
              <a:rPr lang="en-US" altLang="zh-CN" sz="1000" dirty="0"/>
              <a:t>    port: 8080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targetPort</a:t>
            </a:r>
            <a:r>
              <a:rPr lang="en-US" altLang="zh-CN" sz="1000" dirty="0"/>
              <a:t>: 8080</a:t>
            </a:r>
          </a:p>
          <a:p>
            <a:r>
              <a:rPr lang="en-US" altLang="zh-CN" sz="1000" dirty="0"/>
              <a:t>  type: </a:t>
            </a:r>
            <a:r>
              <a:rPr lang="en-US" altLang="zh-CN" sz="1000" dirty="0" err="1"/>
              <a:t>ClusterIP</a:t>
            </a:r>
            <a:endParaRPr lang="en-US" altLang="zh-CN" sz="1000" dirty="0"/>
          </a:p>
          <a:p>
            <a:r>
              <a:rPr lang="en-US" altLang="zh-CN" sz="1000" dirty="0"/>
              <a:t>  </a:t>
            </a:r>
            <a:r>
              <a:rPr lang="en-US" altLang="zh-CN" sz="1000" dirty="0" err="1"/>
              <a:t>clusterIP</a:t>
            </a:r>
            <a:r>
              <a:rPr lang="en-US" altLang="zh-CN" sz="1000" dirty="0"/>
              <a:t>: None</a:t>
            </a:r>
          </a:p>
          <a:p>
            <a:endParaRPr lang="en-US" altLang="zh-CN" sz="1000" dirty="0"/>
          </a:p>
          <a:p>
            <a:r>
              <a:rPr lang="en-US" altLang="zh-CN" sz="1000" dirty="0"/>
              <a:t>---</a:t>
            </a: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apps/v1beta1</a:t>
            </a:r>
          </a:p>
          <a:p>
            <a:r>
              <a:rPr lang="en-US" altLang="zh-CN" sz="1000" dirty="0"/>
              <a:t>kind: Deployment</a:t>
            </a:r>
          </a:p>
          <a:p>
            <a:r>
              <a:rPr lang="en-US" altLang="zh-CN" sz="1000" dirty="0"/>
              <a:t>metadata:</a:t>
            </a:r>
          </a:p>
          <a:p>
            <a:r>
              <a:rPr lang="en-US" altLang="zh-CN" sz="1000" dirty="0"/>
              <a:t>  name: tomcat</a:t>
            </a:r>
          </a:p>
          <a:p>
            <a:r>
              <a:rPr lang="en-US" altLang="zh-CN" sz="1000" dirty="0"/>
              <a:t>spec:</a:t>
            </a:r>
          </a:p>
          <a:p>
            <a:r>
              <a:rPr lang="en-US" altLang="zh-CN" sz="1000" dirty="0"/>
              <a:t>  replicas: 1</a:t>
            </a:r>
          </a:p>
          <a:p>
            <a:r>
              <a:rPr lang="en-US" altLang="zh-CN" sz="1000" dirty="0"/>
              <a:t>  template: </a:t>
            </a:r>
          </a:p>
          <a:p>
            <a:r>
              <a:rPr lang="en-US" altLang="zh-CN" sz="1000" dirty="0"/>
              <a:t>    metadata:</a:t>
            </a:r>
          </a:p>
          <a:p>
            <a:r>
              <a:rPr lang="en-US" altLang="zh-CN" sz="1000" dirty="0"/>
              <a:t>      labels:</a:t>
            </a:r>
          </a:p>
          <a:p>
            <a:r>
              <a:rPr lang="en-US" altLang="zh-CN" sz="1000" dirty="0"/>
              <a:t>        run: tomcat</a:t>
            </a:r>
          </a:p>
          <a:p>
            <a:r>
              <a:rPr lang="en-US" altLang="zh-CN" sz="1000" dirty="0"/>
              <a:t>    spec:</a:t>
            </a:r>
          </a:p>
          <a:p>
            <a:r>
              <a:rPr lang="en-US" altLang="zh-CN" sz="1000" dirty="0"/>
              <a:t>      containers:</a:t>
            </a:r>
          </a:p>
          <a:p>
            <a:r>
              <a:rPr lang="en-US" altLang="zh-CN" sz="1000" dirty="0"/>
              <a:t>      - name: </a:t>
            </a:r>
            <a:r>
              <a:rPr lang="en-US" altLang="zh-CN" sz="1000" dirty="0" err="1"/>
              <a:t>tomcatd</a:t>
            </a:r>
            <a:endParaRPr lang="en-US" altLang="zh-CN" sz="1000" dirty="0"/>
          </a:p>
          <a:p>
            <a:r>
              <a:rPr lang="en-US" altLang="zh-CN" sz="1000" dirty="0"/>
              <a:t>        image: tomcat:9-jre8-slim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en-US" altLang="zh-CN" sz="1000" dirty="0"/>
          </a:p>
          <a:p>
            <a:r>
              <a:rPr lang="en-US" altLang="zh-CN" sz="1000" dirty="0"/>
              <a:t>        ports:</a:t>
            </a:r>
          </a:p>
          <a:p>
            <a:r>
              <a:rPr lang="en-US" altLang="zh-CN" sz="1000" dirty="0"/>
              <a:t>        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8080</a:t>
            </a:r>
            <a:endParaRPr lang="zh-CN" altLang="en-US" sz="1000" dirty="0"/>
          </a:p>
        </p:txBody>
      </p:sp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B8AFF330-7DD5-4954-B8CC-62288AE5F1A8}"/>
              </a:ext>
            </a:extLst>
          </p:cNvPr>
          <p:cNvSpPr/>
          <p:nvPr/>
        </p:nvSpPr>
        <p:spPr>
          <a:xfrm>
            <a:off x="6453050" y="3228848"/>
            <a:ext cx="5381897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550"/>
              <a:gd name="adj6" fmla="val -41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构造后端响应</a:t>
            </a:r>
            <a:r>
              <a:rPr lang="en-US" altLang="zh-CN" dirty="0"/>
              <a:t>Pods</a:t>
            </a:r>
            <a:r>
              <a:rPr lang="zh-CN" altLang="en-US" dirty="0"/>
              <a:t>的</a:t>
            </a:r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/>
              <a:t>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76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DDE815-76D2-4F90-83E6-D0C19D1F734D}"/>
              </a:ext>
            </a:extLst>
          </p:cNvPr>
          <p:cNvSpPr txBox="1"/>
          <p:nvPr/>
        </p:nvSpPr>
        <p:spPr>
          <a:xfrm>
            <a:off x="836023" y="896983"/>
            <a:ext cx="1043426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制作证书：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1072  </a:t>
            </a:r>
            <a:r>
              <a:rPr lang="en-US" altLang="zh-CN" sz="1400" dirty="0" err="1"/>
              <a:t>ll</a:t>
            </a:r>
            <a:endParaRPr lang="en-US" altLang="zh-CN" sz="1400" dirty="0"/>
          </a:p>
          <a:p>
            <a:r>
              <a:rPr lang="en-US" altLang="zh-CN" sz="1400" dirty="0"/>
              <a:t> 1073  </a:t>
            </a:r>
            <a:r>
              <a:rPr lang="en-US" altLang="zh-CN" sz="1400" dirty="0" err="1"/>
              <a:t>openssl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genrsa</a:t>
            </a:r>
            <a:r>
              <a:rPr lang="en-US" altLang="zh-CN" sz="1400" dirty="0"/>
              <a:t> -out </a:t>
            </a:r>
            <a:r>
              <a:rPr lang="en-US" altLang="zh-CN" sz="1400" dirty="0" err="1"/>
              <a:t>tls.key</a:t>
            </a:r>
            <a:r>
              <a:rPr lang="en-US" altLang="zh-CN" sz="1400" dirty="0"/>
              <a:t> 2048 </a:t>
            </a:r>
          </a:p>
          <a:p>
            <a:r>
              <a:rPr lang="en-US" altLang="zh-CN" sz="1400" dirty="0"/>
              <a:t> 1074  </a:t>
            </a:r>
            <a:r>
              <a:rPr lang="en-US" altLang="zh-CN" sz="1400" dirty="0" err="1"/>
              <a:t>ll</a:t>
            </a:r>
            <a:endParaRPr lang="en-US" altLang="zh-CN" sz="1400" dirty="0"/>
          </a:p>
          <a:p>
            <a:r>
              <a:rPr lang="en-US" altLang="zh-CN" sz="1400" dirty="0"/>
              <a:t> 1075  </a:t>
            </a:r>
            <a:r>
              <a:rPr lang="en-US" altLang="zh-CN" sz="1400" dirty="0" err="1"/>
              <a:t>openssl</a:t>
            </a:r>
            <a:r>
              <a:rPr lang="en-US" altLang="zh-CN" sz="1400" dirty="0"/>
              <a:t> req -new -x509 -key </a:t>
            </a:r>
            <a:r>
              <a:rPr lang="en-US" altLang="zh-CN" sz="1400" dirty="0" err="1"/>
              <a:t>tls.key</a:t>
            </a:r>
            <a:r>
              <a:rPr lang="en-US" altLang="zh-CN" sz="1400" dirty="0"/>
              <a:t> -out tls.crt -subj /C=CN/ST=BeiJing/L=BeiJing/O=DevOps/CN=www.burlyluotomcat.com</a:t>
            </a:r>
          </a:p>
          <a:p>
            <a:r>
              <a:rPr lang="en-US" altLang="zh-CN" sz="1400" dirty="0"/>
              <a:t> 1076  </a:t>
            </a:r>
            <a:r>
              <a:rPr lang="en-US" altLang="zh-CN" sz="1400" dirty="0" err="1"/>
              <a:t>ll</a:t>
            </a:r>
            <a:endParaRPr lang="en-US" altLang="zh-CN" sz="1400" dirty="0"/>
          </a:p>
          <a:p>
            <a:r>
              <a:rPr lang="en-US" altLang="zh-CN" sz="1400" dirty="0"/>
              <a:t> 1077  </a:t>
            </a:r>
            <a:r>
              <a:rPr lang="en-US" altLang="zh-CN" sz="1400" dirty="0" err="1"/>
              <a:t>kubectl</a:t>
            </a:r>
            <a:r>
              <a:rPr lang="en-US" altLang="zh-CN" sz="1400" dirty="0"/>
              <a:t> create secret </a:t>
            </a:r>
            <a:r>
              <a:rPr lang="en-US" altLang="zh-CN" sz="1400" dirty="0" err="1"/>
              <a:t>tls</a:t>
            </a:r>
            <a:r>
              <a:rPr lang="en-US" altLang="zh-CN" sz="1400" dirty="0"/>
              <a:t> tomcat-ingress-secret --cert=tls.crt  --key=</a:t>
            </a:r>
            <a:r>
              <a:rPr lang="en-US" altLang="zh-CN" sz="1400" dirty="0" err="1"/>
              <a:t>tls.key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1078  </a:t>
            </a:r>
            <a:r>
              <a:rPr lang="en-US" altLang="zh-CN" sz="1400" dirty="0" err="1"/>
              <a:t>kubectl</a:t>
            </a:r>
            <a:r>
              <a:rPr lang="en-US" altLang="zh-CN" sz="1400" dirty="0"/>
              <a:t> get secret</a:t>
            </a:r>
          </a:p>
          <a:p>
            <a:r>
              <a:rPr lang="en-US" altLang="zh-CN" sz="1400" dirty="0"/>
              <a:t> 1079  </a:t>
            </a:r>
            <a:r>
              <a:rPr lang="en-US" altLang="zh-CN" sz="1400" dirty="0" err="1"/>
              <a:t>kubectl</a:t>
            </a:r>
            <a:r>
              <a:rPr lang="en-US" altLang="zh-CN" sz="1400" dirty="0"/>
              <a:t> describe secret tomcat-ingress-secret</a:t>
            </a:r>
          </a:p>
          <a:p>
            <a:r>
              <a:rPr lang="en-US" altLang="zh-CN" sz="1400" dirty="0"/>
              <a:t> 1080  </a:t>
            </a:r>
            <a:r>
              <a:rPr lang="en-US" altLang="zh-CN" sz="1400" dirty="0" err="1"/>
              <a:t>ll</a:t>
            </a:r>
            <a:endParaRPr lang="en-US" altLang="zh-CN" sz="1400" dirty="0"/>
          </a:p>
          <a:p>
            <a:r>
              <a:rPr lang="en-US" altLang="zh-CN" sz="1400" dirty="0"/>
              <a:t>1084  cd /root/tomcat</a:t>
            </a:r>
          </a:p>
          <a:p>
            <a:r>
              <a:rPr lang="en-US" altLang="zh-CN" sz="1400" dirty="0"/>
              <a:t> 1085  </a:t>
            </a:r>
            <a:r>
              <a:rPr lang="en-US" altLang="zh-CN" sz="1400" dirty="0" err="1"/>
              <a:t>ll</a:t>
            </a:r>
            <a:endParaRPr lang="en-US" altLang="zh-CN" sz="1400" dirty="0"/>
          </a:p>
          <a:p>
            <a:r>
              <a:rPr lang="en-US" altLang="zh-CN" sz="1400" dirty="0"/>
              <a:t> 1086  vi ingress-</a:t>
            </a:r>
            <a:r>
              <a:rPr lang="en-US" altLang="zh-CN" sz="1400" dirty="0" err="1"/>
              <a:t>tomcat.yaml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1087  cp ingress-</a:t>
            </a:r>
            <a:r>
              <a:rPr lang="en-US" altLang="zh-CN" sz="1400" dirty="0" err="1"/>
              <a:t>tomcat.yaml</a:t>
            </a:r>
            <a:r>
              <a:rPr lang="en-US" altLang="zh-CN" sz="1400" dirty="0"/>
              <a:t> ingress-tomcat-</a:t>
            </a:r>
            <a:r>
              <a:rPr lang="en-US" altLang="zh-CN" sz="1400" dirty="0" err="1"/>
              <a:t>tls.yaml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1088  vi ingress-tomcat-</a:t>
            </a:r>
            <a:r>
              <a:rPr lang="en-US" altLang="zh-CN" sz="1400" dirty="0" err="1"/>
              <a:t>tls.yaml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1089  </a:t>
            </a:r>
            <a:r>
              <a:rPr lang="en-US" altLang="zh-CN" sz="1400" dirty="0" err="1"/>
              <a:t>kubectl</a:t>
            </a:r>
            <a:r>
              <a:rPr lang="en-US" altLang="zh-CN" sz="1400" dirty="0"/>
              <a:t> apply -f ingress-tomcat-</a:t>
            </a:r>
            <a:r>
              <a:rPr lang="en-US" altLang="zh-CN" sz="1400" dirty="0" err="1"/>
              <a:t>tls.yaml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1090  vi ingress-tomcat-</a:t>
            </a:r>
            <a:r>
              <a:rPr lang="en-US" altLang="zh-CN" sz="1400" dirty="0" err="1"/>
              <a:t>tls.yaml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1091  </a:t>
            </a:r>
            <a:r>
              <a:rPr lang="en-US" altLang="zh-CN" sz="1400" dirty="0" err="1"/>
              <a:t>kubectl</a:t>
            </a:r>
            <a:r>
              <a:rPr lang="en-US" altLang="zh-CN" sz="1400" dirty="0"/>
              <a:t> apply -f ingress-tomcat-</a:t>
            </a:r>
            <a:r>
              <a:rPr lang="en-US" altLang="zh-CN" sz="1400" dirty="0" err="1"/>
              <a:t>tls.yaml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1092  </a:t>
            </a:r>
            <a:r>
              <a:rPr lang="en-US" altLang="zh-CN" sz="1400" dirty="0" err="1"/>
              <a:t>kubectl</a:t>
            </a:r>
            <a:r>
              <a:rPr lang="en-US" altLang="zh-CN" sz="1400" dirty="0"/>
              <a:t> get pods -o wide </a:t>
            </a:r>
          </a:p>
          <a:p>
            <a:r>
              <a:rPr lang="en-US" altLang="zh-CN" sz="1400" dirty="0"/>
              <a:t> 1093  </a:t>
            </a:r>
            <a:r>
              <a:rPr lang="en-US" altLang="zh-CN" sz="1400" dirty="0" err="1"/>
              <a:t>kubectl</a:t>
            </a:r>
            <a:r>
              <a:rPr lang="en-US" altLang="zh-CN" sz="1400" dirty="0"/>
              <a:t> get ingress</a:t>
            </a:r>
          </a:p>
          <a:p>
            <a:r>
              <a:rPr lang="en-US" altLang="zh-CN" sz="1400" dirty="0"/>
              <a:t> 1094  history </a:t>
            </a:r>
          </a:p>
          <a:p>
            <a:r>
              <a:rPr lang="en-US" altLang="zh-CN" sz="1400" dirty="0"/>
              <a:t>[root@k8s-1 tomcat]#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826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FDEDDA-5C4F-4743-A141-4B33BEBD4DD1}"/>
              </a:ext>
            </a:extLst>
          </p:cNvPr>
          <p:cNvSpPr/>
          <p:nvPr/>
        </p:nvSpPr>
        <p:spPr>
          <a:xfrm>
            <a:off x="811468" y="510098"/>
            <a:ext cx="4746812" cy="563231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ingress-tomcat-</a:t>
            </a:r>
            <a:r>
              <a:rPr lang="en-US" altLang="zh-CN" sz="1600" b="1" dirty="0" err="1">
                <a:solidFill>
                  <a:srgbClr val="FF0000"/>
                </a:solidFill>
              </a:rPr>
              <a:t>tls.yaml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600" dirty="0"/>
              <a:t>[root@k8s-1 tomcat]# less ingress-tomcat-</a:t>
            </a:r>
            <a:r>
              <a:rPr lang="en-US" altLang="zh-CN" sz="1600" dirty="0" err="1"/>
              <a:t>tls.yaml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 err="1"/>
              <a:t>apiVersion</a:t>
            </a:r>
            <a:r>
              <a:rPr lang="en-US" altLang="zh-CN" sz="1600" dirty="0"/>
              <a:t>: extensions/v1beta1</a:t>
            </a:r>
          </a:p>
          <a:p>
            <a:r>
              <a:rPr lang="en-US" altLang="zh-CN" sz="1600" dirty="0"/>
              <a:t>kind: Ingress</a:t>
            </a:r>
          </a:p>
          <a:p>
            <a:r>
              <a:rPr lang="en-US" altLang="zh-CN" sz="1600" dirty="0"/>
              <a:t>metadata:</a:t>
            </a:r>
          </a:p>
          <a:p>
            <a:r>
              <a:rPr lang="en-US" altLang="zh-CN" sz="1600" dirty="0"/>
              <a:t>  name: ingress-tomcat-</a:t>
            </a:r>
            <a:r>
              <a:rPr lang="en-US" altLang="zh-CN" sz="1600" dirty="0" err="1"/>
              <a:t>tls</a:t>
            </a:r>
            <a:endParaRPr lang="en-US" altLang="zh-CN" sz="1600" dirty="0"/>
          </a:p>
          <a:p>
            <a:r>
              <a:rPr lang="en-US" altLang="zh-CN" sz="1600" dirty="0"/>
              <a:t>  namespace: default</a:t>
            </a:r>
          </a:p>
          <a:p>
            <a:r>
              <a:rPr lang="en-US" altLang="zh-CN" sz="1600" dirty="0"/>
              <a:t>  annotations:</a:t>
            </a:r>
          </a:p>
          <a:p>
            <a:r>
              <a:rPr lang="en-US" altLang="zh-CN" sz="1600" dirty="0"/>
              <a:t>    kubernetes.io/</a:t>
            </a:r>
            <a:r>
              <a:rPr lang="en-US" altLang="zh-CN" sz="1600" dirty="0" err="1"/>
              <a:t>ingress.class</a:t>
            </a:r>
            <a:r>
              <a:rPr lang="en-US" altLang="zh-CN" sz="1600" dirty="0"/>
              <a:t>: "nginx"</a:t>
            </a:r>
          </a:p>
          <a:p>
            <a:r>
              <a:rPr lang="en-US" altLang="zh-CN" sz="1600" dirty="0"/>
              <a:t>spec: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tls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- hosts:</a:t>
            </a:r>
          </a:p>
          <a:p>
            <a:r>
              <a:rPr lang="en-US" altLang="zh-CN" sz="1600" dirty="0"/>
              <a:t>    -  www.burlyluotomcat.com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secretName</a:t>
            </a:r>
            <a:r>
              <a:rPr lang="en-US" altLang="zh-CN" sz="1600" dirty="0"/>
              <a:t>: tomcat-ingress-secret</a:t>
            </a:r>
          </a:p>
          <a:p>
            <a:r>
              <a:rPr lang="en-US" altLang="zh-CN" sz="1600" dirty="0"/>
              <a:t>  rules:</a:t>
            </a:r>
          </a:p>
          <a:p>
            <a:r>
              <a:rPr lang="en-US" altLang="zh-CN" sz="1600" dirty="0"/>
              <a:t>    - host: www.burlyluotomcat.com</a:t>
            </a:r>
          </a:p>
          <a:p>
            <a:r>
              <a:rPr lang="en-US" altLang="zh-CN" sz="1600" dirty="0"/>
              <a:t>      http:</a:t>
            </a:r>
          </a:p>
          <a:p>
            <a:r>
              <a:rPr lang="en-US" altLang="zh-CN" sz="1600" dirty="0"/>
              <a:t>        paths:</a:t>
            </a:r>
          </a:p>
          <a:p>
            <a:r>
              <a:rPr lang="en-US" altLang="zh-CN" sz="1600" dirty="0"/>
              <a:t>        - path:</a:t>
            </a:r>
          </a:p>
          <a:p>
            <a:r>
              <a:rPr lang="en-US" altLang="zh-CN" sz="1600" dirty="0"/>
              <a:t>          backend:</a:t>
            </a:r>
          </a:p>
          <a:p>
            <a:r>
              <a:rPr lang="en-US" altLang="zh-CN" sz="1600" dirty="0"/>
              <a:t>             </a:t>
            </a:r>
            <a:r>
              <a:rPr lang="en-US" altLang="zh-CN" sz="1600" dirty="0" err="1"/>
              <a:t>serviceName</a:t>
            </a:r>
            <a:r>
              <a:rPr lang="en-US" altLang="zh-CN" sz="1600" dirty="0"/>
              <a:t>: tomcat-svc</a:t>
            </a:r>
          </a:p>
          <a:p>
            <a:r>
              <a:rPr lang="en-US" altLang="zh-CN" sz="1600" dirty="0"/>
              <a:t>             </a:t>
            </a:r>
            <a:r>
              <a:rPr lang="en-US" altLang="zh-CN" sz="1600" dirty="0" err="1"/>
              <a:t>servicePort</a:t>
            </a:r>
            <a:r>
              <a:rPr lang="en-US" altLang="zh-CN" sz="1600" dirty="0"/>
              <a:t>: 8080</a:t>
            </a:r>
            <a:endParaRPr lang="zh-CN" altLang="en-US" sz="1600" dirty="0"/>
          </a:p>
        </p:txBody>
      </p:sp>
      <p:sp>
        <p:nvSpPr>
          <p:cNvPr id="3" name="标注: 弯曲线形(带边框和强调线) 2">
            <a:extLst>
              <a:ext uri="{FF2B5EF4-FFF2-40B4-BE49-F238E27FC236}">
                <a16:creationId xmlns:a16="http://schemas.microsoft.com/office/drawing/2014/main" id="{AD49A4D3-1497-4A49-83A6-39325B9C1786}"/>
              </a:ext>
            </a:extLst>
          </p:cNvPr>
          <p:cNvSpPr/>
          <p:nvPr/>
        </p:nvSpPr>
        <p:spPr>
          <a:xfrm>
            <a:off x="5965371" y="3019929"/>
            <a:ext cx="5259977" cy="6126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906"/>
              <a:gd name="adj6" fmla="val -25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通过这里来关联</a:t>
            </a:r>
            <a:r>
              <a:rPr lang="en-US" altLang="zh-CN" dirty="0"/>
              <a:t>service</a:t>
            </a:r>
            <a:r>
              <a:rPr lang="zh-CN" altLang="en-US" dirty="0"/>
              <a:t>，然后到达后端</a:t>
            </a:r>
            <a:r>
              <a:rPr lang="en-US" altLang="zh-CN" dirty="0"/>
              <a:t>Pods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32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817</Words>
  <Application>Microsoft Office PowerPoint</Application>
  <PresentationFormat>宽屏</PresentationFormat>
  <Paragraphs>177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Luo, Wei (NSB - CN)</dc:creator>
  <cp:lastModifiedBy>Luo, Wei (NSB - CN)</cp:lastModifiedBy>
  <cp:revision>28</cp:revision>
  <dcterms:created xsi:type="dcterms:W3CDTF">2019-03-03T10:40:38Z</dcterms:created>
  <dcterms:modified xsi:type="dcterms:W3CDTF">2019-03-03T14:29:59Z</dcterms:modified>
</cp:coreProperties>
</file>