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DA88-4E86-4F3D-B0AA-BC024D0A900D}" type="datetimeFigureOut">
              <a:rPr lang="en-US" smtClean="0"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30A0-A56E-4B2E-B8D8-40C83ACAF51A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050" y="452418"/>
            <a:ext cx="242889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Bee Population</a:t>
            </a:r>
            <a:endParaRPr lang="en-ZA" sz="1200" dirty="0"/>
          </a:p>
        </p:txBody>
      </p:sp>
      <p:sp>
        <p:nvSpPr>
          <p:cNvPr id="5" name="Rectangle 4"/>
          <p:cNvSpPr/>
          <p:nvPr/>
        </p:nvSpPr>
        <p:spPr>
          <a:xfrm>
            <a:off x="2786050" y="1321580"/>
            <a:ext cx="242889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Place employed bees on food sources</a:t>
            </a:r>
            <a:endParaRPr lang="en-ZA" sz="1200" dirty="0"/>
          </a:p>
        </p:txBody>
      </p:sp>
      <p:sp>
        <p:nvSpPr>
          <p:cNvPr id="6" name="Rectangle 5"/>
          <p:cNvSpPr/>
          <p:nvPr/>
        </p:nvSpPr>
        <p:spPr>
          <a:xfrm>
            <a:off x="2786050" y="2190742"/>
            <a:ext cx="242889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Evaluate food sources nectar amount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2786050" y="3059904"/>
            <a:ext cx="242889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Place onlooker bees on food sources based on nectar amount</a:t>
            </a:r>
            <a:endParaRPr lang="en-ZA" sz="1200" dirty="0"/>
          </a:p>
        </p:txBody>
      </p:sp>
      <p:sp>
        <p:nvSpPr>
          <p:cNvPr id="8" name="Rectangle 7"/>
          <p:cNvSpPr/>
          <p:nvPr/>
        </p:nvSpPr>
        <p:spPr>
          <a:xfrm>
            <a:off x="2786050" y="3929066"/>
            <a:ext cx="242889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Send scout bees to search areas for food source discovery</a:t>
            </a:r>
            <a:endParaRPr lang="en-ZA" sz="1200" dirty="0"/>
          </a:p>
        </p:txBody>
      </p:sp>
      <p:sp>
        <p:nvSpPr>
          <p:cNvPr id="9" name="Rectangle 8"/>
          <p:cNvSpPr/>
          <p:nvPr/>
        </p:nvSpPr>
        <p:spPr>
          <a:xfrm>
            <a:off x="2786050" y="4798228"/>
            <a:ext cx="242889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Remember best food source found so far</a:t>
            </a:r>
            <a:endParaRPr lang="en-ZA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21769" y="5667392"/>
            <a:ext cx="2357454" cy="64294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Stop condition met</a:t>
            </a:r>
            <a:endParaRPr lang="en-ZA" sz="1200" dirty="0"/>
          </a:p>
        </p:txBody>
      </p:sp>
      <p:cxnSp>
        <p:nvCxnSpPr>
          <p:cNvPr id="14" name="Elbow Connector 13"/>
          <p:cNvCxnSpPr>
            <a:stCxn id="10" idx="1"/>
            <a:endCxn id="5" idx="1"/>
          </p:cNvCxnSpPr>
          <p:nvPr/>
        </p:nvCxnSpPr>
        <p:spPr>
          <a:xfrm rot="10800000">
            <a:off x="2786051" y="1500175"/>
            <a:ext cx="35719" cy="4488688"/>
          </a:xfrm>
          <a:prstGeom prst="bentConnector3">
            <a:avLst>
              <a:gd name="adj1" fmla="val 23211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0"/>
          </p:cNvCxnSpPr>
          <p:nvPr/>
        </p:nvCxnSpPr>
        <p:spPr>
          <a:xfrm rot="5400000">
            <a:off x="3744509" y="5411405"/>
            <a:ext cx="51197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>
          <a:xfrm rot="5400000">
            <a:off x="3744510" y="4542242"/>
            <a:ext cx="5119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8" idx="0"/>
          </p:cNvCxnSpPr>
          <p:nvPr/>
        </p:nvCxnSpPr>
        <p:spPr>
          <a:xfrm rot="5400000">
            <a:off x="3744510" y="3673080"/>
            <a:ext cx="5119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7" idx="0"/>
          </p:cNvCxnSpPr>
          <p:nvPr/>
        </p:nvCxnSpPr>
        <p:spPr>
          <a:xfrm rot="5400000">
            <a:off x="3744510" y="2803918"/>
            <a:ext cx="5119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6" idx="0"/>
          </p:cNvCxnSpPr>
          <p:nvPr/>
        </p:nvCxnSpPr>
        <p:spPr>
          <a:xfrm rot="5400000">
            <a:off x="3744510" y="1934756"/>
            <a:ext cx="5119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5" idx="0"/>
          </p:cNvCxnSpPr>
          <p:nvPr/>
        </p:nvCxnSpPr>
        <p:spPr>
          <a:xfrm rot="5400000">
            <a:off x="3744510" y="1065594"/>
            <a:ext cx="5119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15074" y="5810268"/>
            <a:ext cx="200026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Final Solution</a:t>
            </a:r>
            <a:endParaRPr lang="en-ZA" sz="1200" dirty="0"/>
          </a:p>
        </p:txBody>
      </p:sp>
      <p:cxnSp>
        <p:nvCxnSpPr>
          <p:cNvPr id="32" name="Elbow Connector 31"/>
          <p:cNvCxnSpPr>
            <a:stCxn id="10" idx="3"/>
            <a:endCxn id="30" idx="1"/>
          </p:cNvCxnSpPr>
          <p:nvPr/>
        </p:nvCxnSpPr>
        <p:spPr>
          <a:xfrm>
            <a:off x="5179223" y="5988863"/>
            <a:ext cx="10358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3108" y="576264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256" y="576264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Burmudar</dc:creator>
  <cp:lastModifiedBy>Burmudar</cp:lastModifiedBy>
  <cp:revision>2</cp:revision>
  <dcterms:created xsi:type="dcterms:W3CDTF">2010-11-17T13:08:02Z</dcterms:created>
  <dcterms:modified xsi:type="dcterms:W3CDTF">2010-11-17T13:20:08Z</dcterms:modified>
</cp:coreProperties>
</file>