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A5B6-C3E9-4BA1-9B9F-2F4B2F3CD14C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4696-91CC-4FEF-8F83-B42C0551B491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A5B6-C3E9-4BA1-9B9F-2F4B2F3CD14C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4696-91CC-4FEF-8F83-B42C0551B491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A5B6-C3E9-4BA1-9B9F-2F4B2F3CD14C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4696-91CC-4FEF-8F83-B42C0551B491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A5B6-C3E9-4BA1-9B9F-2F4B2F3CD14C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4696-91CC-4FEF-8F83-B42C0551B491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A5B6-C3E9-4BA1-9B9F-2F4B2F3CD14C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4696-91CC-4FEF-8F83-B42C0551B491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A5B6-C3E9-4BA1-9B9F-2F4B2F3CD14C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4696-91CC-4FEF-8F83-B42C0551B491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A5B6-C3E9-4BA1-9B9F-2F4B2F3CD14C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4696-91CC-4FEF-8F83-B42C0551B491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A5B6-C3E9-4BA1-9B9F-2F4B2F3CD14C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4696-91CC-4FEF-8F83-B42C0551B491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A5B6-C3E9-4BA1-9B9F-2F4B2F3CD14C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4696-91CC-4FEF-8F83-B42C0551B491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A5B6-C3E9-4BA1-9B9F-2F4B2F3CD14C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4696-91CC-4FEF-8F83-B42C0551B491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A5B6-C3E9-4BA1-9B9F-2F4B2F3CD14C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4696-91CC-4FEF-8F83-B42C0551B491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FA5B6-C3E9-4BA1-9B9F-2F4B2F3CD14C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4696-91CC-4FEF-8F83-B42C0551B491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3306" y="285728"/>
            <a:ext cx="200026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Initialize Parameters</a:t>
            </a:r>
            <a:endParaRPr lang="en-ZA" sz="1200" dirty="0"/>
          </a:p>
        </p:txBody>
      </p:sp>
      <p:sp>
        <p:nvSpPr>
          <p:cNvPr id="6" name="Rectangle 5"/>
          <p:cNvSpPr/>
          <p:nvPr/>
        </p:nvSpPr>
        <p:spPr>
          <a:xfrm>
            <a:off x="3643306" y="1071546"/>
            <a:ext cx="200026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Generate Random population</a:t>
            </a:r>
            <a:endParaRPr lang="en-ZA" sz="1200" dirty="0"/>
          </a:p>
        </p:txBody>
      </p:sp>
      <p:sp>
        <p:nvSpPr>
          <p:cNvPr id="7" name="Rectangle 6"/>
          <p:cNvSpPr/>
          <p:nvPr/>
        </p:nvSpPr>
        <p:spPr>
          <a:xfrm>
            <a:off x="3643306" y="1857364"/>
            <a:ext cx="200026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Calculate Fitness of Individuals</a:t>
            </a:r>
            <a:endParaRPr lang="en-ZA" sz="1200" dirty="0"/>
          </a:p>
        </p:txBody>
      </p:sp>
      <p:sp>
        <p:nvSpPr>
          <p:cNvPr id="8" name="Rectangle 7"/>
          <p:cNvSpPr/>
          <p:nvPr/>
        </p:nvSpPr>
        <p:spPr>
          <a:xfrm>
            <a:off x="3643306" y="2571744"/>
            <a:ext cx="200026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Assign Fitness to individuals</a:t>
            </a:r>
            <a:endParaRPr lang="en-ZA" sz="1200" dirty="0"/>
          </a:p>
        </p:txBody>
      </p:sp>
      <p:sp>
        <p:nvSpPr>
          <p:cNvPr id="9" name="Rectangle 8"/>
          <p:cNvSpPr/>
          <p:nvPr/>
        </p:nvSpPr>
        <p:spPr>
          <a:xfrm>
            <a:off x="3643306" y="3286124"/>
            <a:ext cx="200026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Select a percentage of top performing individuals</a:t>
            </a:r>
            <a:endParaRPr lang="en-ZA" sz="1200" dirty="0"/>
          </a:p>
        </p:txBody>
      </p:sp>
      <p:sp>
        <p:nvSpPr>
          <p:cNvPr id="10" name="Rectangle 9"/>
          <p:cNvSpPr/>
          <p:nvPr/>
        </p:nvSpPr>
        <p:spPr>
          <a:xfrm>
            <a:off x="3643306" y="4214818"/>
            <a:ext cx="200026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Generate New Population with Crossover and Mutation</a:t>
            </a:r>
            <a:endParaRPr lang="en-ZA" sz="1200" dirty="0"/>
          </a:p>
        </p:txBody>
      </p:sp>
      <p:sp>
        <p:nvSpPr>
          <p:cNvPr id="11" name="Rectangle 10"/>
          <p:cNvSpPr/>
          <p:nvPr/>
        </p:nvSpPr>
        <p:spPr>
          <a:xfrm>
            <a:off x="928662" y="3143248"/>
            <a:ext cx="200026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Integrate New population with Old population</a:t>
            </a:r>
            <a:endParaRPr lang="en-ZA" sz="1200" dirty="0"/>
          </a:p>
        </p:txBody>
      </p:sp>
      <p:sp>
        <p:nvSpPr>
          <p:cNvPr id="12" name="Flowchart: Decision 11"/>
          <p:cNvSpPr/>
          <p:nvPr/>
        </p:nvSpPr>
        <p:spPr>
          <a:xfrm>
            <a:off x="3714744" y="5072074"/>
            <a:ext cx="1928826" cy="78581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Max iterations reached ?</a:t>
            </a:r>
            <a:endParaRPr lang="en-ZA" sz="1200" dirty="0"/>
          </a:p>
        </p:txBody>
      </p:sp>
      <p:cxnSp>
        <p:nvCxnSpPr>
          <p:cNvPr id="18" name="Shape 17"/>
          <p:cNvCxnSpPr>
            <a:stCxn id="12" idx="1"/>
            <a:endCxn id="11" idx="2"/>
          </p:cNvCxnSpPr>
          <p:nvPr/>
        </p:nvCxnSpPr>
        <p:spPr>
          <a:xfrm rot="10800000">
            <a:off x="1928794" y="3500439"/>
            <a:ext cx="1785950" cy="1964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11" idx="0"/>
            <a:endCxn id="7" idx="1"/>
          </p:cNvCxnSpPr>
          <p:nvPr/>
        </p:nvCxnSpPr>
        <p:spPr>
          <a:xfrm rot="5400000" flipH="1" flipV="1">
            <a:off x="2232406" y="1732348"/>
            <a:ext cx="1107289" cy="1714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6" idx="0"/>
          </p:cNvCxnSpPr>
          <p:nvPr/>
        </p:nvCxnSpPr>
        <p:spPr>
          <a:xfrm rot="5400000">
            <a:off x="4429124" y="857232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2"/>
            <a:endCxn id="7" idx="0"/>
          </p:cNvCxnSpPr>
          <p:nvPr/>
        </p:nvCxnSpPr>
        <p:spPr>
          <a:xfrm rot="5400000">
            <a:off x="4429124" y="1643050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8" idx="0"/>
          </p:cNvCxnSpPr>
          <p:nvPr/>
        </p:nvCxnSpPr>
        <p:spPr>
          <a:xfrm rot="5400000">
            <a:off x="4464843" y="2393149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2"/>
            <a:endCxn id="9" idx="0"/>
          </p:cNvCxnSpPr>
          <p:nvPr/>
        </p:nvCxnSpPr>
        <p:spPr>
          <a:xfrm rot="5400000">
            <a:off x="4464843" y="3107529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2"/>
            <a:endCxn id="10" idx="0"/>
          </p:cNvCxnSpPr>
          <p:nvPr/>
        </p:nvCxnSpPr>
        <p:spPr>
          <a:xfrm rot="5400000">
            <a:off x="4357686" y="3929066"/>
            <a:ext cx="5715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2"/>
            <a:endCxn id="12" idx="0"/>
          </p:cNvCxnSpPr>
          <p:nvPr/>
        </p:nvCxnSpPr>
        <p:spPr>
          <a:xfrm rot="16200000" flipH="1">
            <a:off x="4411264" y="4804181"/>
            <a:ext cx="500066" cy="357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14744" y="6286520"/>
            <a:ext cx="200026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Final Solution</a:t>
            </a:r>
            <a:endParaRPr lang="en-ZA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00298" y="521495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No</a:t>
            </a:r>
            <a:endParaRPr lang="en-ZA" sz="1200" dirty="0"/>
          </a:p>
        </p:txBody>
      </p:sp>
      <p:cxnSp>
        <p:nvCxnSpPr>
          <p:cNvPr id="58" name="Elbow Connector 57"/>
          <p:cNvCxnSpPr>
            <a:stCxn id="12" idx="2"/>
            <a:endCxn id="35" idx="0"/>
          </p:cNvCxnSpPr>
          <p:nvPr/>
        </p:nvCxnSpPr>
        <p:spPr>
          <a:xfrm rot="16200000" flipH="1">
            <a:off x="4482702" y="6054346"/>
            <a:ext cx="428628" cy="357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14876" y="592933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Yes</a:t>
            </a:r>
            <a:endParaRPr lang="en-ZA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Burmudar</dc:creator>
  <cp:lastModifiedBy>Burmudar</cp:lastModifiedBy>
  <cp:revision>8</cp:revision>
  <dcterms:created xsi:type="dcterms:W3CDTF">2010-11-17T07:40:31Z</dcterms:created>
  <dcterms:modified xsi:type="dcterms:W3CDTF">2010-11-17T08:56:39Z</dcterms:modified>
</cp:coreProperties>
</file>