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8DBD3-E28E-42E6-BCD8-0A276FF3494B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F214-C254-4873-849C-0F070C4599E2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3339" y="285728"/>
            <a:ext cx="207170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Initialize Temperature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3339" y="1000108"/>
            <a:ext cx="207170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Initialize Random 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3339" y="1714488"/>
            <a:ext cx="207170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Generate Random solution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3339" y="2428868"/>
            <a:ext cx="207170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Determine Solution Quality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93339" y="3143248"/>
            <a:ext cx="207170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Determine Acceptance Probability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3857620" y="3786190"/>
            <a:ext cx="2143140" cy="71438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Rand(0,1) &gt; Probability</a:t>
            </a:r>
            <a:endParaRPr lang="en-ZA" sz="1200" dirty="0"/>
          </a:p>
        </p:txBody>
      </p:sp>
      <p:sp>
        <p:nvSpPr>
          <p:cNvPr id="15" name="Rectangle 14"/>
          <p:cNvSpPr/>
          <p:nvPr/>
        </p:nvSpPr>
        <p:spPr>
          <a:xfrm>
            <a:off x="3893339" y="4929198"/>
            <a:ext cx="207170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Set best Solution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3929058" y="5643578"/>
            <a:ext cx="2000264" cy="78581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Termination Criteria met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86578" y="5857892"/>
            <a:ext cx="207170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Final Solution</a:t>
            </a:r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4750595" y="821513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4750595" y="1535893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4750595" y="2250273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750595" y="2964653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4786314" y="3643314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4750595" y="5464983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6" idx="3"/>
            <a:endCxn id="17" idx="1"/>
          </p:cNvCxnSpPr>
          <p:nvPr/>
        </p:nvCxnSpPr>
        <p:spPr>
          <a:xfrm>
            <a:off x="5929322" y="6036487"/>
            <a:ext cx="8572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4714876" y="4714884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29190" y="457200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Yes</a:t>
            </a:r>
            <a:endParaRPr lang="en-ZA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929190" y="535782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Yes</a:t>
            </a:r>
            <a:endParaRPr lang="en-ZA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43636" y="578645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Yes</a:t>
            </a:r>
            <a:endParaRPr lang="en-ZA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857488" y="385762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No</a:t>
            </a:r>
            <a:endParaRPr lang="en-ZA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928926" y="578645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No</a:t>
            </a:r>
            <a:endParaRPr lang="en-ZA" sz="1200" dirty="0"/>
          </a:p>
        </p:txBody>
      </p:sp>
      <p:sp>
        <p:nvSpPr>
          <p:cNvPr id="26" name="Rectangle 25"/>
          <p:cNvSpPr/>
          <p:nvPr/>
        </p:nvSpPr>
        <p:spPr>
          <a:xfrm>
            <a:off x="928662" y="3143248"/>
            <a:ext cx="207170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Reduce Temperature</a:t>
            </a:r>
          </a:p>
        </p:txBody>
      </p:sp>
      <p:cxnSp>
        <p:nvCxnSpPr>
          <p:cNvPr id="29" name="Shape 28"/>
          <p:cNvCxnSpPr>
            <a:stCxn id="14" idx="1"/>
            <a:endCxn id="26" idx="2"/>
          </p:cNvCxnSpPr>
          <p:nvPr/>
        </p:nvCxnSpPr>
        <p:spPr>
          <a:xfrm rot="10800000">
            <a:off x="1964514" y="3500438"/>
            <a:ext cx="1893107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6" idx="1"/>
            <a:endCxn id="26" idx="2"/>
          </p:cNvCxnSpPr>
          <p:nvPr/>
        </p:nvCxnSpPr>
        <p:spPr>
          <a:xfrm rot="10800000">
            <a:off x="1964514" y="3500439"/>
            <a:ext cx="1964545" cy="25360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6" idx="0"/>
            <a:endCxn id="6" idx="1"/>
          </p:cNvCxnSpPr>
          <p:nvPr/>
        </p:nvCxnSpPr>
        <p:spPr>
          <a:xfrm rot="5400000" flipH="1" flipV="1">
            <a:off x="2303844" y="1553753"/>
            <a:ext cx="1250165" cy="19288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Burmudar</dc:creator>
  <cp:lastModifiedBy>Burmudar</cp:lastModifiedBy>
  <cp:revision>10</cp:revision>
  <dcterms:created xsi:type="dcterms:W3CDTF">2010-11-15T13:59:53Z</dcterms:created>
  <dcterms:modified xsi:type="dcterms:W3CDTF">2010-11-17T13:43:04Z</dcterms:modified>
</cp:coreProperties>
</file>