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2D4927-9ED1-4DD2-8313-BA74857286B8}" type="datetimeFigureOut">
              <a:rPr lang="en-US" smtClean="0"/>
              <a:t>2/2/2009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42697C-C7FA-4C40-8F97-23919A7D34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Parallel Multi Swarms on the Frequency Assignment Problem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Swarm Intelligence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More variety in the solutions produced</a:t>
            </a:r>
          </a:p>
          <a:p>
            <a:endParaRPr lang="en-US" dirty="0" smtClean="0"/>
          </a:p>
          <a:p>
            <a:r>
              <a:rPr lang="en-US" dirty="0" smtClean="0"/>
              <a:t>Single Swarm solution might be a local minimum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Why Multi Swarm?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Swarm overlap</a:t>
            </a:r>
          </a:p>
          <a:p>
            <a:endParaRPr lang="en-US" dirty="0" smtClean="0"/>
          </a:p>
          <a:p>
            <a:r>
              <a:rPr lang="en-US" dirty="0" smtClean="0"/>
              <a:t>Swarm fusion</a:t>
            </a:r>
          </a:p>
          <a:p>
            <a:endParaRPr lang="en-US" dirty="0" smtClean="0"/>
          </a:p>
          <a:p>
            <a:r>
              <a:rPr lang="en-US" dirty="0" smtClean="0"/>
              <a:t>Swarm hostility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Multi Swarm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are seen as a flock of birds flying towards an optimal feeding ground (corn vector)</a:t>
            </a:r>
          </a:p>
          <a:p>
            <a:r>
              <a:rPr lang="en-US" dirty="0" smtClean="0"/>
              <a:t>Each particle knows its own best solution and it knows the global best solution found by the swarm</a:t>
            </a:r>
          </a:p>
          <a:p>
            <a:r>
              <a:rPr lang="en-US" dirty="0" smtClean="0"/>
              <a:t>Flying = Velocity</a:t>
            </a:r>
          </a:p>
          <a:p>
            <a:r>
              <a:rPr lang="en-US" dirty="0" smtClean="0"/>
              <a:t>PSO Velocity = defined as the rate at which a particle becomes similar to the best particle in its local/global neighborhood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Particle Swarm Optimization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percentage block</a:t>
            </a:r>
          </a:p>
          <a:p>
            <a:r>
              <a:rPr lang="en-US" dirty="0" smtClean="0"/>
              <a:t>Sequential percentage block</a:t>
            </a:r>
          </a:p>
          <a:p>
            <a:r>
              <a:rPr lang="en-US" dirty="0" smtClean="0"/>
              <a:t>Weight based percentage block</a:t>
            </a:r>
          </a:p>
          <a:p>
            <a:pPr lvl="1"/>
            <a:r>
              <a:rPr lang="en-US" dirty="0" smtClean="0"/>
              <a:t>For each selected block to be replaced its cost contribution is calculated and based on the cost it is decided whether to use the new block or select another block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Velocity vectors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Preliminar y 2 Step Process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2209800"/>
            <a:ext cx="1905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Swarm control / Report 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62200" y="45720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Swarm 2: Sequential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33800" y="45720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Swarm 3: Weighted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8000" y="45720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Swarm 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81600" y="5029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62600" y="5029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5029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4600" y="5029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14400" y="45720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Swarm 1 : Random 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1752600" y="3276600"/>
            <a:ext cx="1828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3124200" y="36576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 rot="16200000" flipH="1">
            <a:off x="3943350" y="40195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7800" y="3124200"/>
            <a:ext cx="1828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swarm reports its progress to the Swarm Control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swarm knows about the current best solution achieved in the Multi Swarm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Step 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Step 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29000" y="2209800"/>
            <a:ext cx="1905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Swarm control / Report 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76600" y="4648200"/>
            <a:ext cx="2057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Algorithm 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4"/>
          </p:cNvCxnSpPr>
          <p:nvPr/>
        </p:nvCxnSpPr>
        <p:spPr>
          <a:xfrm rot="5400000">
            <a:off x="3829050" y="409575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solutions are reported back to the Swarm Control server, after all the Swarms have finished their required iterations or it has been determined that a Swarm has reach a local minima.</a:t>
            </a:r>
          </a:p>
          <a:p>
            <a:r>
              <a:rPr lang="en-US" dirty="0" smtClean="0"/>
              <a:t>Swarm control server, then uses these reported solutions in a Genetic Algorithm to try and purify the solution and maybe find a better solution.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Step 2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171</TotalTime>
  <Words>262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Swarm Intelligence</vt:lpstr>
      <vt:lpstr>Why Multi Swarm?</vt:lpstr>
      <vt:lpstr>Multi Swarm</vt:lpstr>
      <vt:lpstr>Particle Swarm Optimization</vt:lpstr>
      <vt:lpstr>Velocity vectors</vt:lpstr>
      <vt:lpstr>Preliminar y 2 Step Process</vt:lpstr>
      <vt:lpstr>Step 1</vt:lpstr>
      <vt:lpstr>Step 2</vt:lpstr>
      <vt:lpstr>Step 2</vt:lpstr>
    </vt:vector>
  </TitlesOfParts>
  <Company>Bacteria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</dc:title>
  <dc:creator>Cesspool</dc:creator>
  <cp:lastModifiedBy>Cesspool</cp:lastModifiedBy>
  <cp:revision>17</cp:revision>
  <dcterms:created xsi:type="dcterms:W3CDTF">2009-02-02T16:20:47Z</dcterms:created>
  <dcterms:modified xsi:type="dcterms:W3CDTF">2009-02-02T19:12:17Z</dcterms:modified>
</cp:coreProperties>
</file>