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8390-0808-4494-8309-F86B89033E17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14D1-8F03-4C73-A23E-DF9132C11F2E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4678" y="285728"/>
            <a:ext cx="228601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Initialize Parameters</a:t>
            </a:r>
            <a:endParaRPr lang="en-ZA" sz="1200" dirty="0"/>
          </a:p>
        </p:txBody>
      </p:sp>
      <p:sp>
        <p:nvSpPr>
          <p:cNvPr id="5" name="Rectangle 4"/>
          <p:cNvSpPr/>
          <p:nvPr/>
        </p:nvSpPr>
        <p:spPr>
          <a:xfrm>
            <a:off x="3214678" y="962960"/>
            <a:ext cx="228601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Position Ants</a:t>
            </a:r>
            <a:endParaRPr lang="en-ZA" sz="1200" dirty="0"/>
          </a:p>
        </p:txBody>
      </p:sp>
      <p:sp>
        <p:nvSpPr>
          <p:cNvPr id="10" name="Rectangle 9"/>
          <p:cNvSpPr/>
          <p:nvPr/>
        </p:nvSpPr>
        <p:spPr>
          <a:xfrm>
            <a:off x="2714612" y="1640192"/>
            <a:ext cx="3286148" cy="2543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Z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Ant</a:t>
            </a:r>
            <a:endParaRPr lang="en-ZA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4678" y="2000240"/>
            <a:ext cx="228601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Calculate Next Move probability</a:t>
            </a:r>
            <a:endParaRPr lang="en-ZA" sz="1200" dirty="0"/>
          </a:p>
        </p:txBody>
      </p:sp>
      <p:sp>
        <p:nvSpPr>
          <p:cNvPr id="12" name="Rectangle 11"/>
          <p:cNvSpPr/>
          <p:nvPr/>
        </p:nvSpPr>
        <p:spPr>
          <a:xfrm>
            <a:off x="3214678" y="2607463"/>
            <a:ext cx="228601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Move Next Move based on probability</a:t>
            </a:r>
            <a:endParaRPr lang="en-ZA" sz="1200" dirty="0"/>
          </a:p>
        </p:txBody>
      </p:sp>
      <p:sp>
        <p:nvSpPr>
          <p:cNvPr id="14" name="Flowchart: Decision 13"/>
          <p:cNvSpPr/>
          <p:nvPr/>
        </p:nvSpPr>
        <p:spPr>
          <a:xfrm>
            <a:off x="3214678" y="3214686"/>
            <a:ext cx="2286016" cy="78581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Reached Final Destination</a:t>
            </a:r>
            <a:endParaRPr lang="en-ZA" sz="1200" dirty="0"/>
          </a:p>
        </p:txBody>
      </p:sp>
      <p:cxnSp>
        <p:nvCxnSpPr>
          <p:cNvPr id="18" name="Elbow Connector 17"/>
          <p:cNvCxnSpPr>
            <a:stCxn id="14" idx="1"/>
            <a:endCxn id="11" idx="1"/>
          </p:cNvCxnSpPr>
          <p:nvPr/>
        </p:nvCxnSpPr>
        <p:spPr>
          <a:xfrm rot="10800000">
            <a:off x="3214678" y="2178835"/>
            <a:ext cx="1588" cy="142876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2"/>
            <a:endCxn id="12" idx="0"/>
          </p:cNvCxnSpPr>
          <p:nvPr/>
        </p:nvCxnSpPr>
        <p:spPr>
          <a:xfrm rot="5400000">
            <a:off x="4232670" y="2482446"/>
            <a:ext cx="2500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2"/>
            <a:endCxn id="14" idx="0"/>
          </p:cNvCxnSpPr>
          <p:nvPr/>
        </p:nvCxnSpPr>
        <p:spPr>
          <a:xfrm rot="5400000">
            <a:off x="4232670" y="3089669"/>
            <a:ext cx="2500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14678" y="4503426"/>
            <a:ext cx="228601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Reduce Pheromone for each constructed graph link</a:t>
            </a:r>
            <a:endParaRPr lang="en-ZA" sz="1200" dirty="0"/>
          </a:p>
        </p:txBody>
      </p:sp>
      <p:sp>
        <p:nvSpPr>
          <p:cNvPr id="31" name="Rectangle 30"/>
          <p:cNvSpPr/>
          <p:nvPr/>
        </p:nvSpPr>
        <p:spPr>
          <a:xfrm>
            <a:off x="3214678" y="5180658"/>
            <a:ext cx="228601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Update Pheromone for Each graph link</a:t>
            </a:r>
            <a:endParaRPr lang="en-ZA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3214678" y="5857892"/>
            <a:ext cx="2286016" cy="78581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Stopping Condition met </a:t>
            </a:r>
            <a:endParaRPr lang="en-ZA" sz="1200" dirty="0"/>
          </a:p>
        </p:txBody>
      </p:sp>
      <p:cxnSp>
        <p:nvCxnSpPr>
          <p:cNvPr id="37" name="Elbow Connector 36"/>
          <p:cNvCxnSpPr>
            <a:stCxn id="4" idx="2"/>
            <a:endCxn id="5" idx="0"/>
          </p:cNvCxnSpPr>
          <p:nvPr/>
        </p:nvCxnSpPr>
        <p:spPr>
          <a:xfrm rot="5400000">
            <a:off x="4197665" y="802939"/>
            <a:ext cx="32004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2"/>
            <a:endCxn id="10" idx="0"/>
          </p:cNvCxnSpPr>
          <p:nvPr/>
        </p:nvCxnSpPr>
        <p:spPr>
          <a:xfrm rot="5400000">
            <a:off x="4197665" y="1480171"/>
            <a:ext cx="32004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2"/>
            <a:endCxn id="30" idx="0"/>
          </p:cNvCxnSpPr>
          <p:nvPr/>
        </p:nvCxnSpPr>
        <p:spPr>
          <a:xfrm rot="5400000">
            <a:off x="4197665" y="4343405"/>
            <a:ext cx="32004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0" idx="2"/>
            <a:endCxn id="31" idx="0"/>
          </p:cNvCxnSpPr>
          <p:nvPr/>
        </p:nvCxnSpPr>
        <p:spPr>
          <a:xfrm rot="5400000">
            <a:off x="4197665" y="5020637"/>
            <a:ext cx="32004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1" idx="2"/>
            <a:endCxn id="32" idx="0"/>
          </p:cNvCxnSpPr>
          <p:nvPr/>
        </p:nvCxnSpPr>
        <p:spPr>
          <a:xfrm rot="5400000">
            <a:off x="4197664" y="5697870"/>
            <a:ext cx="32004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0364" y="328612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No</a:t>
            </a:r>
            <a:endParaRPr lang="en-ZA" sz="1200" dirty="0"/>
          </a:p>
        </p:txBody>
      </p:sp>
      <p:cxnSp>
        <p:nvCxnSpPr>
          <p:cNvPr id="56" name="Elbow Connector 55"/>
          <p:cNvCxnSpPr>
            <a:stCxn id="32" idx="1"/>
            <a:endCxn id="10" idx="1"/>
          </p:cNvCxnSpPr>
          <p:nvPr/>
        </p:nvCxnSpPr>
        <p:spPr>
          <a:xfrm rot="10800000">
            <a:off x="2714612" y="2911789"/>
            <a:ext cx="500066" cy="3339013"/>
          </a:xfrm>
          <a:prstGeom prst="bentConnector3">
            <a:avLst>
              <a:gd name="adj1" fmla="val 1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43174" y="60007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No</a:t>
            </a:r>
            <a:endParaRPr lang="en-ZA" sz="1200" dirty="0"/>
          </a:p>
        </p:txBody>
      </p:sp>
      <p:sp>
        <p:nvSpPr>
          <p:cNvPr id="58" name="Rectangle 57"/>
          <p:cNvSpPr/>
          <p:nvPr/>
        </p:nvSpPr>
        <p:spPr>
          <a:xfrm>
            <a:off x="6286512" y="6072206"/>
            <a:ext cx="228601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smtClean="0"/>
              <a:t>Final Solution</a:t>
            </a:r>
            <a:endParaRPr lang="en-ZA" sz="1200" dirty="0"/>
          </a:p>
        </p:txBody>
      </p:sp>
      <p:cxnSp>
        <p:nvCxnSpPr>
          <p:cNvPr id="60" name="Elbow Connector 59"/>
          <p:cNvCxnSpPr>
            <a:stCxn id="32" idx="3"/>
            <a:endCxn id="58" idx="1"/>
          </p:cNvCxnSpPr>
          <p:nvPr/>
        </p:nvCxnSpPr>
        <p:spPr>
          <a:xfrm>
            <a:off x="5500694" y="6250801"/>
            <a:ext cx="78581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15008" y="600076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Yes</a:t>
            </a:r>
            <a:endParaRPr lang="en-ZA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Burmudar</dc:creator>
  <cp:lastModifiedBy>Burmudar</cp:lastModifiedBy>
  <cp:revision>3</cp:revision>
  <dcterms:created xsi:type="dcterms:W3CDTF">2010-11-17T11:23:21Z</dcterms:created>
  <dcterms:modified xsi:type="dcterms:W3CDTF">2010-11-17T11:46:33Z</dcterms:modified>
</cp:coreProperties>
</file>