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7675-B95E-4EC7-A882-CC63FD288B17}" type="datetimeFigureOut">
              <a:rPr lang="en-US" smtClean="0"/>
              <a:t>11/17/2010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B02E-492D-4C41-9309-0D3E3B9B1C72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7675-B95E-4EC7-A882-CC63FD288B17}" type="datetimeFigureOut">
              <a:rPr lang="en-US" smtClean="0"/>
              <a:t>11/17/2010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B02E-492D-4C41-9309-0D3E3B9B1C72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7675-B95E-4EC7-A882-CC63FD288B17}" type="datetimeFigureOut">
              <a:rPr lang="en-US" smtClean="0"/>
              <a:t>11/17/2010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B02E-492D-4C41-9309-0D3E3B9B1C72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7675-B95E-4EC7-A882-CC63FD288B17}" type="datetimeFigureOut">
              <a:rPr lang="en-US" smtClean="0"/>
              <a:t>11/17/2010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B02E-492D-4C41-9309-0D3E3B9B1C72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7675-B95E-4EC7-A882-CC63FD288B17}" type="datetimeFigureOut">
              <a:rPr lang="en-US" smtClean="0"/>
              <a:t>11/17/2010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B02E-492D-4C41-9309-0D3E3B9B1C72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7675-B95E-4EC7-A882-CC63FD288B17}" type="datetimeFigureOut">
              <a:rPr lang="en-US" smtClean="0"/>
              <a:t>11/17/2010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B02E-492D-4C41-9309-0D3E3B9B1C72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7675-B95E-4EC7-A882-CC63FD288B17}" type="datetimeFigureOut">
              <a:rPr lang="en-US" smtClean="0"/>
              <a:t>11/17/2010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B02E-492D-4C41-9309-0D3E3B9B1C72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7675-B95E-4EC7-A882-CC63FD288B17}" type="datetimeFigureOut">
              <a:rPr lang="en-US" smtClean="0"/>
              <a:t>11/17/2010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B02E-492D-4C41-9309-0D3E3B9B1C72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7675-B95E-4EC7-A882-CC63FD288B17}" type="datetimeFigureOut">
              <a:rPr lang="en-US" smtClean="0"/>
              <a:t>11/17/2010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B02E-492D-4C41-9309-0D3E3B9B1C72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7675-B95E-4EC7-A882-CC63FD288B17}" type="datetimeFigureOut">
              <a:rPr lang="en-US" smtClean="0"/>
              <a:t>11/17/2010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B02E-492D-4C41-9309-0D3E3B9B1C72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7675-B95E-4EC7-A882-CC63FD288B17}" type="datetimeFigureOut">
              <a:rPr lang="en-US" smtClean="0"/>
              <a:t>11/17/2010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B02E-492D-4C41-9309-0D3E3B9B1C72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A7675-B95E-4EC7-A882-CC63FD288B17}" type="datetimeFigureOut">
              <a:rPr lang="en-US" smtClean="0"/>
              <a:t>11/17/2010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9B02E-492D-4C41-9309-0D3E3B9B1C72}" type="slidenum">
              <a:rPr lang="en-ZA" smtClean="0"/>
              <a:t>‹#›</a:t>
            </a:fld>
            <a:endParaRPr lang="en-Z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28992" y="757218"/>
            <a:ext cx="2357454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200" dirty="0" smtClean="0"/>
              <a:t>Initialize Swarm Particles</a:t>
            </a:r>
            <a:endParaRPr lang="en-ZA" sz="1200" dirty="0"/>
          </a:p>
        </p:txBody>
      </p:sp>
      <p:sp>
        <p:nvSpPr>
          <p:cNvPr id="5" name="Rectangle 4"/>
          <p:cNvSpPr/>
          <p:nvPr/>
        </p:nvSpPr>
        <p:spPr>
          <a:xfrm>
            <a:off x="3428992" y="1514461"/>
            <a:ext cx="2357454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200" dirty="0" smtClean="0"/>
              <a:t>Evaluate Particles with Fitness Function</a:t>
            </a:r>
            <a:endParaRPr lang="en-ZA" sz="1200" dirty="0"/>
          </a:p>
        </p:txBody>
      </p:sp>
      <p:sp>
        <p:nvSpPr>
          <p:cNvPr id="6" name="Rectangle 5"/>
          <p:cNvSpPr/>
          <p:nvPr/>
        </p:nvSpPr>
        <p:spPr>
          <a:xfrm>
            <a:off x="3428992" y="2271704"/>
            <a:ext cx="2357454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200" dirty="0" smtClean="0"/>
              <a:t>Select Best Particle in Swarm</a:t>
            </a:r>
            <a:endParaRPr lang="en-ZA" sz="1200" dirty="0"/>
          </a:p>
        </p:txBody>
      </p:sp>
      <p:sp>
        <p:nvSpPr>
          <p:cNvPr id="7" name="Rectangle 6"/>
          <p:cNvSpPr/>
          <p:nvPr/>
        </p:nvSpPr>
        <p:spPr>
          <a:xfrm>
            <a:off x="3428992" y="3028947"/>
            <a:ext cx="2357454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200" dirty="0" smtClean="0"/>
              <a:t>Calculate Velocity for each particle</a:t>
            </a:r>
          </a:p>
        </p:txBody>
      </p:sp>
      <p:sp>
        <p:nvSpPr>
          <p:cNvPr id="8" name="Rectangle 7"/>
          <p:cNvSpPr/>
          <p:nvPr/>
        </p:nvSpPr>
        <p:spPr>
          <a:xfrm>
            <a:off x="3428992" y="3786190"/>
            <a:ext cx="2357454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200" dirty="0" smtClean="0"/>
              <a:t>Move particle based on velocity</a:t>
            </a:r>
            <a:endParaRPr lang="en-ZA" sz="1200" dirty="0"/>
          </a:p>
        </p:txBody>
      </p:sp>
      <p:sp>
        <p:nvSpPr>
          <p:cNvPr id="9" name="Flowchart: Decision 8"/>
          <p:cNvSpPr/>
          <p:nvPr/>
        </p:nvSpPr>
        <p:spPr>
          <a:xfrm>
            <a:off x="3464711" y="4543432"/>
            <a:ext cx="2286016" cy="642942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200" dirty="0" smtClean="0"/>
              <a:t>Stop Condition met ?</a:t>
            </a:r>
            <a:endParaRPr lang="en-ZA" sz="1200" dirty="0"/>
          </a:p>
        </p:txBody>
      </p:sp>
      <p:cxnSp>
        <p:nvCxnSpPr>
          <p:cNvPr id="14" name="Elbow Connector 13"/>
          <p:cNvCxnSpPr/>
          <p:nvPr/>
        </p:nvCxnSpPr>
        <p:spPr>
          <a:xfrm rot="5400000">
            <a:off x="4407693" y="4343406"/>
            <a:ext cx="400052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5400000">
            <a:off x="4407693" y="3586163"/>
            <a:ext cx="400053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5400000">
            <a:off x="4407693" y="2828920"/>
            <a:ext cx="400053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5400000">
            <a:off x="4407693" y="2071677"/>
            <a:ext cx="400053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rot="5400000">
            <a:off x="4407693" y="1314434"/>
            <a:ext cx="400053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9" idx="1"/>
            <a:endCxn id="5" idx="1"/>
          </p:cNvCxnSpPr>
          <p:nvPr/>
        </p:nvCxnSpPr>
        <p:spPr>
          <a:xfrm rot="10800000">
            <a:off x="3428993" y="1693057"/>
            <a:ext cx="35719" cy="3171847"/>
          </a:xfrm>
          <a:prstGeom prst="bentConnector3">
            <a:avLst>
              <a:gd name="adj1" fmla="val 209528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786051" y="4629158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200" dirty="0" smtClean="0"/>
              <a:t>No</a:t>
            </a:r>
            <a:endParaRPr lang="en-ZA" sz="1200" dirty="0"/>
          </a:p>
        </p:txBody>
      </p:sp>
      <p:sp>
        <p:nvSpPr>
          <p:cNvPr id="28" name="Rectangle 27"/>
          <p:cNvSpPr/>
          <p:nvPr/>
        </p:nvSpPr>
        <p:spPr>
          <a:xfrm>
            <a:off x="3428993" y="5700728"/>
            <a:ext cx="2357454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200" dirty="0" smtClean="0"/>
              <a:t>Final Solution</a:t>
            </a:r>
            <a:endParaRPr lang="en-ZA" sz="1200" dirty="0"/>
          </a:p>
        </p:txBody>
      </p:sp>
      <p:cxnSp>
        <p:nvCxnSpPr>
          <p:cNvPr id="30" name="Elbow Connector 29"/>
          <p:cNvCxnSpPr>
            <a:stCxn id="9" idx="2"/>
            <a:endCxn id="28" idx="0"/>
          </p:cNvCxnSpPr>
          <p:nvPr/>
        </p:nvCxnSpPr>
        <p:spPr>
          <a:xfrm rot="16200000" flipH="1">
            <a:off x="4350542" y="5443550"/>
            <a:ext cx="514354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572001" y="5272100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200" dirty="0" smtClean="0"/>
              <a:t>Yes</a:t>
            </a:r>
            <a:endParaRPr lang="en-ZA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31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Burmudar</dc:creator>
  <cp:lastModifiedBy>Burmudar</cp:lastModifiedBy>
  <cp:revision>3</cp:revision>
  <dcterms:created xsi:type="dcterms:W3CDTF">2010-11-17T13:21:06Z</dcterms:created>
  <dcterms:modified xsi:type="dcterms:W3CDTF">2010-11-17T13:41:10Z</dcterms:modified>
</cp:coreProperties>
</file>