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C6C4-CDF7-435B-821F-2B87540B0C61}" type="datetimeFigureOut">
              <a:rPr lang="en-US" smtClean="0"/>
              <a:pPr/>
              <a:t>11/17/2010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343B9-42EC-488C-8F4D-D709FE8D9D70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C6C4-CDF7-435B-821F-2B87540B0C61}" type="datetimeFigureOut">
              <a:rPr lang="en-US" smtClean="0"/>
              <a:pPr/>
              <a:t>11/17/2010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343B9-42EC-488C-8F4D-D709FE8D9D70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C6C4-CDF7-435B-821F-2B87540B0C61}" type="datetimeFigureOut">
              <a:rPr lang="en-US" smtClean="0"/>
              <a:pPr/>
              <a:t>11/17/2010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343B9-42EC-488C-8F4D-D709FE8D9D70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C6C4-CDF7-435B-821F-2B87540B0C61}" type="datetimeFigureOut">
              <a:rPr lang="en-US" smtClean="0"/>
              <a:pPr/>
              <a:t>11/17/2010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343B9-42EC-488C-8F4D-D709FE8D9D70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C6C4-CDF7-435B-821F-2B87540B0C61}" type="datetimeFigureOut">
              <a:rPr lang="en-US" smtClean="0"/>
              <a:pPr/>
              <a:t>11/17/2010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343B9-42EC-488C-8F4D-D709FE8D9D70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C6C4-CDF7-435B-821F-2B87540B0C61}" type="datetimeFigureOut">
              <a:rPr lang="en-US" smtClean="0"/>
              <a:pPr/>
              <a:t>11/17/2010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343B9-42EC-488C-8F4D-D709FE8D9D70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C6C4-CDF7-435B-821F-2B87540B0C61}" type="datetimeFigureOut">
              <a:rPr lang="en-US" smtClean="0"/>
              <a:pPr/>
              <a:t>11/17/2010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343B9-42EC-488C-8F4D-D709FE8D9D70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C6C4-CDF7-435B-821F-2B87540B0C61}" type="datetimeFigureOut">
              <a:rPr lang="en-US" smtClean="0"/>
              <a:pPr/>
              <a:t>11/17/2010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343B9-42EC-488C-8F4D-D709FE8D9D70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C6C4-CDF7-435B-821F-2B87540B0C61}" type="datetimeFigureOut">
              <a:rPr lang="en-US" smtClean="0"/>
              <a:pPr/>
              <a:t>11/17/2010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343B9-42EC-488C-8F4D-D709FE8D9D70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C6C4-CDF7-435B-821F-2B87540B0C61}" type="datetimeFigureOut">
              <a:rPr lang="en-US" smtClean="0"/>
              <a:pPr/>
              <a:t>11/17/2010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343B9-42EC-488C-8F4D-D709FE8D9D70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C6C4-CDF7-435B-821F-2B87540B0C61}" type="datetimeFigureOut">
              <a:rPr lang="en-US" smtClean="0"/>
              <a:pPr/>
              <a:t>11/17/2010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343B9-42EC-488C-8F4D-D709FE8D9D70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3C6C4-CDF7-435B-821F-2B87540B0C61}" type="datetimeFigureOut">
              <a:rPr lang="en-US" smtClean="0"/>
              <a:pPr/>
              <a:t>11/17/2010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343B9-42EC-488C-8F4D-D709FE8D9D70}" type="slidenum">
              <a:rPr lang="en-ZA" smtClean="0"/>
              <a:pPr/>
              <a:t>‹#›</a:t>
            </a:fld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86116" y="142852"/>
            <a:ext cx="2500330" cy="35719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200" dirty="0" smtClean="0"/>
              <a:t>Initialize Parameters</a:t>
            </a:r>
            <a:endParaRPr lang="en-ZA" sz="1200" dirty="0"/>
          </a:p>
        </p:txBody>
      </p:sp>
      <p:sp>
        <p:nvSpPr>
          <p:cNvPr id="6" name="Flowchart: Decision 5"/>
          <p:cNvSpPr/>
          <p:nvPr/>
        </p:nvSpPr>
        <p:spPr>
          <a:xfrm>
            <a:off x="3286116" y="928670"/>
            <a:ext cx="2500330" cy="785818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200" dirty="0" smtClean="0"/>
              <a:t>Max Iteration Reached</a:t>
            </a:r>
            <a:endParaRPr lang="en-ZA" sz="1200" dirty="0"/>
          </a:p>
        </p:txBody>
      </p:sp>
      <p:sp>
        <p:nvSpPr>
          <p:cNvPr id="7" name="Rectangle 6"/>
          <p:cNvSpPr/>
          <p:nvPr/>
        </p:nvSpPr>
        <p:spPr>
          <a:xfrm>
            <a:off x="3286116" y="2928934"/>
            <a:ext cx="2500330" cy="28575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200" dirty="0" smtClean="0"/>
              <a:t>Select Best Neighbourhood Move</a:t>
            </a:r>
          </a:p>
        </p:txBody>
      </p:sp>
      <p:sp>
        <p:nvSpPr>
          <p:cNvPr id="8" name="Rectangle 7"/>
          <p:cNvSpPr/>
          <p:nvPr/>
        </p:nvSpPr>
        <p:spPr>
          <a:xfrm>
            <a:off x="3286116" y="2214554"/>
            <a:ext cx="2500330" cy="35719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200" dirty="0" smtClean="0"/>
              <a:t>Determine Neighbourhood Moves</a:t>
            </a:r>
            <a:endParaRPr lang="en-ZA" sz="1200" dirty="0"/>
          </a:p>
        </p:txBody>
      </p:sp>
      <p:sp>
        <p:nvSpPr>
          <p:cNvPr id="9" name="Flowchart: Decision 8"/>
          <p:cNvSpPr/>
          <p:nvPr/>
        </p:nvSpPr>
        <p:spPr>
          <a:xfrm>
            <a:off x="3321835" y="3643314"/>
            <a:ext cx="2428892" cy="785818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200" dirty="0" smtClean="0"/>
              <a:t>Is Move </a:t>
            </a:r>
            <a:r>
              <a:rPr lang="en-ZA" sz="1200" dirty="0" err="1" smtClean="0"/>
              <a:t>Tabu</a:t>
            </a:r>
            <a:r>
              <a:rPr lang="en-ZA" sz="1200" dirty="0" smtClean="0"/>
              <a:t> ?</a:t>
            </a:r>
          </a:p>
        </p:txBody>
      </p:sp>
      <p:sp>
        <p:nvSpPr>
          <p:cNvPr id="10" name="Rectangle 9"/>
          <p:cNvSpPr/>
          <p:nvPr/>
        </p:nvSpPr>
        <p:spPr>
          <a:xfrm>
            <a:off x="928662" y="3786190"/>
            <a:ext cx="1643074" cy="50006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200" dirty="0" smtClean="0"/>
              <a:t>Meets Aspiration Criterion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21835" y="4857760"/>
            <a:ext cx="2428892" cy="35719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200" dirty="0" smtClean="0"/>
              <a:t>Update </a:t>
            </a:r>
            <a:r>
              <a:rPr lang="en-ZA" sz="1200" dirty="0" err="1" smtClean="0"/>
              <a:t>Tabu</a:t>
            </a:r>
            <a:r>
              <a:rPr lang="en-ZA" sz="1200" dirty="0" smtClean="0"/>
              <a:t> List</a:t>
            </a:r>
          </a:p>
        </p:txBody>
      </p:sp>
      <p:sp>
        <p:nvSpPr>
          <p:cNvPr id="12" name="Flowchart: Decision 11"/>
          <p:cNvSpPr/>
          <p:nvPr/>
        </p:nvSpPr>
        <p:spPr>
          <a:xfrm>
            <a:off x="3321835" y="5786454"/>
            <a:ext cx="2428892" cy="785818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200" dirty="0" smtClean="0"/>
              <a:t>Move Repeated ?</a:t>
            </a:r>
          </a:p>
        </p:txBody>
      </p:sp>
      <p:cxnSp>
        <p:nvCxnSpPr>
          <p:cNvPr id="30" name="Elbow Connector 29"/>
          <p:cNvCxnSpPr/>
          <p:nvPr/>
        </p:nvCxnSpPr>
        <p:spPr>
          <a:xfrm rot="5400000">
            <a:off x="4321967" y="714356"/>
            <a:ext cx="42862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5400000">
            <a:off x="4286248" y="1964521"/>
            <a:ext cx="50006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429388" y="1214422"/>
            <a:ext cx="1643074" cy="35719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200" dirty="0" smtClean="0"/>
              <a:t>Final Solution</a:t>
            </a:r>
          </a:p>
        </p:txBody>
      </p:sp>
      <p:cxnSp>
        <p:nvCxnSpPr>
          <p:cNvPr id="42" name="Shape 41"/>
          <p:cNvCxnSpPr>
            <a:stCxn id="6" idx="3"/>
            <a:endCxn id="38" idx="0"/>
          </p:cNvCxnSpPr>
          <p:nvPr/>
        </p:nvCxnSpPr>
        <p:spPr>
          <a:xfrm flipV="1">
            <a:off x="5786446" y="1214422"/>
            <a:ext cx="1464479" cy="107157"/>
          </a:xfrm>
          <a:prstGeom prst="bentConnector4">
            <a:avLst>
              <a:gd name="adj1" fmla="val 21951"/>
              <a:gd name="adj2" fmla="val 5799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429388" y="428604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dirty="0" smtClean="0"/>
              <a:t>Yes</a:t>
            </a:r>
            <a:endParaRPr lang="en-ZA" sz="1200" dirty="0"/>
          </a:p>
        </p:txBody>
      </p:sp>
      <p:cxnSp>
        <p:nvCxnSpPr>
          <p:cNvPr id="48" name="Elbow Connector 47"/>
          <p:cNvCxnSpPr/>
          <p:nvPr/>
        </p:nvCxnSpPr>
        <p:spPr>
          <a:xfrm rot="5400000">
            <a:off x="4357686" y="2750339"/>
            <a:ext cx="35719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rot="5400000">
            <a:off x="4321967" y="3429000"/>
            <a:ext cx="42862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500562" y="1785926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dirty="0" smtClean="0"/>
              <a:t>No</a:t>
            </a:r>
            <a:endParaRPr lang="en-ZA" sz="1200" dirty="0"/>
          </a:p>
        </p:txBody>
      </p:sp>
      <p:cxnSp>
        <p:nvCxnSpPr>
          <p:cNvPr id="56" name="Elbow Connector 55"/>
          <p:cNvCxnSpPr>
            <a:stCxn id="9" idx="1"/>
            <a:endCxn id="10" idx="3"/>
          </p:cNvCxnSpPr>
          <p:nvPr/>
        </p:nvCxnSpPr>
        <p:spPr>
          <a:xfrm rot="10800000">
            <a:off x="2571737" y="4036223"/>
            <a:ext cx="750099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786050" y="3786190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dirty="0" smtClean="0"/>
              <a:t>Yes</a:t>
            </a:r>
            <a:endParaRPr lang="en-ZA" sz="1200" dirty="0"/>
          </a:p>
        </p:txBody>
      </p:sp>
      <p:cxnSp>
        <p:nvCxnSpPr>
          <p:cNvPr id="61" name="Elbow Connector 60"/>
          <p:cNvCxnSpPr/>
          <p:nvPr/>
        </p:nvCxnSpPr>
        <p:spPr>
          <a:xfrm rot="5400000">
            <a:off x="4321967" y="4643446"/>
            <a:ext cx="42862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5400000">
            <a:off x="4250529" y="5500702"/>
            <a:ext cx="57150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928662" y="6072206"/>
            <a:ext cx="1643074" cy="35719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200" dirty="0" smtClean="0"/>
              <a:t>Intensify</a:t>
            </a:r>
          </a:p>
        </p:txBody>
      </p:sp>
      <p:sp>
        <p:nvSpPr>
          <p:cNvPr id="75" name="Rectangle 74"/>
          <p:cNvSpPr/>
          <p:nvPr/>
        </p:nvSpPr>
        <p:spPr>
          <a:xfrm>
            <a:off x="928662" y="5214950"/>
            <a:ext cx="1643074" cy="35719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200" dirty="0" smtClean="0"/>
              <a:t>Diversify</a:t>
            </a:r>
          </a:p>
        </p:txBody>
      </p:sp>
      <p:cxnSp>
        <p:nvCxnSpPr>
          <p:cNvPr id="79" name="Elbow Connector 78"/>
          <p:cNvCxnSpPr>
            <a:stCxn id="12" idx="2"/>
            <a:endCxn id="74" idx="3"/>
          </p:cNvCxnSpPr>
          <p:nvPr/>
        </p:nvCxnSpPr>
        <p:spPr>
          <a:xfrm rot="5400000" flipH="1">
            <a:off x="3393273" y="5429265"/>
            <a:ext cx="321471" cy="1964545"/>
          </a:xfrm>
          <a:prstGeom prst="bentConnector4">
            <a:avLst>
              <a:gd name="adj1" fmla="val -71111"/>
              <a:gd name="adj2" fmla="val 809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12" idx="1"/>
            <a:endCxn id="75" idx="3"/>
          </p:cNvCxnSpPr>
          <p:nvPr/>
        </p:nvCxnSpPr>
        <p:spPr>
          <a:xfrm rot="10800000">
            <a:off x="2571737" y="5393545"/>
            <a:ext cx="750099" cy="7858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75" idx="1"/>
            <a:endCxn id="6" idx="1"/>
          </p:cNvCxnSpPr>
          <p:nvPr/>
        </p:nvCxnSpPr>
        <p:spPr>
          <a:xfrm rot="10800000" flipH="1">
            <a:off x="928662" y="1321579"/>
            <a:ext cx="2357454" cy="4071966"/>
          </a:xfrm>
          <a:prstGeom prst="bentConnector3">
            <a:avLst>
              <a:gd name="adj1" fmla="val -969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hape 84"/>
          <p:cNvCxnSpPr>
            <a:stCxn id="10" idx="0"/>
            <a:endCxn id="6" idx="1"/>
          </p:cNvCxnSpPr>
          <p:nvPr/>
        </p:nvCxnSpPr>
        <p:spPr>
          <a:xfrm rot="5400000" flipH="1" flipV="1">
            <a:off x="1285852" y="1785927"/>
            <a:ext cx="2464611" cy="153591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74" idx="1"/>
            <a:endCxn id="6" idx="1"/>
          </p:cNvCxnSpPr>
          <p:nvPr/>
        </p:nvCxnSpPr>
        <p:spPr>
          <a:xfrm rot="10800000" flipH="1">
            <a:off x="928662" y="1321579"/>
            <a:ext cx="2357454" cy="4929222"/>
          </a:xfrm>
          <a:prstGeom prst="bentConnector3">
            <a:avLst>
              <a:gd name="adj1" fmla="val -969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928926" y="5643578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dirty="0" smtClean="0"/>
              <a:t>Yes</a:t>
            </a:r>
            <a:endParaRPr lang="en-ZA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3428992" y="6581001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dirty="0" smtClean="0"/>
              <a:t>No</a:t>
            </a:r>
            <a:endParaRPr lang="en-ZA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4500562" y="4500570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dirty="0" smtClean="0"/>
              <a:t>No</a:t>
            </a:r>
            <a:endParaRPr lang="en-ZA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35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Burmudar</dc:creator>
  <cp:lastModifiedBy>Burmudar</cp:lastModifiedBy>
  <cp:revision>4</cp:revision>
  <dcterms:created xsi:type="dcterms:W3CDTF">2010-11-15T13:30:39Z</dcterms:created>
  <dcterms:modified xsi:type="dcterms:W3CDTF">2010-11-17T13:44:22Z</dcterms:modified>
</cp:coreProperties>
</file>