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0" r:id="rId4"/>
    <p:sldId id="256" r:id="rId5"/>
    <p:sldId id="261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9F9F9"/>
    <a:srgbClr val="FBFBFB"/>
    <a:srgbClr val="BEA97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454" autoAdjust="0"/>
    <p:restoredTop sz="94660"/>
  </p:normalViewPr>
  <p:slideViewPr>
    <p:cSldViewPr snapToGrid="0">
      <p:cViewPr varScale="1">
        <p:scale>
          <a:sx n="54" d="100"/>
          <a:sy n="54" d="100"/>
        </p:scale>
        <p:origin x="-91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44F7-5705-4AB2-98CB-223937136D7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FAB-0232-421B-A738-AB1311886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078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44F7-5705-4AB2-98CB-223937136D7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FAB-0232-421B-A738-AB1311886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608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44F7-5705-4AB2-98CB-223937136D7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FAB-0232-421B-A738-AB1311886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756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44F7-5705-4AB2-98CB-223937136D7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FAB-0232-421B-A738-AB1311886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928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44F7-5705-4AB2-98CB-223937136D7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FAB-0232-421B-A738-AB1311886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827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44F7-5705-4AB2-98CB-223937136D7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FAB-0232-421B-A738-AB1311886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4941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44F7-5705-4AB2-98CB-223937136D7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FAB-0232-421B-A738-AB1311886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079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44F7-5705-4AB2-98CB-223937136D7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FAB-0232-421B-A738-AB1311886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26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44F7-5705-4AB2-98CB-223937136D7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FAB-0232-421B-A738-AB1311886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020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44F7-5705-4AB2-98CB-223937136D7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FAB-0232-421B-A738-AB1311886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439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44F7-5705-4AB2-98CB-223937136D7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FAB-0232-421B-A738-AB1311886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510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E44F7-5705-4AB2-98CB-223937136D7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8FAB-0232-421B-A738-AB1311886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194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552822" y="2056228"/>
            <a:ext cx="944759" cy="767127"/>
            <a:chOff x="-162" y="1083"/>
            <a:chExt cx="3138" cy="254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-162" y="1083"/>
              <a:ext cx="3138" cy="2548"/>
            </a:xfrm>
            <a:custGeom>
              <a:avLst/>
              <a:gdLst>
                <a:gd name="T0" fmla="*/ 2529 w 6276"/>
                <a:gd name="T1" fmla="*/ 333 h 5098"/>
                <a:gd name="T2" fmla="*/ 2326 w 6276"/>
                <a:gd name="T3" fmla="*/ 427 h 5098"/>
                <a:gd name="T4" fmla="*/ 2170 w 6276"/>
                <a:gd name="T5" fmla="*/ 585 h 5098"/>
                <a:gd name="T6" fmla="*/ 2077 w 6276"/>
                <a:gd name="T7" fmla="*/ 796 h 5098"/>
                <a:gd name="T8" fmla="*/ 1995 w 6276"/>
                <a:gd name="T9" fmla="*/ 1087 h 5098"/>
                <a:gd name="T10" fmla="*/ 1908 w 6276"/>
                <a:gd name="T11" fmla="*/ 1140 h 5098"/>
                <a:gd name="T12" fmla="*/ 662 w 6276"/>
                <a:gd name="T13" fmla="*/ 1150 h 5098"/>
                <a:gd name="T14" fmla="*/ 483 w 6276"/>
                <a:gd name="T15" fmla="*/ 1226 h 5098"/>
                <a:gd name="T16" fmla="*/ 359 w 6276"/>
                <a:gd name="T17" fmla="*/ 1368 h 5098"/>
                <a:gd name="T18" fmla="*/ 314 w 6276"/>
                <a:gd name="T19" fmla="*/ 1561 h 5098"/>
                <a:gd name="T20" fmla="*/ 337 w 6276"/>
                <a:gd name="T21" fmla="*/ 4474 h 5098"/>
                <a:gd name="T22" fmla="*/ 447 w 6276"/>
                <a:gd name="T23" fmla="*/ 4651 h 5098"/>
                <a:gd name="T24" fmla="*/ 624 w 6276"/>
                <a:gd name="T25" fmla="*/ 4759 h 5098"/>
                <a:gd name="T26" fmla="*/ 5510 w 6276"/>
                <a:gd name="T27" fmla="*/ 4784 h 5098"/>
                <a:gd name="T28" fmla="*/ 5717 w 6276"/>
                <a:gd name="T29" fmla="*/ 4732 h 5098"/>
                <a:gd name="T30" fmla="*/ 5873 w 6276"/>
                <a:gd name="T31" fmla="*/ 4597 h 5098"/>
                <a:gd name="T32" fmla="*/ 5955 w 6276"/>
                <a:gd name="T33" fmla="*/ 4403 h 5098"/>
                <a:gd name="T34" fmla="*/ 5955 w 6276"/>
                <a:gd name="T35" fmla="*/ 1492 h 5098"/>
                <a:gd name="T36" fmla="*/ 5880 w 6276"/>
                <a:gd name="T37" fmla="*/ 1315 h 5098"/>
                <a:gd name="T38" fmla="*/ 5736 w 6276"/>
                <a:gd name="T39" fmla="*/ 1192 h 5098"/>
                <a:gd name="T40" fmla="*/ 5546 w 6276"/>
                <a:gd name="T41" fmla="*/ 1146 h 5098"/>
                <a:gd name="T42" fmla="*/ 4334 w 6276"/>
                <a:gd name="T43" fmla="*/ 1129 h 5098"/>
                <a:gd name="T44" fmla="*/ 4262 w 6276"/>
                <a:gd name="T45" fmla="*/ 1056 h 5098"/>
                <a:gd name="T46" fmla="*/ 4174 w 6276"/>
                <a:gd name="T47" fmla="*/ 720 h 5098"/>
                <a:gd name="T48" fmla="*/ 4058 w 6276"/>
                <a:gd name="T49" fmla="*/ 526 h 5098"/>
                <a:gd name="T50" fmla="*/ 3885 w 6276"/>
                <a:gd name="T51" fmla="*/ 387 h 5098"/>
                <a:gd name="T52" fmla="*/ 3669 w 6276"/>
                <a:gd name="T53" fmla="*/ 320 h 5098"/>
                <a:gd name="T54" fmla="*/ 2683 w 6276"/>
                <a:gd name="T55" fmla="*/ 0 h 5098"/>
                <a:gd name="T56" fmla="*/ 3788 w 6276"/>
                <a:gd name="T57" fmla="*/ 21 h 5098"/>
                <a:gd name="T58" fmla="*/ 4057 w 6276"/>
                <a:gd name="T59" fmla="*/ 122 h 5098"/>
                <a:gd name="T60" fmla="*/ 4279 w 6276"/>
                <a:gd name="T61" fmla="*/ 299 h 5098"/>
                <a:gd name="T62" fmla="*/ 4439 w 6276"/>
                <a:gd name="T63" fmla="*/ 537 h 5098"/>
                <a:gd name="T64" fmla="*/ 4528 w 6276"/>
                <a:gd name="T65" fmla="*/ 832 h 5098"/>
                <a:gd name="T66" fmla="*/ 5726 w 6276"/>
                <a:gd name="T67" fmla="*/ 853 h 5098"/>
                <a:gd name="T68" fmla="*/ 5964 w 6276"/>
                <a:gd name="T69" fmla="*/ 961 h 5098"/>
                <a:gd name="T70" fmla="*/ 6145 w 6276"/>
                <a:gd name="T71" fmla="*/ 1144 h 5098"/>
                <a:gd name="T72" fmla="*/ 6253 w 6276"/>
                <a:gd name="T73" fmla="*/ 1380 h 5098"/>
                <a:gd name="T74" fmla="*/ 6276 w 6276"/>
                <a:gd name="T75" fmla="*/ 4331 h 5098"/>
                <a:gd name="T76" fmla="*/ 6225 w 6276"/>
                <a:gd name="T77" fmla="*/ 4607 h 5098"/>
                <a:gd name="T78" fmla="*/ 6082 w 6276"/>
                <a:gd name="T79" fmla="*/ 4839 h 5098"/>
                <a:gd name="T80" fmla="*/ 5871 w 6276"/>
                <a:gd name="T81" fmla="*/ 5006 h 5098"/>
                <a:gd name="T82" fmla="*/ 5607 w 6276"/>
                <a:gd name="T83" fmla="*/ 5090 h 5098"/>
                <a:gd name="T84" fmla="*/ 669 w 6276"/>
                <a:gd name="T85" fmla="*/ 5090 h 5098"/>
                <a:gd name="T86" fmla="*/ 405 w 6276"/>
                <a:gd name="T87" fmla="*/ 5006 h 5098"/>
                <a:gd name="T88" fmla="*/ 194 w 6276"/>
                <a:gd name="T89" fmla="*/ 4839 h 5098"/>
                <a:gd name="T90" fmla="*/ 51 w 6276"/>
                <a:gd name="T91" fmla="*/ 4607 h 5098"/>
                <a:gd name="T92" fmla="*/ 0 w 6276"/>
                <a:gd name="T93" fmla="*/ 4331 h 5098"/>
                <a:gd name="T94" fmla="*/ 23 w 6276"/>
                <a:gd name="T95" fmla="*/ 1382 h 5098"/>
                <a:gd name="T96" fmla="*/ 131 w 6276"/>
                <a:gd name="T97" fmla="*/ 1144 h 5098"/>
                <a:gd name="T98" fmla="*/ 312 w 6276"/>
                <a:gd name="T99" fmla="*/ 961 h 5098"/>
                <a:gd name="T100" fmla="*/ 550 w 6276"/>
                <a:gd name="T101" fmla="*/ 853 h 5098"/>
                <a:gd name="T102" fmla="*/ 1748 w 6276"/>
                <a:gd name="T103" fmla="*/ 832 h 5098"/>
                <a:gd name="T104" fmla="*/ 1837 w 6276"/>
                <a:gd name="T105" fmla="*/ 537 h 5098"/>
                <a:gd name="T106" fmla="*/ 1997 w 6276"/>
                <a:gd name="T107" fmla="*/ 299 h 5098"/>
                <a:gd name="T108" fmla="*/ 2219 w 6276"/>
                <a:gd name="T109" fmla="*/ 122 h 5098"/>
                <a:gd name="T110" fmla="*/ 2488 w 6276"/>
                <a:gd name="T111" fmla="*/ 21 h 5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76" h="5098">
                  <a:moveTo>
                    <a:pt x="2683" y="314"/>
                  </a:moveTo>
                  <a:lnTo>
                    <a:pt x="2605" y="320"/>
                  </a:lnTo>
                  <a:lnTo>
                    <a:pt x="2529" y="333"/>
                  </a:lnTo>
                  <a:lnTo>
                    <a:pt x="2457" y="356"/>
                  </a:lnTo>
                  <a:lnTo>
                    <a:pt x="2391" y="387"/>
                  </a:lnTo>
                  <a:lnTo>
                    <a:pt x="2326" y="427"/>
                  </a:lnTo>
                  <a:lnTo>
                    <a:pt x="2269" y="472"/>
                  </a:lnTo>
                  <a:lnTo>
                    <a:pt x="2216" y="526"/>
                  </a:lnTo>
                  <a:lnTo>
                    <a:pt x="2170" y="585"/>
                  </a:lnTo>
                  <a:lnTo>
                    <a:pt x="2132" y="649"/>
                  </a:lnTo>
                  <a:lnTo>
                    <a:pt x="2100" y="720"/>
                  </a:lnTo>
                  <a:lnTo>
                    <a:pt x="2077" y="796"/>
                  </a:lnTo>
                  <a:lnTo>
                    <a:pt x="2025" y="1024"/>
                  </a:lnTo>
                  <a:lnTo>
                    <a:pt x="2012" y="1056"/>
                  </a:lnTo>
                  <a:lnTo>
                    <a:pt x="1995" y="1087"/>
                  </a:lnTo>
                  <a:lnTo>
                    <a:pt x="1970" y="1112"/>
                  </a:lnTo>
                  <a:lnTo>
                    <a:pt x="1942" y="1129"/>
                  </a:lnTo>
                  <a:lnTo>
                    <a:pt x="1908" y="1140"/>
                  </a:lnTo>
                  <a:lnTo>
                    <a:pt x="1873" y="1146"/>
                  </a:lnTo>
                  <a:lnTo>
                    <a:pt x="728" y="1146"/>
                  </a:lnTo>
                  <a:lnTo>
                    <a:pt x="662" y="1150"/>
                  </a:lnTo>
                  <a:lnTo>
                    <a:pt x="597" y="1167"/>
                  </a:lnTo>
                  <a:lnTo>
                    <a:pt x="538" y="1192"/>
                  </a:lnTo>
                  <a:lnTo>
                    <a:pt x="483" y="1226"/>
                  </a:lnTo>
                  <a:lnTo>
                    <a:pt x="436" y="1266"/>
                  </a:lnTo>
                  <a:lnTo>
                    <a:pt x="394" y="1315"/>
                  </a:lnTo>
                  <a:lnTo>
                    <a:pt x="359" y="1368"/>
                  </a:lnTo>
                  <a:lnTo>
                    <a:pt x="335" y="1429"/>
                  </a:lnTo>
                  <a:lnTo>
                    <a:pt x="320" y="1492"/>
                  </a:lnTo>
                  <a:lnTo>
                    <a:pt x="314" y="1561"/>
                  </a:lnTo>
                  <a:lnTo>
                    <a:pt x="314" y="4331"/>
                  </a:lnTo>
                  <a:lnTo>
                    <a:pt x="320" y="4403"/>
                  </a:lnTo>
                  <a:lnTo>
                    <a:pt x="337" y="4474"/>
                  </a:lnTo>
                  <a:lnTo>
                    <a:pt x="365" y="4538"/>
                  </a:lnTo>
                  <a:lnTo>
                    <a:pt x="401" y="4597"/>
                  </a:lnTo>
                  <a:lnTo>
                    <a:pt x="447" y="4651"/>
                  </a:lnTo>
                  <a:lnTo>
                    <a:pt x="498" y="4696"/>
                  </a:lnTo>
                  <a:lnTo>
                    <a:pt x="557" y="4732"/>
                  </a:lnTo>
                  <a:lnTo>
                    <a:pt x="624" y="4759"/>
                  </a:lnTo>
                  <a:lnTo>
                    <a:pt x="692" y="4776"/>
                  </a:lnTo>
                  <a:lnTo>
                    <a:pt x="766" y="4784"/>
                  </a:lnTo>
                  <a:lnTo>
                    <a:pt x="5510" y="4784"/>
                  </a:lnTo>
                  <a:lnTo>
                    <a:pt x="5582" y="4776"/>
                  </a:lnTo>
                  <a:lnTo>
                    <a:pt x="5652" y="4759"/>
                  </a:lnTo>
                  <a:lnTo>
                    <a:pt x="5717" y="4732"/>
                  </a:lnTo>
                  <a:lnTo>
                    <a:pt x="5776" y="4696"/>
                  </a:lnTo>
                  <a:lnTo>
                    <a:pt x="5829" y="4651"/>
                  </a:lnTo>
                  <a:lnTo>
                    <a:pt x="5873" y="4597"/>
                  </a:lnTo>
                  <a:lnTo>
                    <a:pt x="5911" y="4538"/>
                  </a:lnTo>
                  <a:lnTo>
                    <a:pt x="5937" y="4474"/>
                  </a:lnTo>
                  <a:lnTo>
                    <a:pt x="5955" y="4403"/>
                  </a:lnTo>
                  <a:lnTo>
                    <a:pt x="5960" y="4331"/>
                  </a:lnTo>
                  <a:lnTo>
                    <a:pt x="5960" y="1561"/>
                  </a:lnTo>
                  <a:lnTo>
                    <a:pt x="5955" y="1492"/>
                  </a:lnTo>
                  <a:lnTo>
                    <a:pt x="5939" y="1429"/>
                  </a:lnTo>
                  <a:lnTo>
                    <a:pt x="5915" y="1368"/>
                  </a:lnTo>
                  <a:lnTo>
                    <a:pt x="5880" y="1315"/>
                  </a:lnTo>
                  <a:lnTo>
                    <a:pt x="5839" y="1266"/>
                  </a:lnTo>
                  <a:lnTo>
                    <a:pt x="5791" y="1226"/>
                  </a:lnTo>
                  <a:lnTo>
                    <a:pt x="5736" y="1192"/>
                  </a:lnTo>
                  <a:lnTo>
                    <a:pt x="5677" y="1167"/>
                  </a:lnTo>
                  <a:lnTo>
                    <a:pt x="5614" y="1150"/>
                  </a:lnTo>
                  <a:lnTo>
                    <a:pt x="5546" y="1146"/>
                  </a:lnTo>
                  <a:lnTo>
                    <a:pt x="4403" y="1146"/>
                  </a:lnTo>
                  <a:lnTo>
                    <a:pt x="4367" y="1140"/>
                  </a:lnTo>
                  <a:lnTo>
                    <a:pt x="4334" y="1129"/>
                  </a:lnTo>
                  <a:lnTo>
                    <a:pt x="4306" y="1110"/>
                  </a:lnTo>
                  <a:lnTo>
                    <a:pt x="4281" y="1087"/>
                  </a:lnTo>
                  <a:lnTo>
                    <a:pt x="4262" y="1056"/>
                  </a:lnTo>
                  <a:lnTo>
                    <a:pt x="4251" y="1024"/>
                  </a:lnTo>
                  <a:lnTo>
                    <a:pt x="4197" y="796"/>
                  </a:lnTo>
                  <a:lnTo>
                    <a:pt x="4174" y="720"/>
                  </a:lnTo>
                  <a:lnTo>
                    <a:pt x="4144" y="649"/>
                  </a:lnTo>
                  <a:lnTo>
                    <a:pt x="4104" y="585"/>
                  </a:lnTo>
                  <a:lnTo>
                    <a:pt x="4058" y="526"/>
                  </a:lnTo>
                  <a:lnTo>
                    <a:pt x="4007" y="472"/>
                  </a:lnTo>
                  <a:lnTo>
                    <a:pt x="3948" y="427"/>
                  </a:lnTo>
                  <a:lnTo>
                    <a:pt x="3885" y="387"/>
                  </a:lnTo>
                  <a:lnTo>
                    <a:pt x="3817" y="356"/>
                  </a:lnTo>
                  <a:lnTo>
                    <a:pt x="3745" y="333"/>
                  </a:lnTo>
                  <a:lnTo>
                    <a:pt x="3669" y="320"/>
                  </a:lnTo>
                  <a:lnTo>
                    <a:pt x="3591" y="314"/>
                  </a:lnTo>
                  <a:lnTo>
                    <a:pt x="2683" y="314"/>
                  </a:lnTo>
                  <a:close/>
                  <a:moveTo>
                    <a:pt x="2683" y="0"/>
                  </a:moveTo>
                  <a:lnTo>
                    <a:pt x="3591" y="0"/>
                  </a:lnTo>
                  <a:lnTo>
                    <a:pt x="3691" y="6"/>
                  </a:lnTo>
                  <a:lnTo>
                    <a:pt x="3788" y="21"/>
                  </a:lnTo>
                  <a:lnTo>
                    <a:pt x="3882" y="46"/>
                  </a:lnTo>
                  <a:lnTo>
                    <a:pt x="3971" y="80"/>
                  </a:lnTo>
                  <a:lnTo>
                    <a:pt x="4057" y="122"/>
                  </a:lnTo>
                  <a:lnTo>
                    <a:pt x="4136" y="174"/>
                  </a:lnTo>
                  <a:lnTo>
                    <a:pt x="4211" y="233"/>
                  </a:lnTo>
                  <a:lnTo>
                    <a:pt x="4279" y="299"/>
                  </a:lnTo>
                  <a:lnTo>
                    <a:pt x="4340" y="373"/>
                  </a:lnTo>
                  <a:lnTo>
                    <a:pt x="4393" y="451"/>
                  </a:lnTo>
                  <a:lnTo>
                    <a:pt x="4439" y="537"/>
                  </a:lnTo>
                  <a:lnTo>
                    <a:pt x="4475" y="628"/>
                  </a:lnTo>
                  <a:lnTo>
                    <a:pt x="4504" y="725"/>
                  </a:lnTo>
                  <a:lnTo>
                    <a:pt x="4528" y="832"/>
                  </a:lnTo>
                  <a:lnTo>
                    <a:pt x="5548" y="832"/>
                  </a:lnTo>
                  <a:lnTo>
                    <a:pt x="5639" y="838"/>
                  </a:lnTo>
                  <a:lnTo>
                    <a:pt x="5726" y="853"/>
                  </a:lnTo>
                  <a:lnTo>
                    <a:pt x="5810" y="879"/>
                  </a:lnTo>
                  <a:lnTo>
                    <a:pt x="5890" y="916"/>
                  </a:lnTo>
                  <a:lnTo>
                    <a:pt x="5964" y="961"/>
                  </a:lnTo>
                  <a:lnTo>
                    <a:pt x="6031" y="1015"/>
                  </a:lnTo>
                  <a:lnTo>
                    <a:pt x="6092" y="1075"/>
                  </a:lnTo>
                  <a:lnTo>
                    <a:pt x="6145" y="1144"/>
                  </a:lnTo>
                  <a:lnTo>
                    <a:pt x="6190" y="1218"/>
                  </a:lnTo>
                  <a:lnTo>
                    <a:pt x="6227" y="1296"/>
                  </a:lnTo>
                  <a:lnTo>
                    <a:pt x="6253" y="1380"/>
                  </a:lnTo>
                  <a:lnTo>
                    <a:pt x="6270" y="1469"/>
                  </a:lnTo>
                  <a:lnTo>
                    <a:pt x="6276" y="1561"/>
                  </a:lnTo>
                  <a:lnTo>
                    <a:pt x="6276" y="4331"/>
                  </a:lnTo>
                  <a:lnTo>
                    <a:pt x="6270" y="4426"/>
                  </a:lnTo>
                  <a:lnTo>
                    <a:pt x="6253" y="4519"/>
                  </a:lnTo>
                  <a:lnTo>
                    <a:pt x="6225" y="4607"/>
                  </a:lnTo>
                  <a:lnTo>
                    <a:pt x="6187" y="4691"/>
                  </a:lnTo>
                  <a:lnTo>
                    <a:pt x="6139" y="4769"/>
                  </a:lnTo>
                  <a:lnTo>
                    <a:pt x="6082" y="4839"/>
                  </a:lnTo>
                  <a:lnTo>
                    <a:pt x="6019" y="4904"/>
                  </a:lnTo>
                  <a:lnTo>
                    <a:pt x="5947" y="4959"/>
                  </a:lnTo>
                  <a:lnTo>
                    <a:pt x="5871" y="5006"/>
                  </a:lnTo>
                  <a:lnTo>
                    <a:pt x="5787" y="5045"/>
                  </a:lnTo>
                  <a:lnTo>
                    <a:pt x="5698" y="5073"/>
                  </a:lnTo>
                  <a:lnTo>
                    <a:pt x="5607" y="5090"/>
                  </a:lnTo>
                  <a:lnTo>
                    <a:pt x="5510" y="5098"/>
                  </a:lnTo>
                  <a:lnTo>
                    <a:pt x="766" y="5098"/>
                  </a:lnTo>
                  <a:lnTo>
                    <a:pt x="669" y="5090"/>
                  </a:lnTo>
                  <a:lnTo>
                    <a:pt x="578" y="5073"/>
                  </a:lnTo>
                  <a:lnTo>
                    <a:pt x="489" y="5045"/>
                  </a:lnTo>
                  <a:lnTo>
                    <a:pt x="405" y="5006"/>
                  </a:lnTo>
                  <a:lnTo>
                    <a:pt x="329" y="4959"/>
                  </a:lnTo>
                  <a:lnTo>
                    <a:pt x="257" y="4904"/>
                  </a:lnTo>
                  <a:lnTo>
                    <a:pt x="194" y="4839"/>
                  </a:lnTo>
                  <a:lnTo>
                    <a:pt x="137" y="4769"/>
                  </a:lnTo>
                  <a:lnTo>
                    <a:pt x="89" y="4691"/>
                  </a:lnTo>
                  <a:lnTo>
                    <a:pt x="51" y="4607"/>
                  </a:lnTo>
                  <a:lnTo>
                    <a:pt x="23" y="4519"/>
                  </a:lnTo>
                  <a:lnTo>
                    <a:pt x="6" y="4426"/>
                  </a:lnTo>
                  <a:lnTo>
                    <a:pt x="0" y="4331"/>
                  </a:lnTo>
                  <a:lnTo>
                    <a:pt x="0" y="1561"/>
                  </a:lnTo>
                  <a:lnTo>
                    <a:pt x="6" y="1469"/>
                  </a:lnTo>
                  <a:lnTo>
                    <a:pt x="23" y="1382"/>
                  </a:lnTo>
                  <a:lnTo>
                    <a:pt x="49" y="1298"/>
                  </a:lnTo>
                  <a:lnTo>
                    <a:pt x="86" y="1218"/>
                  </a:lnTo>
                  <a:lnTo>
                    <a:pt x="131" y="1144"/>
                  </a:lnTo>
                  <a:lnTo>
                    <a:pt x="184" y="1077"/>
                  </a:lnTo>
                  <a:lnTo>
                    <a:pt x="245" y="1016"/>
                  </a:lnTo>
                  <a:lnTo>
                    <a:pt x="312" y="961"/>
                  </a:lnTo>
                  <a:lnTo>
                    <a:pt x="386" y="918"/>
                  </a:lnTo>
                  <a:lnTo>
                    <a:pt x="466" y="879"/>
                  </a:lnTo>
                  <a:lnTo>
                    <a:pt x="550" y="853"/>
                  </a:lnTo>
                  <a:lnTo>
                    <a:pt x="637" y="838"/>
                  </a:lnTo>
                  <a:lnTo>
                    <a:pt x="728" y="832"/>
                  </a:lnTo>
                  <a:lnTo>
                    <a:pt x="1748" y="832"/>
                  </a:lnTo>
                  <a:lnTo>
                    <a:pt x="1771" y="725"/>
                  </a:lnTo>
                  <a:lnTo>
                    <a:pt x="1799" y="628"/>
                  </a:lnTo>
                  <a:lnTo>
                    <a:pt x="1837" y="537"/>
                  </a:lnTo>
                  <a:lnTo>
                    <a:pt x="1883" y="451"/>
                  </a:lnTo>
                  <a:lnTo>
                    <a:pt x="1936" y="373"/>
                  </a:lnTo>
                  <a:lnTo>
                    <a:pt x="1997" y="299"/>
                  </a:lnTo>
                  <a:lnTo>
                    <a:pt x="2065" y="233"/>
                  </a:lnTo>
                  <a:lnTo>
                    <a:pt x="2140" y="174"/>
                  </a:lnTo>
                  <a:lnTo>
                    <a:pt x="2219" y="122"/>
                  </a:lnTo>
                  <a:lnTo>
                    <a:pt x="2303" y="80"/>
                  </a:lnTo>
                  <a:lnTo>
                    <a:pt x="2392" y="46"/>
                  </a:lnTo>
                  <a:lnTo>
                    <a:pt x="2488" y="21"/>
                  </a:lnTo>
                  <a:lnTo>
                    <a:pt x="2585" y="6"/>
                  </a:lnTo>
                  <a:lnTo>
                    <a:pt x="26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64" y="1885"/>
              <a:ext cx="210" cy="210"/>
            </a:xfrm>
            <a:custGeom>
              <a:avLst/>
              <a:gdLst>
                <a:gd name="T0" fmla="*/ 209 w 420"/>
                <a:gd name="T1" fmla="*/ 0 h 421"/>
                <a:gd name="T2" fmla="*/ 259 w 420"/>
                <a:gd name="T3" fmla="*/ 6 h 421"/>
                <a:gd name="T4" fmla="*/ 302 w 420"/>
                <a:gd name="T5" fmla="*/ 23 h 421"/>
                <a:gd name="T6" fmla="*/ 340 w 420"/>
                <a:gd name="T7" fmla="*/ 48 h 421"/>
                <a:gd name="T8" fmla="*/ 373 w 420"/>
                <a:gd name="T9" fmla="*/ 80 h 421"/>
                <a:gd name="T10" fmla="*/ 399 w 420"/>
                <a:gd name="T11" fmla="*/ 118 h 421"/>
                <a:gd name="T12" fmla="*/ 415 w 420"/>
                <a:gd name="T13" fmla="*/ 162 h 421"/>
                <a:gd name="T14" fmla="*/ 420 w 420"/>
                <a:gd name="T15" fmla="*/ 212 h 421"/>
                <a:gd name="T16" fmla="*/ 415 w 420"/>
                <a:gd name="T17" fmla="*/ 259 h 421"/>
                <a:gd name="T18" fmla="*/ 399 w 420"/>
                <a:gd name="T19" fmla="*/ 303 h 421"/>
                <a:gd name="T20" fmla="*/ 373 w 420"/>
                <a:gd name="T21" fmla="*/ 343 h 421"/>
                <a:gd name="T22" fmla="*/ 340 w 420"/>
                <a:gd name="T23" fmla="*/ 375 h 421"/>
                <a:gd name="T24" fmla="*/ 302 w 420"/>
                <a:gd name="T25" fmla="*/ 400 h 421"/>
                <a:gd name="T26" fmla="*/ 259 w 420"/>
                <a:gd name="T27" fmla="*/ 415 h 421"/>
                <a:gd name="T28" fmla="*/ 209 w 420"/>
                <a:gd name="T29" fmla="*/ 421 h 421"/>
                <a:gd name="T30" fmla="*/ 162 w 420"/>
                <a:gd name="T31" fmla="*/ 415 h 421"/>
                <a:gd name="T32" fmla="*/ 118 w 420"/>
                <a:gd name="T33" fmla="*/ 400 h 421"/>
                <a:gd name="T34" fmla="*/ 78 w 420"/>
                <a:gd name="T35" fmla="*/ 375 h 421"/>
                <a:gd name="T36" fmla="*/ 46 w 420"/>
                <a:gd name="T37" fmla="*/ 343 h 421"/>
                <a:gd name="T38" fmla="*/ 21 w 420"/>
                <a:gd name="T39" fmla="*/ 303 h 421"/>
                <a:gd name="T40" fmla="*/ 6 w 420"/>
                <a:gd name="T41" fmla="*/ 259 h 421"/>
                <a:gd name="T42" fmla="*/ 0 w 420"/>
                <a:gd name="T43" fmla="*/ 212 h 421"/>
                <a:gd name="T44" fmla="*/ 6 w 420"/>
                <a:gd name="T45" fmla="*/ 162 h 421"/>
                <a:gd name="T46" fmla="*/ 21 w 420"/>
                <a:gd name="T47" fmla="*/ 118 h 421"/>
                <a:gd name="T48" fmla="*/ 46 w 420"/>
                <a:gd name="T49" fmla="*/ 80 h 421"/>
                <a:gd name="T50" fmla="*/ 78 w 420"/>
                <a:gd name="T51" fmla="*/ 48 h 421"/>
                <a:gd name="T52" fmla="*/ 118 w 420"/>
                <a:gd name="T53" fmla="*/ 23 h 421"/>
                <a:gd name="T54" fmla="*/ 162 w 420"/>
                <a:gd name="T55" fmla="*/ 6 h 421"/>
                <a:gd name="T56" fmla="*/ 209 w 420"/>
                <a:gd name="T5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0" h="421">
                  <a:moveTo>
                    <a:pt x="209" y="0"/>
                  </a:moveTo>
                  <a:lnTo>
                    <a:pt x="259" y="6"/>
                  </a:lnTo>
                  <a:lnTo>
                    <a:pt x="302" y="23"/>
                  </a:lnTo>
                  <a:lnTo>
                    <a:pt x="340" y="48"/>
                  </a:lnTo>
                  <a:lnTo>
                    <a:pt x="373" y="80"/>
                  </a:lnTo>
                  <a:lnTo>
                    <a:pt x="399" y="118"/>
                  </a:lnTo>
                  <a:lnTo>
                    <a:pt x="415" y="162"/>
                  </a:lnTo>
                  <a:lnTo>
                    <a:pt x="420" y="212"/>
                  </a:lnTo>
                  <a:lnTo>
                    <a:pt x="415" y="259"/>
                  </a:lnTo>
                  <a:lnTo>
                    <a:pt x="399" y="303"/>
                  </a:lnTo>
                  <a:lnTo>
                    <a:pt x="373" y="343"/>
                  </a:lnTo>
                  <a:lnTo>
                    <a:pt x="340" y="375"/>
                  </a:lnTo>
                  <a:lnTo>
                    <a:pt x="302" y="400"/>
                  </a:lnTo>
                  <a:lnTo>
                    <a:pt x="259" y="415"/>
                  </a:lnTo>
                  <a:lnTo>
                    <a:pt x="209" y="421"/>
                  </a:lnTo>
                  <a:lnTo>
                    <a:pt x="162" y="415"/>
                  </a:lnTo>
                  <a:lnTo>
                    <a:pt x="118" y="400"/>
                  </a:lnTo>
                  <a:lnTo>
                    <a:pt x="78" y="375"/>
                  </a:lnTo>
                  <a:lnTo>
                    <a:pt x="46" y="343"/>
                  </a:lnTo>
                  <a:lnTo>
                    <a:pt x="21" y="303"/>
                  </a:lnTo>
                  <a:lnTo>
                    <a:pt x="6" y="259"/>
                  </a:lnTo>
                  <a:lnTo>
                    <a:pt x="0" y="212"/>
                  </a:lnTo>
                  <a:lnTo>
                    <a:pt x="6" y="162"/>
                  </a:lnTo>
                  <a:lnTo>
                    <a:pt x="21" y="118"/>
                  </a:lnTo>
                  <a:lnTo>
                    <a:pt x="46" y="80"/>
                  </a:lnTo>
                  <a:lnTo>
                    <a:pt x="78" y="48"/>
                  </a:lnTo>
                  <a:lnTo>
                    <a:pt x="118" y="23"/>
                  </a:lnTo>
                  <a:lnTo>
                    <a:pt x="162" y="6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748" y="1909"/>
              <a:ext cx="1318" cy="1319"/>
            </a:xfrm>
            <a:custGeom>
              <a:avLst/>
              <a:gdLst>
                <a:gd name="T0" fmla="*/ 1103 w 2636"/>
                <a:gd name="T1" fmla="*/ 337 h 2637"/>
                <a:gd name="T2" fmla="*/ 812 w 2636"/>
                <a:gd name="T3" fmla="*/ 451 h 2637"/>
                <a:gd name="T4" fmla="*/ 572 w 2636"/>
                <a:gd name="T5" fmla="*/ 645 h 2637"/>
                <a:gd name="T6" fmla="*/ 403 w 2636"/>
                <a:gd name="T7" fmla="*/ 904 h 2637"/>
                <a:gd name="T8" fmla="*/ 320 w 2636"/>
                <a:gd name="T9" fmla="*/ 1208 h 2637"/>
                <a:gd name="T10" fmla="*/ 337 w 2636"/>
                <a:gd name="T11" fmla="*/ 1533 h 2637"/>
                <a:gd name="T12" fmla="*/ 451 w 2636"/>
                <a:gd name="T13" fmla="*/ 1825 h 2637"/>
                <a:gd name="T14" fmla="*/ 647 w 2636"/>
                <a:gd name="T15" fmla="*/ 2064 h 2637"/>
                <a:gd name="T16" fmla="*/ 903 w 2636"/>
                <a:gd name="T17" fmla="*/ 2234 h 2637"/>
                <a:gd name="T18" fmla="*/ 1210 w 2636"/>
                <a:gd name="T19" fmla="*/ 2317 h 2637"/>
                <a:gd name="T20" fmla="*/ 1533 w 2636"/>
                <a:gd name="T21" fmla="*/ 2300 h 2637"/>
                <a:gd name="T22" fmla="*/ 1824 w 2636"/>
                <a:gd name="T23" fmla="*/ 2186 h 2637"/>
                <a:gd name="T24" fmla="*/ 2064 w 2636"/>
                <a:gd name="T25" fmla="*/ 1990 h 2637"/>
                <a:gd name="T26" fmla="*/ 2233 w 2636"/>
                <a:gd name="T27" fmla="*/ 1733 h 2637"/>
                <a:gd name="T28" fmla="*/ 2316 w 2636"/>
                <a:gd name="T29" fmla="*/ 1427 h 2637"/>
                <a:gd name="T30" fmla="*/ 2299 w 2636"/>
                <a:gd name="T31" fmla="*/ 1103 h 2637"/>
                <a:gd name="T32" fmla="*/ 2185 w 2636"/>
                <a:gd name="T33" fmla="*/ 812 h 2637"/>
                <a:gd name="T34" fmla="*/ 1989 w 2636"/>
                <a:gd name="T35" fmla="*/ 573 h 2637"/>
                <a:gd name="T36" fmla="*/ 1733 w 2636"/>
                <a:gd name="T37" fmla="*/ 403 h 2637"/>
                <a:gd name="T38" fmla="*/ 1426 w 2636"/>
                <a:gd name="T39" fmla="*/ 320 h 2637"/>
                <a:gd name="T40" fmla="*/ 1445 w 2636"/>
                <a:gd name="T41" fmla="*/ 6 h 2637"/>
                <a:gd name="T42" fmla="*/ 1803 w 2636"/>
                <a:gd name="T43" fmla="*/ 91 h 2637"/>
                <a:gd name="T44" fmla="*/ 2115 w 2636"/>
                <a:gd name="T45" fmla="*/ 268 h 2637"/>
                <a:gd name="T46" fmla="*/ 2368 w 2636"/>
                <a:gd name="T47" fmla="*/ 521 h 2637"/>
                <a:gd name="T48" fmla="*/ 2543 w 2636"/>
                <a:gd name="T49" fmla="*/ 833 h 2637"/>
                <a:gd name="T50" fmla="*/ 2630 w 2636"/>
                <a:gd name="T51" fmla="*/ 1191 h 2637"/>
                <a:gd name="T52" fmla="*/ 2611 w 2636"/>
                <a:gd name="T53" fmla="*/ 1568 h 2637"/>
                <a:gd name="T54" fmla="*/ 2493 w 2636"/>
                <a:gd name="T55" fmla="*/ 1912 h 2637"/>
                <a:gd name="T56" fmla="*/ 2290 w 2636"/>
                <a:gd name="T57" fmla="*/ 2207 h 2637"/>
                <a:gd name="T58" fmla="*/ 2016 w 2636"/>
                <a:gd name="T59" fmla="*/ 2435 h 2637"/>
                <a:gd name="T60" fmla="*/ 1687 w 2636"/>
                <a:gd name="T61" fmla="*/ 2584 h 2637"/>
                <a:gd name="T62" fmla="*/ 1318 w 2636"/>
                <a:gd name="T63" fmla="*/ 2637 h 2637"/>
                <a:gd name="T64" fmla="*/ 949 w 2636"/>
                <a:gd name="T65" fmla="*/ 2584 h 2637"/>
                <a:gd name="T66" fmla="*/ 620 w 2636"/>
                <a:gd name="T67" fmla="*/ 2435 h 2637"/>
                <a:gd name="T68" fmla="*/ 346 w 2636"/>
                <a:gd name="T69" fmla="*/ 2207 h 2637"/>
                <a:gd name="T70" fmla="*/ 143 w 2636"/>
                <a:gd name="T71" fmla="*/ 1914 h 2637"/>
                <a:gd name="T72" fmla="*/ 25 w 2636"/>
                <a:gd name="T73" fmla="*/ 1570 h 2637"/>
                <a:gd name="T74" fmla="*/ 6 w 2636"/>
                <a:gd name="T75" fmla="*/ 1191 h 2637"/>
                <a:gd name="T76" fmla="*/ 93 w 2636"/>
                <a:gd name="T77" fmla="*/ 833 h 2637"/>
                <a:gd name="T78" fmla="*/ 268 w 2636"/>
                <a:gd name="T79" fmla="*/ 521 h 2637"/>
                <a:gd name="T80" fmla="*/ 521 w 2636"/>
                <a:gd name="T81" fmla="*/ 268 h 2637"/>
                <a:gd name="T82" fmla="*/ 833 w 2636"/>
                <a:gd name="T83" fmla="*/ 91 h 2637"/>
                <a:gd name="T84" fmla="*/ 1191 w 2636"/>
                <a:gd name="T85" fmla="*/ 6 h 2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6" h="2637">
                  <a:moveTo>
                    <a:pt x="1318" y="314"/>
                  </a:moveTo>
                  <a:lnTo>
                    <a:pt x="1210" y="320"/>
                  </a:lnTo>
                  <a:lnTo>
                    <a:pt x="1103" y="337"/>
                  </a:lnTo>
                  <a:lnTo>
                    <a:pt x="1000" y="365"/>
                  </a:lnTo>
                  <a:lnTo>
                    <a:pt x="903" y="403"/>
                  </a:lnTo>
                  <a:lnTo>
                    <a:pt x="812" y="451"/>
                  </a:lnTo>
                  <a:lnTo>
                    <a:pt x="725" y="508"/>
                  </a:lnTo>
                  <a:lnTo>
                    <a:pt x="647" y="573"/>
                  </a:lnTo>
                  <a:lnTo>
                    <a:pt x="572" y="645"/>
                  </a:lnTo>
                  <a:lnTo>
                    <a:pt x="508" y="725"/>
                  </a:lnTo>
                  <a:lnTo>
                    <a:pt x="451" y="812"/>
                  </a:lnTo>
                  <a:lnTo>
                    <a:pt x="403" y="904"/>
                  </a:lnTo>
                  <a:lnTo>
                    <a:pt x="365" y="1001"/>
                  </a:lnTo>
                  <a:lnTo>
                    <a:pt x="337" y="1103"/>
                  </a:lnTo>
                  <a:lnTo>
                    <a:pt x="320" y="1208"/>
                  </a:lnTo>
                  <a:lnTo>
                    <a:pt x="314" y="1318"/>
                  </a:lnTo>
                  <a:lnTo>
                    <a:pt x="320" y="1427"/>
                  </a:lnTo>
                  <a:lnTo>
                    <a:pt x="337" y="1533"/>
                  </a:lnTo>
                  <a:lnTo>
                    <a:pt x="365" y="1636"/>
                  </a:lnTo>
                  <a:lnTo>
                    <a:pt x="403" y="1733"/>
                  </a:lnTo>
                  <a:lnTo>
                    <a:pt x="451" y="1825"/>
                  </a:lnTo>
                  <a:lnTo>
                    <a:pt x="508" y="1910"/>
                  </a:lnTo>
                  <a:lnTo>
                    <a:pt x="572" y="1990"/>
                  </a:lnTo>
                  <a:lnTo>
                    <a:pt x="647" y="2064"/>
                  </a:lnTo>
                  <a:lnTo>
                    <a:pt x="725" y="2129"/>
                  </a:lnTo>
                  <a:lnTo>
                    <a:pt x="812" y="2186"/>
                  </a:lnTo>
                  <a:lnTo>
                    <a:pt x="903" y="2234"/>
                  </a:lnTo>
                  <a:lnTo>
                    <a:pt x="1000" y="2272"/>
                  </a:lnTo>
                  <a:lnTo>
                    <a:pt x="1103" y="2300"/>
                  </a:lnTo>
                  <a:lnTo>
                    <a:pt x="1210" y="2317"/>
                  </a:lnTo>
                  <a:lnTo>
                    <a:pt x="1318" y="2323"/>
                  </a:lnTo>
                  <a:lnTo>
                    <a:pt x="1426" y="2317"/>
                  </a:lnTo>
                  <a:lnTo>
                    <a:pt x="1533" y="2300"/>
                  </a:lnTo>
                  <a:lnTo>
                    <a:pt x="1636" y="2272"/>
                  </a:lnTo>
                  <a:lnTo>
                    <a:pt x="1733" y="2234"/>
                  </a:lnTo>
                  <a:lnTo>
                    <a:pt x="1824" y="2186"/>
                  </a:lnTo>
                  <a:lnTo>
                    <a:pt x="1911" y="2129"/>
                  </a:lnTo>
                  <a:lnTo>
                    <a:pt x="1989" y="2064"/>
                  </a:lnTo>
                  <a:lnTo>
                    <a:pt x="2064" y="1990"/>
                  </a:lnTo>
                  <a:lnTo>
                    <a:pt x="2128" y="1910"/>
                  </a:lnTo>
                  <a:lnTo>
                    <a:pt x="2185" y="1825"/>
                  </a:lnTo>
                  <a:lnTo>
                    <a:pt x="2233" y="1733"/>
                  </a:lnTo>
                  <a:lnTo>
                    <a:pt x="2271" y="1636"/>
                  </a:lnTo>
                  <a:lnTo>
                    <a:pt x="2299" y="1533"/>
                  </a:lnTo>
                  <a:lnTo>
                    <a:pt x="2316" y="1427"/>
                  </a:lnTo>
                  <a:lnTo>
                    <a:pt x="2322" y="1318"/>
                  </a:lnTo>
                  <a:lnTo>
                    <a:pt x="2316" y="1208"/>
                  </a:lnTo>
                  <a:lnTo>
                    <a:pt x="2299" y="1103"/>
                  </a:lnTo>
                  <a:lnTo>
                    <a:pt x="2271" y="1001"/>
                  </a:lnTo>
                  <a:lnTo>
                    <a:pt x="2233" y="904"/>
                  </a:lnTo>
                  <a:lnTo>
                    <a:pt x="2185" y="812"/>
                  </a:lnTo>
                  <a:lnTo>
                    <a:pt x="2128" y="725"/>
                  </a:lnTo>
                  <a:lnTo>
                    <a:pt x="2064" y="645"/>
                  </a:lnTo>
                  <a:lnTo>
                    <a:pt x="1989" y="573"/>
                  </a:lnTo>
                  <a:lnTo>
                    <a:pt x="1911" y="508"/>
                  </a:lnTo>
                  <a:lnTo>
                    <a:pt x="1824" y="451"/>
                  </a:lnTo>
                  <a:lnTo>
                    <a:pt x="1733" y="403"/>
                  </a:lnTo>
                  <a:lnTo>
                    <a:pt x="1636" y="365"/>
                  </a:lnTo>
                  <a:lnTo>
                    <a:pt x="1533" y="337"/>
                  </a:lnTo>
                  <a:lnTo>
                    <a:pt x="1426" y="320"/>
                  </a:lnTo>
                  <a:lnTo>
                    <a:pt x="1318" y="314"/>
                  </a:lnTo>
                  <a:close/>
                  <a:moveTo>
                    <a:pt x="1318" y="0"/>
                  </a:moveTo>
                  <a:lnTo>
                    <a:pt x="1445" y="6"/>
                  </a:lnTo>
                  <a:lnTo>
                    <a:pt x="1567" y="23"/>
                  </a:lnTo>
                  <a:lnTo>
                    <a:pt x="1687" y="53"/>
                  </a:lnTo>
                  <a:lnTo>
                    <a:pt x="1803" y="91"/>
                  </a:lnTo>
                  <a:lnTo>
                    <a:pt x="1911" y="143"/>
                  </a:lnTo>
                  <a:lnTo>
                    <a:pt x="2016" y="202"/>
                  </a:lnTo>
                  <a:lnTo>
                    <a:pt x="2115" y="268"/>
                  </a:lnTo>
                  <a:lnTo>
                    <a:pt x="2206" y="346"/>
                  </a:lnTo>
                  <a:lnTo>
                    <a:pt x="2290" y="430"/>
                  </a:lnTo>
                  <a:lnTo>
                    <a:pt x="2368" y="521"/>
                  </a:lnTo>
                  <a:lnTo>
                    <a:pt x="2434" y="620"/>
                  </a:lnTo>
                  <a:lnTo>
                    <a:pt x="2493" y="723"/>
                  </a:lnTo>
                  <a:lnTo>
                    <a:pt x="2543" y="833"/>
                  </a:lnTo>
                  <a:lnTo>
                    <a:pt x="2583" y="949"/>
                  </a:lnTo>
                  <a:lnTo>
                    <a:pt x="2611" y="1067"/>
                  </a:lnTo>
                  <a:lnTo>
                    <a:pt x="2630" y="1191"/>
                  </a:lnTo>
                  <a:lnTo>
                    <a:pt x="2636" y="1318"/>
                  </a:lnTo>
                  <a:lnTo>
                    <a:pt x="2630" y="1446"/>
                  </a:lnTo>
                  <a:lnTo>
                    <a:pt x="2611" y="1568"/>
                  </a:lnTo>
                  <a:lnTo>
                    <a:pt x="2583" y="1688"/>
                  </a:lnTo>
                  <a:lnTo>
                    <a:pt x="2543" y="1804"/>
                  </a:lnTo>
                  <a:lnTo>
                    <a:pt x="2493" y="1912"/>
                  </a:lnTo>
                  <a:lnTo>
                    <a:pt x="2434" y="2017"/>
                  </a:lnTo>
                  <a:lnTo>
                    <a:pt x="2368" y="2116"/>
                  </a:lnTo>
                  <a:lnTo>
                    <a:pt x="2290" y="2207"/>
                  </a:lnTo>
                  <a:lnTo>
                    <a:pt x="2206" y="2291"/>
                  </a:lnTo>
                  <a:lnTo>
                    <a:pt x="2115" y="2367"/>
                  </a:lnTo>
                  <a:lnTo>
                    <a:pt x="2016" y="2435"/>
                  </a:lnTo>
                  <a:lnTo>
                    <a:pt x="1911" y="2494"/>
                  </a:lnTo>
                  <a:lnTo>
                    <a:pt x="1803" y="2544"/>
                  </a:lnTo>
                  <a:lnTo>
                    <a:pt x="1687" y="2584"/>
                  </a:lnTo>
                  <a:lnTo>
                    <a:pt x="1567" y="2612"/>
                  </a:lnTo>
                  <a:lnTo>
                    <a:pt x="1445" y="2631"/>
                  </a:lnTo>
                  <a:lnTo>
                    <a:pt x="1318" y="2637"/>
                  </a:lnTo>
                  <a:lnTo>
                    <a:pt x="1191" y="2631"/>
                  </a:lnTo>
                  <a:lnTo>
                    <a:pt x="1069" y="2612"/>
                  </a:lnTo>
                  <a:lnTo>
                    <a:pt x="949" y="2584"/>
                  </a:lnTo>
                  <a:lnTo>
                    <a:pt x="833" y="2544"/>
                  </a:lnTo>
                  <a:lnTo>
                    <a:pt x="725" y="2494"/>
                  </a:lnTo>
                  <a:lnTo>
                    <a:pt x="620" y="2435"/>
                  </a:lnTo>
                  <a:lnTo>
                    <a:pt x="521" y="2369"/>
                  </a:lnTo>
                  <a:lnTo>
                    <a:pt x="430" y="2291"/>
                  </a:lnTo>
                  <a:lnTo>
                    <a:pt x="346" y="2207"/>
                  </a:lnTo>
                  <a:lnTo>
                    <a:pt x="268" y="2116"/>
                  </a:lnTo>
                  <a:lnTo>
                    <a:pt x="202" y="2019"/>
                  </a:lnTo>
                  <a:lnTo>
                    <a:pt x="143" y="1914"/>
                  </a:lnTo>
                  <a:lnTo>
                    <a:pt x="93" y="1804"/>
                  </a:lnTo>
                  <a:lnTo>
                    <a:pt x="53" y="1688"/>
                  </a:lnTo>
                  <a:lnTo>
                    <a:pt x="25" y="1570"/>
                  </a:lnTo>
                  <a:lnTo>
                    <a:pt x="6" y="1446"/>
                  </a:lnTo>
                  <a:lnTo>
                    <a:pt x="0" y="1318"/>
                  </a:lnTo>
                  <a:lnTo>
                    <a:pt x="6" y="1191"/>
                  </a:lnTo>
                  <a:lnTo>
                    <a:pt x="25" y="1067"/>
                  </a:lnTo>
                  <a:lnTo>
                    <a:pt x="53" y="947"/>
                  </a:lnTo>
                  <a:lnTo>
                    <a:pt x="93" y="833"/>
                  </a:lnTo>
                  <a:lnTo>
                    <a:pt x="143" y="723"/>
                  </a:lnTo>
                  <a:lnTo>
                    <a:pt x="202" y="618"/>
                  </a:lnTo>
                  <a:lnTo>
                    <a:pt x="268" y="521"/>
                  </a:lnTo>
                  <a:lnTo>
                    <a:pt x="346" y="430"/>
                  </a:lnTo>
                  <a:lnTo>
                    <a:pt x="430" y="344"/>
                  </a:lnTo>
                  <a:lnTo>
                    <a:pt x="521" y="268"/>
                  </a:lnTo>
                  <a:lnTo>
                    <a:pt x="620" y="200"/>
                  </a:lnTo>
                  <a:lnTo>
                    <a:pt x="725" y="141"/>
                  </a:lnTo>
                  <a:lnTo>
                    <a:pt x="833" y="91"/>
                  </a:lnTo>
                  <a:lnTo>
                    <a:pt x="949" y="53"/>
                  </a:lnTo>
                  <a:lnTo>
                    <a:pt x="1069" y="23"/>
                  </a:lnTo>
                  <a:lnTo>
                    <a:pt x="1191" y="6"/>
                  </a:lnTo>
                  <a:lnTo>
                    <a:pt x="1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539760" y="2196638"/>
            <a:ext cx="6924280" cy="2261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Escape room</a:t>
            </a:r>
            <a:endParaRPr lang="en-US" altLang="ko-KR" sz="5400" dirty="0">
              <a:solidFill>
                <a:schemeClr val="tx1">
                  <a:lumMod val="85000"/>
                  <a:lumOff val="15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30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 rot="16200000">
            <a:off x="4821050" y="504783"/>
            <a:ext cx="2562598" cy="222250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5831" y="4650445"/>
            <a:ext cx="394377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발표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김태민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7" name="육각형 6"/>
          <p:cNvSpPr/>
          <p:nvPr/>
        </p:nvSpPr>
        <p:spPr>
          <a:xfrm rot="16200000">
            <a:off x="8024473" y="1078400"/>
            <a:ext cx="2562598" cy="222250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/>
          <p:nvPr/>
        </p:nvSpPr>
        <p:spPr>
          <a:xfrm rot="16200000">
            <a:off x="1617627" y="1078401"/>
            <a:ext cx="2562598" cy="222250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133632"/>
            <a:ext cx="261444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기획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박기홍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지요셉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66058" y="3019331"/>
            <a:ext cx="269971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그래픽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김형우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박제홍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cxnSp>
        <p:nvCxnSpPr>
          <p:cNvPr id="12" name="직선 연결선 11"/>
          <p:cNvCxnSpPr>
            <a:stCxn id="4" idx="4"/>
            <a:endCxn id="8" idx="2"/>
          </p:cNvCxnSpPr>
          <p:nvPr/>
        </p:nvCxnSpPr>
        <p:spPr>
          <a:xfrm flipH="1">
            <a:off x="4010175" y="2227493"/>
            <a:ext cx="980925" cy="5736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2"/>
            <a:endCxn id="7" idx="4"/>
          </p:cNvCxnSpPr>
          <p:nvPr/>
        </p:nvCxnSpPr>
        <p:spPr>
          <a:xfrm>
            <a:off x="7213598" y="2227493"/>
            <a:ext cx="980925" cy="5736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086248" y="2455016"/>
            <a:ext cx="5634841" cy="1602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OUR TEAM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grpSp>
        <p:nvGrpSpPr>
          <p:cNvPr id="58" name="Group 4"/>
          <p:cNvGrpSpPr>
            <a:grpSpLocks noChangeAspect="1"/>
          </p:cNvGrpSpPr>
          <p:nvPr/>
        </p:nvGrpSpPr>
        <p:grpSpPr bwMode="auto">
          <a:xfrm>
            <a:off x="5788376" y="6016418"/>
            <a:ext cx="651650" cy="529128"/>
            <a:chOff x="-162" y="1083"/>
            <a:chExt cx="3138" cy="254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0" name="Freeform 6"/>
            <p:cNvSpPr>
              <a:spLocks noEditPoints="1"/>
            </p:cNvSpPr>
            <p:nvPr/>
          </p:nvSpPr>
          <p:spPr bwMode="auto">
            <a:xfrm>
              <a:off x="-162" y="1083"/>
              <a:ext cx="3138" cy="2548"/>
            </a:xfrm>
            <a:custGeom>
              <a:avLst/>
              <a:gdLst>
                <a:gd name="T0" fmla="*/ 2529 w 6276"/>
                <a:gd name="T1" fmla="*/ 333 h 5098"/>
                <a:gd name="T2" fmla="*/ 2326 w 6276"/>
                <a:gd name="T3" fmla="*/ 427 h 5098"/>
                <a:gd name="T4" fmla="*/ 2170 w 6276"/>
                <a:gd name="T5" fmla="*/ 585 h 5098"/>
                <a:gd name="T6" fmla="*/ 2077 w 6276"/>
                <a:gd name="T7" fmla="*/ 796 h 5098"/>
                <a:gd name="T8" fmla="*/ 1995 w 6276"/>
                <a:gd name="T9" fmla="*/ 1087 h 5098"/>
                <a:gd name="T10" fmla="*/ 1908 w 6276"/>
                <a:gd name="T11" fmla="*/ 1140 h 5098"/>
                <a:gd name="T12" fmla="*/ 662 w 6276"/>
                <a:gd name="T13" fmla="*/ 1150 h 5098"/>
                <a:gd name="T14" fmla="*/ 483 w 6276"/>
                <a:gd name="T15" fmla="*/ 1226 h 5098"/>
                <a:gd name="T16" fmla="*/ 359 w 6276"/>
                <a:gd name="T17" fmla="*/ 1368 h 5098"/>
                <a:gd name="T18" fmla="*/ 314 w 6276"/>
                <a:gd name="T19" fmla="*/ 1561 h 5098"/>
                <a:gd name="T20" fmla="*/ 337 w 6276"/>
                <a:gd name="T21" fmla="*/ 4474 h 5098"/>
                <a:gd name="T22" fmla="*/ 447 w 6276"/>
                <a:gd name="T23" fmla="*/ 4651 h 5098"/>
                <a:gd name="T24" fmla="*/ 624 w 6276"/>
                <a:gd name="T25" fmla="*/ 4759 h 5098"/>
                <a:gd name="T26" fmla="*/ 5510 w 6276"/>
                <a:gd name="T27" fmla="*/ 4784 h 5098"/>
                <a:gd name="T28" fmla="*/ 5717 w 6276"/>
                <a:gd name="T29" fmla="*/ 4732 h 5098"/>
                <a:gd name="T30" fmla="*/ 5873 w 6276"/>
                <a:gd name="T31" fmla="*/ 4597 h 5098"/>
                <a:gd name="T32" fmla="*/ 5955 w 6276"/>
                <a:gd name="T33" fmla="*/ 4403 h 5098"/>
                <a:gd name="T34" fmla="*/ 5955 w 6276"/>
                <a:gd name="T35" fmla="*/ 1492 h 5098"/>
                <a:gd name="T36" fmla="*/ 5880 w 6276"/>
                <a:gd name="T37" fmla="*/ 1315 h 5098"/>
                <a:gd name="T38" fmla="*/ 5736 w 6276"/>
                <a:gd name="T39" fmla="*/ 1192 h 5098"/>
                <a:gd name="T40" fmla="*/ 5546 w 6276"/>
                <a:gd name="T41" fmla="*/ 1146 h 5098"/>
                <a:gd name="T42" fmla="*/ 4334 w 6276"/>
                <a:gd name="T43" fmla="*/ 1129 h 5098"/>
                <a:gd name="T44" fmla="*/ 4262 w 6276"/>
                <a:gd name="T45" fmla="*/ 1056 h 5098"/>
                <a:gd name="T46" fmla="*/ 4174 w 6276"/>
                <a:gd name="T47" fmla="*/ 720 h 5098"/>
                <a:gd name="T48" fmla="*/ 4058 w 6276"/>
                <a:gd name="T49" fmla="*/ 526 h 5098"/>
                <a:gd name="T50" fmla="*/ 3885 w 6276"/>
                <a:gd name="T51" fmla="*/ 387 h 5098"/>
                <a:gd name="T52" fmla="*/ 3669 w 6276"/>
                <a:gd name="T53" fmla="*/ 320 h 5098"/>
                <a:gd name="T54" fmla="*/ 2683 w 6276"/>
                <a:gd name="T55" fmla="*/ 0 h 5098"/>
                <a:gd name="T56" fmla="*/ 3788 w 6276"/>
                <a:gd name="T57" fmla="*/ 21 h 5098"/>
                <a:gd name="T58" fmla="*/ 4057 w 6276"/>
                <a:gd name="T59" fmla="*/ 122 h 5098"/>
                <a:gd name="T60" fmla="*/ 4279 w 6276"/>
                <a:gd name="T61" fmla="*/ 299 h 5098"/>
                <a:gd name="T62" fmla="*/ 4439 w 6276"/>
                <a:gd name="T63" fmla="*/ 537 h 5098"/>
                <a:gd name="T64" fmla="*/ 4528 w 6276"/>
                <a:gd name="T65" fmla="*/ 832 h 5098"/>
                <a:gd name="T66" fmla="*/ 5726 w 6276"/>
                <a:gd name="T67" fmla="*/ 853 h 5098"/>
                <a:gd name="T68" fmla="*/ 5964 w 6276"/>
                <a:gd name="T69" fmla="*/ 961 h 5098"/>
                <a:gd name="T70" fmla="*/ 6145 w 6276"/>
                <a:gd name="T71" fmla="*/ 1144 h 5098"/>
                <a:gd name="T72" fmla="*/ 6253 w 6276"/>
                <a:gd name="T73" fmla="*/ 1380 h 5098"/>
                <a:gd name="T74" fmla="*/ 6276 w 6276"/>
                <a:gd name="T75" fmla="*/ 4331 h 5098"/>
                <a:gd name="T76" fmla="*/ 6225 w 6276"/>
                <a:gd name="T77" fmla="*/ 4607 h 5098"/>
                <a:gd name="T78" fmla="*/ 6082 w 6276"/>
                <a:gd name="T79" fmla="*/ 4839 h 5098"/>
                <a:gd name="T80" fmla="*/ 5871 w 6276"/>
                <a:gd name="T81" fmla="*/ 5006 h 5098"/>
                <a:gd name="T82" fmla="*/ 5607 w 6276"/>
                <a:gd name="T83" fmla="*/ 5090 h 5098"/>
                <a:gd name="T84" fmla="*/ 669 w 6276"/>
                <a:gd name="T85" fmla="*/ 5090 h 5098"/>
                <a:gd name="T86" fmla="*/ 405 w 6276"/>
                <a:gd name="T87" fmla="*/ 5006 h 5098"/>
                <a:gd name="T88" fmla="*/ 194 w 6276"/>
                <a:gd name="T89" fmla="*/ 4839 h 5098"/>
                <a:gd name="T90" fmla="*/ 51 w 6276"/>
                <a:gd name="T91" fmla="*/ 4607 h 5098"/>
                <a:gd name="T92" fmla="*/ 0 w 6276"/>
                <a:gd name="T93" fmla="*/ 4331 h 5098"/>
                <a:gd name="T94" fmla="*/ 23 w 6276"/>
                <a:gd name="T95" fmla="*/ 1382 h 5098"/>
                <a:gd name="T96" fmla="*/ 131 w 6276"/>
                <a:gd name="T97" fmla="*/ 1144 h 5098"/>
                <a:gd name="T98" fmla="*/ 312 w 6276"/>
                <a:gd name="T99" fmla="*/ 961 h 5098"/>
                <a:gd name="T100" fmla="*/ 550 w 6276"/>
                <a:gd name="T101" fmla="*/ 853 h 5098"/>
                <a:gd name="T102" fmla="*/ 1748 w 6276"/>
                <a:gd name="T103" fmla="*/ 832 h 5098"/>
                <a:gd name="T104" fmla="*/ 1837 w 6276"/>
                <a:gd name="T105" fmla="*/ 537 h 5098"/>
                <a:gd name="T106" fmla="*/ 1997 w 6276"/>
                <a:gd name="T107" fmla="*/ 299 h 5098"/>
                <a:gd name="T108" fmla="*/ 2219 w 6276"/>
                <a:gd name="T109" fmla="*/ 122 h 5098"/>
                <a:gd name="T110" fmla="*/ 2488 w 6276"/>
                <a:gd name="T111" fmla="*/ 21 h 5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76" h="5098">
                  <a:moveTo>
                    <a:pt x="2683" y="314"/>
                  </a:moveTo>
                  <a:lnTo>
                    <a:pt x="2605" y="320"/>
                  </a:lnTo>
                  <a:lnTo>
                    <a:pt x="2529" y="333"/>
                  </a:lnTo>
                  <a:lnTo>
                    <a:pt x="2457" y="356"/>
                  </a:lnTo>
                  <a:lnTo>
                    <a:pt x="2391" y="387"/>
                  </a:lnTo>
                  <a:lnTo>
                    <a:pt x="2326" y="427"/>
                  </a:lnTo>
                  <a:lnTo>
                    <a:pt x="2269" y="472"/>
                  </a:lnTo>
                  <a:lnTo>
                    <a:pt x="2216" y="526"/>
                  </a:lnTo>
                  <a:lnTo>
                    <a:pt x="2170" y="585"/>
                  </a:lnTo>
                  <a:lnTo>
                    <a:pt x="2132" y="649"/>
                  </a:lnTo>
                  <a:lnTo>
                    <a:pt x="2100" y="720"/>
                  </a:lnTo>
                  <a:lnTo>
                    <a:pt x="2077" y="796"/>
                  </a:lnTo>
                  <a:lnTo>
                    <a:pt x="2025" y="1024"/>
                  </a:lnTo>
                  <a:lnTo>
                    <a:pt x="2012" y="1056"/>
                  </a:lnTo>
                  <a:lnTo>
                    <a:pt x="1995" y="1087"/>
                  </a:lnTo>
                  <a:lnTo>
                    <a:pt x="1970" y="1112"/>
                  </a:lnTo>
                  <a:lnTo>
                    <a:pt x="1942" y="1129"/>
                  </a:lnTo>
                  <a:lnTo>
                    <a:pt x="1908" y="1140"/>
                  </a:lnTo>
                  <a:lnTo>
                    <a:pt x="1873" y="1146"/>
                  </a:lnTo>
                  <a:lnTo>
                    <a:pt x="728" y="1146"/>
                  </a:lnTo>
                  <a:lnTo>
                    <a:pt x="662" y="1150"/>
                  </a:lnTo>
                  <a:lnTo>
                    <a:pt x="597" y="1167"/>
                  </a:lnTo>
                  <a:lnTo>
                    <a:pt x="538" y="1192"/>
                  </a:lnTo>
                  <a:lnTo>
                    <a:pt x="483" y="1226"/>
                  </a:lnTo>
                  <a:lnTo>
                    <a:pt x="436" y="1266"/>
                  </a:lnTo>
                  <a:lnTo>
                    <a:pt x="394" y="1315"/>
                  </a:lnTo>
                  <a:lnTo>
                    <a:pt x="359" y="1368"/>
                  </a:lnTo>
                  <a:lnTo>
                    <a:pt x="335" y="1429"/>
                  </a:lnTo>
                  <a:lnTo>
                    <a:pt x="320" y="1492"/>
                  </a:lnTo>
                  <a:lnTo>
                    <a:pt x="314" y="1561"/>
                  </a:lnTo>
                  <a:lnTo>
                    <a:pt x="314" y="4331"/>
                  </a:lnTo>
                  <a:lnTo>
                    <a:pt x="320" y="4403"/>
                  </a:lnTo>
                  <a:lnTo>
                    <a:pt x="337" y="4474"/>
                  </a:lnTo>
                  <a:lnTo>
                    <a:pt x="365" y="4538"/>
                  </a:lnTo>
                  <a:lnTo>
                    <a:pt x="401" y="4597"/>
                  </a:lnTo>
                  <a:lnTo>
                    <a:pt x="447" y="4651"/>
                  </a:lnTo>
                  <a:lnTo>
                    <a:pt x="498" y="4696"/>
                  </a:lnTo>
                  <a:lnTo>
                    <a:pt x="557" y="4732"/>
                  </a:lnTo>
                  <a:lnTo>
                    <a:pt x="624" y="4759"/>
                  </a:lnTo>
                  <a:lnTo>
                    <a:pt x="692" y="4776"/>
                  </a:lnTo>
                  <a:lnTo>
                    <a:pt x="766" y="4784"/>
                  </a:lnTo>
                  <a:lnTo>
                    <a:pt x="5510" y="4784"/>
                  </a:lnTo>
                  <a:lnTo>
                    <a:pt x="5582" y="4776"/>
                  </a:lnTo>
                  <a:lnTo>
                    <a:pt x="5652" y="4759"/>
                  </a:lnTo>
                  <a:lnTo>
                    <a:pt x="5717" y="4732"/>
                  </a:lnTo>
                  <a:lnTo>
                    <a:pt x="5776" y="4696"/>
                  </a:lnTo>
                  <a:lnTo>
                    <a:pt x="5829" y="4651"/>
                  </a:lnTo>
                  <a:lnTo>
                    <a:pt x="5873" y="4597"/>
                  </a:lnTo>
                  <a:lnTo>
                    <a:pt x="5911" y="4538"/>
                  </a:lnTo>
                  <a:lnTo>
                    <a:pt x="5937" y="4474"/>
                  </a:lnTo>
                  <a:lnTo>
                    <a:pt x="5955" y="4403"/>
                  </a:lnTo>
                  <a:lnTo>
                    <a:pt x="5960" y="4331"/>
                  </a:lnTo>
                  <a:lnTo>
                    <a:pt x="5960" y="1561"/>
                  </a:lnTo>
                  <a:lnTo>
                    <a:pt x="5955" y="1492"/>
                  </a:lnTo>
                  <a:lnTo>
                    <a:pt x="5939" y="1429"/>
                  </a:lnTo>
                  <a:lnTo>
                    <a:pt x="5915" y="1368"/>
                  </a:lnTo>
                  <a:lnTo>
                    <a:pt x="5880" y="1315"/>
                  </a:lnTo>
                  <a:lnTo>
                    <a:pt x="5839" y="1266"/>
                  </a:lnTo>
                  <a:lnTo>
                    <a:pt x="5791" y="1226"/>
                  </a:lnTo>
                  <a:lnTo>
                    <a:pt x="5736" y="1192"/>
                  </a:lnTo>
                  <a:lnTo>
                    <a:pt x="5677" y="1167"/>
                  </a:lnTo>
                  <a:lnTo>
                    <a:pt x="5614" y="1150"/>
                  </a:lnTo>
                  <a:lnTo>
                    <a:pt x="5546" y="1146"/>
                  </a:lnTo>
                  <a:lnTo>
                    <a:pt x="4403" y="1146"/>
                  </a:lnTo>
                  <a:lnTo>
                    <a:pt x="4367" y="1140"/>
                  </a:lnTo>
                  <a:lnTo>
                    <a:pt x="4334" y="1129"/>
                  </a:lnTo>
                  <a:lnTo>
                    <a:pt x="4306" y="1110"/>
                  </a:lnTo>
                  <a:lnTo>
                    <a:pt x="4281" y="1087"/>
                  </a:lnTo>
                  <a:lnTo>
                    <a:pt x="4262" y="1056"/>
                  </a:lnTo>
                  <a:lnTo>
                    <a:pt x="4251" y="1024"/>
                  </a:lnTo>
                  <a:lnTo>
                    <a:pt x="4197" y="796"/>
                  </a:lnTo>
                  <a:lnTo>
                    <a:pt x="4174" y="720"/>
                  </a:lnTo>
                  <a:lnTo>
                    <a:pt x="4144" y="649"/>
                  </a:lnTo>
                  <a:lnTo>
                    <a:pt x="4104" y="585"/>
                  </a:lnTo>
                  <a:lnTo>
                    <a:pt x="4058" y="526"/>
                  </a:lnTo>
                  <a:lnTo>
                    <a:pt x="4007" y="472"/>
                  </a:lnTo>
                  <a:lnTo>
                    <a:pt x="3948" y="427"/>
                  </a:lnTo>
                  <a:lnTo>
                    <a:pt x="3885" y="387"/>
                  </a:lnTo>
                  <a:lnTo>
                    <a:pt x="3817" y="356"/>
                  </a:lnTo>
                  <a:lnTo>
                    <a:pt x="3745" y="333"/>
                  </a:lnTo>
                  <a:lnTo>
                    <a:pt x="3669" y="320"/>
                  </a:lnTo>
                  <a:lnTo>
                    <a:pt x="3591" y="314"/>
                  </a:lnTo>
                  <a:lnTo>
                    <a:pt x="2683" y="314"/>
                  </a:lnTo>
                  <a:close/>
                  <a:moveTo>
                    <a:pt x="2683" y="0"/>
                  </a:moveTo>
                  <a:lnTo>
                    <a:pt x="3591" y="0"/>
                  </a:lnTo>
                  <a:lnTo>
                    <a:pt x="3691" y="6"/>
                  </a:lnTo>
                  <a:lnTo>
                    <a:pt x="3788" y="21"/>
                  </a:lnTo>
                  <a:lnTo>
                    <a:pt x="3882" y="46"/>
                  </a:lnTo>
                  <a:lnTo>
                    <a:pt x="3971" y="80"/>
                  </a:lnTo>
                  <a:lnTo>
                    <a:pt x="4057" y="122"/>
                  </a:lnTo>
                  <a:lnTo>
                    <a:pt x="4136" y="174"/>
                  </a:lnTo>
                  <a:lnTo>
                    <a:pt x="4211" y="233"/>
                  </a:lnTo>
                  <a:lnTo>
                    <a:pt x="4279" y="299"/>
                  </a:lnTo>
                  <a:lnTo>
                    <a:pt x="4340" y="373"/>
                  </a:lnTo>
                  <a:lnTo>
                    <a:pt x="4393" y="451"/>
                  </a:lnTo>
                  <a:lnTo>
                    <a:pt x="4439" y="537"/>
                  </a:lnTo>
                  <a:lnTo>
                    <a:pt x="4475" y="628"/>
                  </a:lnTo>
                  <a:lnTo>
                    <a:pt x="4504" y="725"/>
                  </a:lnTo>
                  <a:lnTo>
                    <a:pt x="4528" y="832"/>
                  </a:lnTo>
                  <a:lnTo>
                    <a:pt x="5548" y="832"/>
                  </a:lnTo>
                  <a:lnTo>
                    <a:pt x="5639" y="838"/>
                  </a:lnTo>
                  <a:lnTo>
                    <a:pt x="5726" y="853"/>
                  </a:lnTo>
                  <a:lnTo>
                    <a:pt x="5810" y="879"/>
                  </a:lnTo>
                  <a:lnTo>
                    <a:pt x="5890" y="916"/>
                  </a:lnTo>
                  <a:lnTo>
                    <a:pt x="5964" y="961"/>
                  </a:lnTo>
                  <a:lnTo>
                    <a:pt x="6031" y="1015"/>
                  </a:lnTo>
                  <a:lnTo>
                    <a:pt x="6092" y="1075"/>
                  </a:lnTo>
                  <a:lnTo>
                    <a:pt x="6145" y="1144"/>
                  </a:lnTo>
                  <a:lnTo>
                    <a:pt x="6190" y="1218"/>
                  </a:lnTo>
                  <a:lnTo>
                    <a:pt x="6227" y="1296"/>
                  </a:lnTo>
                  <a:lnTo>
                    <a:pt x="6253" y="1380"/>
                  </a:lnTo>
                  <a:lnTo>
                    <a:pt x="6270" y="1469"/>
                  </a:lnTo>
                  <a:lnTo>
                    <a:pt x="6276" y="1561"/>
                  </a:lnTo>
                  <a:lnTo>
                    <a:pt x="6276" y="4331"/>
                  </a:lnTo>
                  <a:lnTo>
                    <a:pt x="6270" y="4426"/>
                  </a:lnTo>
                  <a:lnTo>
                    <a:pt x="6253" y="4519"/>
                  </a:lnTo>
                  <a:lnTo>
                    <a:pt x="6225" y="4607"/>
                  </a:lnTo>
                  <a:lnTo>
                    <a:pt x="6187" y="4691"/>
                  </a:lnTo>
                  <a:lnTo>
                    <a:pt x="6139" y="4769"/>
                  </a:lnTo>
                  <a:lnTo>
                    <a:pt x="6082" y="4839"/>
                  </a:lnTo>
                  <a:lnTo>
                    <a:pt x="6019" y="4904"/>
                  </a:lnTo>
                  <a:lnTo>
                    <a:pt x="5947" y="4959"/>
                  </a:lnTo>
                  <a:lnTo>
                    <a:pt x="5871" y="5006"/>
                  </a:lnTo>
                  <a:lnTo>
                    <a:pt x="5787" y="5045"/>
                  </a:lnTo>
                  <a:lnTo>
                    <a:pt x="5698" y="5073"/>
                  </a:lnTo>
                  <a:lnTo>
                    <a:pt x="5607" y="5090"/>
                  </a:lnTo>
                  <a:lnTo>
                    <a:pt x="5510" y="5098"/>
                  </a:lnTo>
                  <a:lnTo>
                    <a:pt x="766" y="5098"/>
                  </a:lnTo>
                  <a:lnTo>
                    <a:pt x="669" y="5090"/>
                  </a:lnTo>
                  <a:lnTo>
                    <a:pt x="578" y="5073"/>
                  </a:lnTo>
                  <a:lnTo>
                    <a:pt x="489" y="5045"/>
                  </a:lnTo>
                  <a:lnTo>
                    <a:pt x="405" y="5006"/>
                  </a:lnTo>
                  <a:lnTo>
                    <a:pt x="329" y="4959"/>
                  </a:lnTo>
                  <a:lnTo>
                    <a:pt x="257" y="4904"/>
                  </a:lnTo>
                  <a:lnTo>
                    <a:pt x="194" y="4839"/>
                  </a:lnTo>
                  <a:lnTo>
                    <a:pt x="137" y="4769"/>
                  </a:lnTo>
                  <a:lnTo>
                    <a:pt x="89" y="4691"/>
                  </a:lnTo>
                  <a:lnTo>
                    <a:pt x="51" y="4607"/>
                  </a:lnTo>
                  <a:lnTo>
                    <a:pt x="23" y="4519"/>
                  </a:lnTo>
                  <a:lnTo>
                    <a:pt x="6" y="4426"/>
                  </a:lnTo>
                  <a:lnTo>
                    <a:pt x="0" y="4331"/>
                  </a:lnTo>
                  <a:lnTo>
                    <a:pt x="0" y="1561"/>
                  </a:lnTo>
                  <a:lnTo>
                    <a:pt x="6" y="1469"/>
                  </a:lnTo>
                  <a:lnTo>
                    <a:pt x="23" y="1382"/>
                  </a:lnTo>
                  <a:lnTo>
                    <a:pt x="49" y="1298"/>
                  </a:lnTo>
                  <a:lnTo>
                    <a:pt x="86" y="1218"/>
                  </a:lnTo>
                  <a:lnTo>
                    <a:pt x="131" y="1144"/>
                  </a:lnTo>
                  <a:lnTo>
                    <a:pt x="184" y="1077"/>
                  </a:lnTo>
                  <a:lnTo>
                    <a:pt x="245" y="1016"/>
                  </a:lnTo>
                  <a:lnTo>
                    <a:pt x="312" y="961"/>
                  </a:lnTo>
                  <a:lnTo>
                    <a:pt x="386" y="918"/>
                  </a:lnTo>
                  <a:lnTo>
                    <a:pt x="466" y="879"/>
                  </a:lnTo>
                  <a:lnTo>
                    <a:pt x="550" y="853"/>
                  </a:lnTo>
                  <a:lnTo>
                    <a:pt x="637" y="838"/>
                  </a:lnTo>
                  <a:lnTo>
                    <a:pt x="728" y="832"/>
                  </a:lnTo>
                  <a:lnTo>
                    <a:pt x="1748" y="832"/>
                  </a:lnTo>
                  <a:lnTo>
                    <a:pt x="1771" y="725"/>
                  </a:lnTo>
                  <a:lnTo>
                    <a:pt x="1799" y="628"/>
                  </a:lnTo>
                  <a:lnTo>
                    <a:pt x="1837" y="537"/>
                  </a:lnTo>
                  <a:lnTo>
                    <a:pt x="1883" y="451"/>
                  </a:lnTo>
                  <a:lnTo>
                    <a:pt x="1936" y="373"/>
                  </a:lnTo>
                  <a:lnTo>
                    <a:pt x="1997" y="299"/>
                  </a:lnTo>
                  <a:lnTo>
                    <a:pt x="2065" y="233"/>
                  </a:lnTo>
                  <a:lnTo>
                    <a:pt x="2140" y="174"/>
                  </a:lnTo>
                  <a:lnTo>
                    <a:pt x="2219" y="122"/>
                  </a:lnTo>
                  <a:lnTo>
                    <a:pt x="2303" y="80"/>
                  </a:lnTo>
                  <a:lnTo>
                    <a:pt x="2392" y="46"/>
                  </a:lnTo>
                  <a:lnTo>
                    <a:pt x="2488" y="21"/>
                  </a:lnTo>
                  <a:lnTo>
                    <a:pt x="2585" y="6"/>
                  </a:lnTo>
                  <a:lnTo>
                    <a:pt x="26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264" y="1885"/>
              <a:ext cx="210" cy="210"/>
            </a:xfrm>
            <a:custGeom>
              <a:avLst/>
              <a:gdLst>
                <a:gd name="T0" fmla="*/ 209 w 420"/>
                <a:gd name="T1" fmla="*/ 0 h 421"/>
                <a:gd name="T2" fmla="*/ 259 w 420"/>
                <a:gd name="T3" fmla="*/ 6 h 421"/>
                <a:gd name="T4" fmla="*/ 302 w 420"/>
                <a:gd name="T5" fmla="*/ 23 h 421"/>
                <a:gd name="T6" fmla="*/ 340 w 420"/>
                <a:gd name="T7" fmla="*/ 48 h 421"/>
                <a:gd name="T8" fmla="*/ 373 w 420"/>
                <a:gd name="T9" fmla="*/ 80 h 421"/>
                <a:gd name="T10" fmla="*/ 399 w 420"/>
                <a:gd name="T11" fmla="*/ 118 h 421"/>
                <a:gd name="T12" fmla="*/ 415 w 420"/>
                <a:gd name="T13" fmla="*/ 162 h 421"/>
                <a:gd name="T14" fmla="*/ 420 w 420"/>
                <a:gd name="T15" fmla="*/ 212 h 421"/>
                <a:gd name="T16" fmla="*/ 415 w 420"/>
                <a:gd name="T17" fmla="*/ 259 h 421"/>
                <a:gd name="T18" fmla="*/ 399 w 420"/>
                <a:gd name="T19" fmla="*/ 303 h 421"/>
                <a:gd name="T20" fmla="*/ 373 w 420"/>
                <a:gd name="T21" fmla="*/ 343 h 421"/>
                <a:gd name="T22" fmla="*/ 340 w 420"/>
                <a:gd name="T23" fmla="*/ 375 h 421"/>
                <a:gd name="T24" fmla="*/ 302 w 420"/>
                <a:gd name="T25" fmla="*/ 400 h 421"/>
                <a:gd name="T26" fmla="*/ 259 w 420"/>
                <a:gd name="T27" fmla="*/ 415 h 421"/>
                <a:gd name="T28" fmla="*/ 209 w 420"/>
                <a:gd name="T29" fmla="*/ 421 h 421"/>
                <a:gd name="T30" fmla="*/ 162 w 420"/>
                <a:gd name="T31" fmla="*/ 415 h 421"/>
                <a:gd name="T32" fmla="*/ 118 w 420"/>
                <a:gd name="T33" fmla="*/ 400 h 421"/>
                <a:gd name="T34" fmla="*/ 78 w 420"/>
                <a:gd name="T35" fmla="*/ 375 h 421"/>
                <a:gd name="T36" fmla="*/ 46 w 420"/>
                <a:gd name="T37" fmla="*/ 343 h 421"/>
                <a:gd name="T38" fmla="*/ 21 w 420"/>
                <a:gd name="T39" fmla="*/ 303 h 421"/>
                <a:gd name="T40" fmla="*/ 6 w 420"/>
                <a:gd name="T41" fmla="*/ 259 h 421"/>
                <a:gd name="T42" fmla="*/ 0 w 420"/>
                <a:gd name="T43" fmla="*/ 212 h 421"/>
                <a:gd name="T44" fmla="*/ 6 w 420"/>
                <a:gd name="T45" fmla="*/ 162 h 421"/>
                <a:gd name="T46" fmla="*/ 21 w 420"/>
                <a:gd name="T47" fmla="*/ 118 h 421"/>
                <a:gd name="T48" fmla="*/ 46 w 420"/>
                <a:gd name="T49" fmla="*/ 80 h 421"/>
                <a:gd name="T50" fmla="*/ 78 w 420"/>
                <a:gd name="T51" fmla="*/ 48 h 421"/>
                <a:gd name="T52" fmla="*/ 118 w 420"/>
                <a:gd name="T53" fmla="*/ 23 h 421"/>
                <a:gd name="T54" fmla="*/ 162 w 420"/>
                <a:gd name="T55" fmla="*/ 6 h 421"/>
                <a:gd name="T56" fmla="*/ 209 w 420"/>
                <a:gd name="T5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0" h="421">
                  <a:moveTo>
                    <a:pt x="209" y="0"/>
                  </a:moveTo>
                  <a:lnTo>
                    <a:pt x="259" y="6"/>
                  </a:lnTo>
                  <a:lnTo>
                    <a:pt x="302" y="23"/>
                  </a:lnTo>
                  <a:lnTo>
                    <a:pt x="340" y="48"/>
                  </a:lnTo>
                  <a:lnTo>
                    <a:pt x="373" y="80"/>
                  </a:lnTo>
                  <a:lnTo>
                    <a:pt x="399" y="118"/>
                  </a:lnTo>
                  <a:lnTo>
                    <a:pt x="415" y="162"/>
                  </a:lnTo>
                  <a:lnTo>
                    <a:pt x="420" y="212"/>
                  </a:lnTo>
                  <a:lnTo>
                    <a:pt x="415" y="259"/>
                  </a:lnTo>
                  <a:lnTo>
                    <a:pt x="399" y="303"/>
                  </a:lnTo>
                  <a:lnTo>
                    <a:pt x="373" y="343"/>
                  </a:lnTo>
                  <a:lnTo>
                    <a:pt x="340" y="375"/>
                  </a:lnTo>
                  <a:lnTo>
                    <a:pt x="302" y="400"/>
                  </a:lnTo>
                  <a:lnTo>
                    <a:pt x="259" y="415"/>
                  </a:lnTo>
                  <a:lnTo>
                    <a:pt x="209" y="421"/>
                  </a:lnTo>
                  <a:lnTo>
                    <a:pt x="162" y="415"/>
                  </a:lnTo>
                  <a:lnTo>
                    <a:pt x="118" y="400"/>
                  </a:lnTo>
                  <a:lnTo>
                    <a:pt x="78" y="375"/>
                  </a:lnTo>
                  <a:lnTo>
                    <a:pt x="46" y="343"/>
                  </a:lnTo>
                  <a:lnTo>
                    <a:pt x="21" y="303"/>
                  </a:lnTo>
                  <a:lnTo>
                    <a:pt x="6" y="259"/>
                  </a:lnTo>
                  <a:lnTo>
                    <a:pt x="0" y="212"/>
                  </a:lnTo>
                  <a:lnTo>
                    <a:pt x="6" y="162"/>
                  </a:lnTo>
                  <a:lnTo>
                    <a:pt x="21" y="118"/>
                  </a:lnTo>
                  <a:lnTo>
                    <a:pt x="46" y="80"/>
                  </a:lnTo>
                  <a:lnTo>
                    <a:pt x="78" y="48"/>
                  </a:lnTo>
                  <a:lnTo>
                    <a:pt x="118" y="23"/>
                  </a:lnTo>
                  <a:lnTo>
                    <a:pt x="162" y="6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8"/>
            <p:cNvSpPr>
              <a:spLocks noEditPoints="1"/>
            </p:cNvSpPr>
            <p:nvPr/>
          </p:nvSpPr>
          <p:spPr bwMode="auto">
            <a:xfrm>
              <a:off x="748" y="1909"/>
              <a:ext cx="1318" cy="1319"/>
            </a:xfrm>
            <a:custGeom>
              <a:avLst/>
              <a:gdLst>
                <a:gd name="T0" fmla="*/ 1103 w 2636"/>
                <a:gd name="T1" fmla="*/ 337 h 2637"/>
                <a:gd name="T2" fmla="*/ 812 w 2636"/>
                <a:gd name="T3" fmla="*/ 451 h 2637"/>
                <a:gd name="T4" fmla="*/ 572 w 2636"/>
                <a:gd name="T5" fmla="*/ 645 h 2637"/>
                <a:gd name="T6" fmla="*/ 403 w 2636"/>
                <a:gd name="T7" fmla="*/ 904 h 2637"/>
                <a:gd name="T8" fmla="*/ 320 w 2636"/>
                <a:gd name="T9" fmla="*/ 1208 h 2637"/>
                <a:gd name="T10" fmla="*/ 337 w 2636"/>
                <a:gd name="T11" fmla="*/ 1533 h 2637"/>
                <a:gd name="T12" fmla="*/ 451 w 2636"/>
                <a:gd name="T13" fmla="*/ 1825 h 2637"/>
                <a:gd name="T14" fmla="*/ 647 w 2636"/>
                <a:gd name="T15" fmla="*/ 2064 h 2637"/>
                <a:gd name="T16" fmla="*/ 903 w 2636"/>
                <a:gd name="T17" fmla="*/ 2234 h 2637"/>
                <a:gd name="T18" fmla="*/ 1210 w 2636"/>
                <a:gd name="T19" fmla="*/ 2317 h 2637"/>
                <a:gd name="T20" fmla="*/ 1533 w 2636"/>
                <a:gd name="T21" fmla="*/ 2300 h 2637"/>
                <a:gd name="T22" fmla="*/ 1824 w 2636"/>
                <a:gd name="T23" fmla="*/ 2186 h 2637"/>
                <a:gd name="T24" fmla="*/ 2064 w 2636"/>
                <a:gd name="T25" fmla="*/ 1990 h 2637"/>
                <a:gd name="T26" fmla="*/ 2233 w 2636"/>
                <a:gd name="T27" fmla="*/ 1733 h 2637"/>
                <a:gd name="T28" fmla="*/ 2316 w 2636"/>
                <a:gd name="T29" fmla="*/ 1427 h 2637"/>
                <a:gd name="T30" fmla="*/ 2299 w 2636"/>
                <a:gd name="T31" fmla="*/ 1103 h 2637"/>
                <a:gd name="T32" fmla="*/ 2185 w 2636"/>
                <a:gd name="T33" fmla="*/ 812 h 2637"/>
                <a:gd name="T34" fmla="*/ 1989 w 2636"/>
                <a:gd name="T35" fmla="*/ 573 h 2637"/>
                <a:gd name="T36" fmla="*/ 1733 w 2636"/>
                <a:gd name="T37" fmla="*/ 403 h 2637"/>
                <a:gd name="T38" fmla="*/ 1426 w 2636"/>
                <a:gd name="T39" fmla="*/ 320 h 2637"/>
                <a:gd name="T40" fmla="*/ 1445 w 2636"/>
                <a:gd name="T41" fmla="*/ 6 h 2637"/>
                <a:gd name="T42" fmla="*/ 1803 w 2636"/>
                <a:gd name="T43" fmla="*/ 91 h 2637"/>
                <a:gd name="T44" fmla="*/ 2115 w 2636"/>
                <a:gd name="T45" fmla="*/ 268 h 2637"/>
                <a:gd name="T46" fmla="*/ 2368 w 2636"/>
                <a:gd name="T47" fmla="*/ 521 h 2637"/>
                <a:gd name="T48" fmla="*/ 2543 w 2636"/>
                <a:gd name="T49" fmla="*/ 833 h 2637"/>
                <a:gd name="T50" fmla="*/ 2630 w 2636"/>
                <a:gd name="T51" fmla="*/ 1191 h 2637"/>
                <a:gd name="T52" fmla="*/ 2611 w 2636"/>
                <a:gd name="T53" fmla="*/ 1568 h 2637"/>
                <a:gd name="T54" fmla="*/ 2493 w 2636"/>
                <a:gd name="T55" fmla="*/ 1912 h 2637"/>
                <a:gd name="T56" fmla="*/ 2290 w 2636"/>
                <a:gd name="T57" fmla="*/ 2207 h 2637"/>
                <a:gd name="T58" fmla="*/ 2016 w 2636"/>
                <a:gd name="T59" fmla="*/ 2435 h 2637"/>
                <a:gd name="T60" fmla="*/ 1687 w 2636"/>
                <a:gd name="T61" fmla="*/ 2584 h 2637"/>
                <a:gd name="T62" fmla="*/ 1318 w 2636"/>
                <a:gd name="T63" fmla="*/ 2637 h 2637"/>
                <a:gd name="T64" fmla="*/ 949 w 2636"/>
                <a:gd name="T65" fmla="*/ 2584 h 2637"/>
                <a:gd name="T66" fmla="*/ 620 w 2636"/>
                <a:gd name="T67" fmla="*/ 2435 h 2637"/>
                <a:gd name="T68" fmla="*/ 346 w 2636"/>
                <a:gd name="T69" fmla="*/ 2207 h 2637"/>
                <a:gd name="T70" fmla="*/ 143 w 2636"/>
                <a:gd name="T71" fmla="*/ 1914 h 2637"/>
                <a:gd name="T72" fmla="*/ 25 w 2636"/>
                <a:gd name="T73" fmla="*/ 1570 h 2637"/>
                <a:gd name="T74" fmla="*/ 6 w 2636"/>
                <a:gd name="T75" fmla="*/ 1191 h 2637"/>
                <a:gd name="T76" fmla="*/ 93 w 2636"/>
                <a:gd name="T77" fmla="*/ 833 h 2637"/>
                <a:gd name="T78" fmla="*/ 268 w 2636"/>
                <a:gd name="T79" fmla="*/ 521 h 2637"/>
                <a:gd name="T80" fmla="*/ 521 w 2636"/>
                <a:gd name="T81" fmla="*/ 268 h 2637"/>
                <a:gd name="T82" fmla="*/ 833 w 2636"/>
                <a:gd name="T83" fmla="*/ 91 h 2637"/>
                <a:gd name="T84" fmla="*/ 1191 w 2636"/>
                <a:gd name="T85" fmla="*/ 6 h 2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6" h="2637">
                  <a:moveTo>
                    <a:pt x="1318" y="314"/>
                  </a:moveTo>
                  <a:lnTo>
                    <a:pt x="1210" y="320"/>
                  </a:lnTo>
                  <a:lnTo>
                    <a:pt x="1103" y="337"/>
                  </a:lnTo>
                  <a:lnTo>
                    <a:pt x="1000" y="365"/>
                  </a:lnTo>
                  <a:lnTo>
                    <a:pt x="903" y="403"/>
                  </a:lnTo>
                  <a:lnTo>
                    <a:pt x="812" y="451"/>
                  </a:lnTo>
                  <a:lnTo>
                    <a:pt x="725" y="508"/>
                  </a:lnTo>
                  <a:lnTo>
                    <a:pt x="647" y="573"/>
                  </a:lnTo>
                  <a:lnTo>
                    <a:pt x="572" y="645"/>
                  </a:lnTo>
                  <a:lnTo>
                    <a:pt x="508" y="725"/>
                  </a:lnTo>
                  <a:lnTo>
                    <a:pt x="451" y="812"/>
                  </a:lnTo>
                  <a:lnTo>
                    <a:pt x="403" y="904"/>
                  </a:lnTo>
                  <a:lnTo>
                    <a:pt x="365" y="1001"/>
                  </a:lnTo>
                  <a:lnTo>
                    <a:pt x="337" y="1103"/>
                  </a:lnTo>
                  <a:lnTo>
                    <a:pt x="320" y="1208"/>
                  </a:lnTo>
                  <a:lnTo>
                    <a:pt x="314" y="1318"/>
                  </a:lnTo>
                  <a:lnTo>
                    <a:pt x="320" y="1427"/>
                  </a:lnTo>
                  <a:lnTo>
                    <a:pt x="337" y="1533"/>
                  </a:lnTo>
                  <a:lnTo>
                    <a:pt x="365" y="1636"/>
                  </a:lnTo>
                  <a:lnTo>
                    <a:pt x="403" y="1733"/>
                  </a:lnTo>
                  <a:lnTo>
                    <a:pt x="451" y="1825"/>
                  </a:lnTo>
                  <a:lnTo>
                    <a:pt x="508" y="1910"/>
                  </a:lnTo>
                  <a:lnTo>
                    <a:pt x="572" y="1990"/>
                  </a:lnTo>
                  <a:lnTo>
                    <a:pt x="647" y="2064"/>
                  </a:lnTo>
                  <a:lnTo>
                    <a:pt x="725" y="2129"/>
                  </a:lnTo>
                  <a:lnTo>
                    <a:pt x="812" y="2186"/>
                  </a:lnTo>
                  <a:lnTo>
                    <a:pt x="903" y="2234"/>
                  </a:lnTo>
                  <a:lnTo>
                    <a:pt x="1000" y="2272"/>
                  </a:lnTo>
                  <a:lnTo>
                    <a:pt x="1103" y="2300"/>
                  </a:lnTo>
                  <a:lnTo>
                    <a:pt x="1210" y="2317"/>
                  </a:lnTo>
                  <a:lnTo>
                    <a:pt x="1318" y="2323"/>
                  </a:lnTo>
                  <a:lnTo>
                    <a:pt x="1426" y="2317"/>
                  </a:lnTo>
                  <a:lnTo>
                    <a:pt x="1533" y="2300"/>
                  </a:lnTo>
                  <a:lnTo>
                    <a:pt x="1636" y="2272"/>
                  </a:lnTo>
                  <a:lnTo>
                    <a:pt x="1733" y="2234"/>
                  </a:lnTo>
                  <a:lnTo>
                    <a:pt x="1824" y="2186"/>
                  </a:lnTo>
                  <a:lnTo>
                    <a:pt x="1911" y="2129"/>
                  </a:lnTo>
                  <a:lnTo>
                    <a:pt x="1989" y="2064"/>
                  </a:lnTo>
                  <a:lnTo>
                    <a:pt x="2064" y="1990"/>
                  </a:lnTo>
                  <a:lnTo>
                    <a:pt x="2128" y="1910"/>
                  </a:lnTo>
                  <a:lnTo>
                    <a:pt x="2185" y="1825"/>
                  </a:lnTo>
                  <a:lnTo>
                    <a:pt x="2233" y="1733"/>
                  </a:lnTo>
                  <a:lnTo>
                    <a:pt x="2271" y="1636"/>
                  </a:lnTo>
                  <a:lnTo>
                    <a:pt x="2299" y="1533"/>
                  </a:lnTo>
                  <a:lnTo>
                    <a:pt x="2316" y="1427"/>
                  </a:lnTo>
                  <a:lnTo>
                    <a:pt x="2322" y="1318"/>
                  </a:lnTo>
                  <a:lnTo>
                    <a:pt x="2316" y="1208"/>
                  </a:lnTo>
                  <a:lnTo>
                    <a:pt x="2299" y="1103"/>
                  </a:lnTo>
                  <a:lnTo>
                    <a:pt x="2271" y="1001"/>
                  </a:lnTo>
                  <a:lnTo>
                    <a:pt x="2233" y="904"/>
                  </a:lnTo>
                  <a:lnTo>
                    <a:pt x="2185" y="812"/>
                  </a:lnTo>
                  <a:lnTo>
                    <a:pt x="2128" y="725"/>
                  </a:lnTo>
                  <a:lnTo>
                    <a:pt x="2064" y="645"/>
                  </a:lnTo>
                  <a:lnTo>
                    <a:pt x="1989" y="573"/>
                  </a:lnTo>
                  <a:lnTo>
                    <a:pt x="1911" y="508"/>
                  </a:lnTo>
                  <a:lnTo>
                    <a:pt x="1824" y="451"/>
                  </a:lnTo>
                  <a:lnTo>
                    <a:pt x="1733" y="403"/>
                  </a:lnTo>
                  <a:lnTo>
                    <a:pt x="1636" y="365"/>
                  </a:lnTo>
                  <a:lnTo>
                    <a:pt x="1533" y="337"/>
                  </a:lnTo>
                  <a:lnTo>
                    <a:pt x="1426" y="320"/>
                  </a:lnTo>
                  <a:lnTo>
                    <a:pt x="1318" y="314"/>
                  </a:lnTo>
                  <a:close/>
                  <a:moveTo>
                    <a:pt x="1318" y="0"/>
                  </a:moveTo>
                  <a:lnTo>
                    <a:pt x="1445" y="6"/>
                  </a:lnTo>
                  <a:lnTo>
                    <a:pt x="1567" y="23"/>
                  </a:lnTo>
                  <a:lnTo>
                    <a:pt x="1687" y="53"/>
                  </a:lnTo>
                  <a:lnTo>
                    <a:pt x="1803" y="91"/>
                  </a:lnTo>
                  <a:lnTo>
                    <a:pt x="1911" y="143"/>
                  </a:lnTo>
                  <a:lnTo>
                    <a:pt x="2016" y="202"/>
                  </a:lnTo>
                  <a:lnTo>
                    <a:pt x="2115" y="268"/>
                  </a:lnTo>
                  <a:lnTo>
                    <a:pt x="2206" y="346"/>
                  </a:lnTo>
                  <a:lnTo>
                    <a:pt x="2290" y="430"/>
                  </a:lnTo>
                  <a:lnTo>
                    <a:pt x="2368" y="521"/>
                  </a:lnTo>
                  <a:lnTo>
                    <a:pt x="2434" y="620"/>
                  </a:lnTo>
                  <a:lnTo>
                    <a:pt x="2493" y="723"/>
                  </a:lnTo>
                  <a:lnTo>
                    <a:pt x="2543" y="833"/>
                  </a:lnTo>
                  <a:lnTo>
                    <a:pt x="2583" y="949"/>
                  </a:lnTo>
                  <a:lnTo>
                    <a:pt x="2611" y="1067"/>
                  </a:lnTo>
                  <a:lnTo>
                    <a:pt x="2630" y="1191"/>
                  </a:lnTo>
                  <a:lnTo>
                    <a:pt x="2636" y="1318"/>
                  </a:lnTo>
                  <a:lnTo>
                    <a:pt x="2630" y="1446"/>
                  </a:lnTo>
                  <a:lnTo>
                    <a:pt x="2611" y="1568"/>
                  </a:lnTo>
                  <a:lnTo>
                    <a:pt x="2583" y="1688"/>
                  </a:lnTo>
                  <a:lnTo>
                    <a:pt x="2543" y="1804"/>
                  </a:lnTo>
                  <a:lnTo>
                    <a:pt x="2493" y="1912"/>
                  </a:lnTo>
                  <a:lnTo>
                    <a:pt x="2434" y="2017"/>
                  </a:lnTo>
                  <a:lnTo>
                    <a:pt x="2368" y="2116"/>
                  </a:lnTo>
                  <a:lnTo>
                    <a:pt x="2290" y="2207"/>
                  </a:lnTo>
                  <a:lnTo>
                    <a:pt x="2206" y="2291"/>
                  </a:lnTo>
                  <a:lnTo>
                    <a:pt x="2115" y="2367"/>
                  </a:lnTo>
                  <a:lnTo>
                    <a:pt x="2016" y="2435"/>
                  </a:lnTo>
                  <a:lnTo>
                    <a:pt x="1911" y="2494"/>
                  </a:lnTo>
                  <a:lnTo>
                    <a:pt x="1803" y="2544"/>
                  </a:lnTo>
                  <a:lnTo>
                    <a:pt x="1687" y="2584"/>
                  </a:lnTo>
                  <a:lnTo>
                    <a:pt x="1567" y="2612"/>
                  </a:lnTo>
                  <a:lnTo>
                    <a:pt x="1445" y="2631"/>
                  </a:lnTo>
                  <a:lnTo>
                    <a:pt x="1318" y="2637"/>
                  </a:lnTo>
                  <a:lnTo>
                    <a:pt x="1191" y="2631"/>
                  </a:lnTo>
                  <a:lnTo>
                    <a:pt x="1069" y="2612"/>
                  </a:lnTo>
                  <a:lnTo>
                    <a:pt x="949" y="2584"/>
                  </a:lnTo>
                  <a:lnTo>
                    <a:pt x="833" y="2544"/>
                  </a:lnTo>
                  <a:lnTo>
                    <a:pt x="725" y="2494"/>
                  </a:lnTo>
                  <a:lnTo>
                    <a:pt x="620" y="2435"/>
                  </a:lnTo>
                  <a:lnTo>
                    <a:pt x="521" y="2369"/>
                  </a:lnTo>
                  <a:lnTo>
                    <a:pt x="430" y="2291"/>
                  </a:lnTo>
                  <a:lnTo>
                    <a:pt x="346" y="2207"/>
                  </a:lnTo>
                  <a:lnTo>
                    <a:pt x="268" y="2116"/>
                  </a:lnTo>
                  <a:lnTo>
                    <a:pt x="202" y="2019"/>
                  </a:lnTo>
                  <a:lnTo>
                    <a:pt x="143" y="1914"/>
                  </a:lnTo>
                  <a:lnTo>
                    <a:pt x="93" y="1804"/>
                  </a:lnTo>
                  <a:lnTo>
                    <a:pt x="53" y="1688"/>
                  </a:lnTo>
                  <a:lnTo>
                    <a:pt x="25" y="1570"/>
                  </a:lnTo>
                  <a:lnTo>
                    <a:pt x="6" y="1446"/>
                  </a:lnTo>
                  <a:lnTo>
                    <a:pt x="0" y="1318"/>
                  </a:lnTo>
                  <a:lnTo>
                    <a:pt x="6" y="1191"/>
                  </a:lnTo>
                  <a:lnTo>
                    <a:pt x="25" y="1067"/>
                  </a:lnTo>
                  <a:lnTo>
                    <a:pt x="53" y="947"/>
                  </a:lnTo>
                  <a:lnTo>
                    <a:pt x="93" y="833"/>
                  </a:lnTo>
                  <a:lnTo>
                    <a:pt x="143" y="723"/>
                  </a:lnTo>
                  <a:lnTo>
                    <a:pt x="202" y="618"/>
                  </a:lnTo>
                  <a:lnTo>
                    <a:pt x="268" y="521"/>
                  </a:lnTo>
                  <a:lnTo>
                    <a:pt x="346" y="430"/>
                  </a:lnTo>
                  <a:lnTo>
                    <a:pt x="430" y="344"/>
                  </a:lnTo>
                  <a:lnTo>
                    <a:pt x="521" y="268"/>
                  </a:lnTo>
                  <a:lnTo>
                    <a:pt x="620" y="200"/>
                  </a:lnTo>
                  <a:lnTo>
                    <a:pt x="725" y="141"/>
                  </a:lnTo>
                  <a:lnTo>
                    <a:pt x="833" y="91"/>
                  </a:lnTo>
                  <a:lnTo>
                    <a:pt x="949" y="53"/>
                  </a:lnTo>
                  <a:lnTo>
                    <a:pt x="1069" y="23"/>
                  </a:lnTo>
                  <a:lnTo>
                    <a:pt x="1191" y="6"/>
                  </a:lnTo>
                  <a:lnTo>
                    <a:pt x="1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711719" y="4514456"/>
            <a:ext cx="3943773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미니게임 제작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홍석현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65651" y="3854155"/>
            <a:ext cx="394377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권영민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xmlns="" val="34495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2845834" y="695752"/>
            <a:ext cx="6356912" cy="5161696"/>
            <a:chOff x="-162" y="1083"/>
            <a:chExt cx="3138" cy="2548"/>
          </a:xfrm>
          <a:solidFill>
            <a:srgbClr val="F9F9F9"/>
          </a:solidFill>
          <a:effectLst/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-162" y="1083"/>
              <a:ext cx="3138" cy="2548"/>
            </a:xfrm>
            <a:custGeom>
              <a:avLst/>
              <a:gdLst>
                <a:gd name="T0" fmla="*/ 2529 w 6276"/>
                <a:gd name="T1" fmla="*/ 333 h 5098"/>
                <a:gd name="T2" fmla="*/ 2326 w 6276"/>
                <a:gd name="T3" fmla="*/ 427 h 5098"/>
                <a:gd name="T4" fmla="*/ 2170 w 6276"/>
                <a:gd name="T5" fmla="*/ 585 h 5098"/>
                <a:gd name="T6" fmla="*/ 2077 w 6276"/>
                <a:gd name="T7" fmla="*/ 796 h 5098"/>
                <a:gd name="T8" fmla="*/ 1995 w 6276"/>
                <a:gd name="T9" fmla="*/ 1087 h 5098"/>
                <a:gd name="T10" fmla="*/ 1908 w 6276"/>
                <a:gd name="T11" fmla="*/ 1140 h 5098"/>
                <a:gd name="T12" fmla="*/ 662 w 6276"/>
                <a:gd name="T13" fmla="*/ 1150 h 5098"/>
                <a:gd name="T14" fmla="*/ 483 w 6276"/>
                <a:gd name="T15" fmla="*/ 1226 h 5098"/>
                <a:gd name="T16" fmla="*/ 359 w 6276"/>
                <a:gd name="T17" fmla="*/ 1368 h 5098"/>
                <a:gd name="T18" fmla="*/ 314 w 6276"/>
                <a:gd name="T19" fmla="*/ 1561 h 5098"/>
                <a:gd name="T20" fmla="*/ 337 w 6276"/>
                <a:gd name="T21" fmla="*/ 4474 h 5098"/>
                <a:gd name="T22" fmla="*/ 447 w 6276"/>
                <a:gd name="T23" fmla="*/ 4651 h 5098"/>
                <a:gd name="T24" fmla="*/ 624 w 6276"/>
                <a:gd name="T25" fmla="*/ 4759 h 5098"/>
                <a:gd name="T26" fmla="*/ 5510 w 6276"/>
                <a:gd name="T27" fmla="*/ 4784 h 5098"/>
                <a:gd name="T28" fmla="*/ 5717 w 6276"/>
                <a:gd name="T29" fmla="*/ 4732 h 5098"/>
                <a:gd name="T30" fmla="*/ 5873 w 6276"/>
                <a:gd name="T31" fmla="*/ 4597 h 5098"/>
                <a:gd name="T32" fmla="*/ 5955 w 6276"/>
                <a:gd name="T33" fmla="*/ 4403 h 5098"/>
                <a:gd name="T34" fmla="*/ 5955 w 6276"/>
                <a:gd name="T35" fmla="*/ 1492 h 5098"/>
                <a:gd name="T36" fmla="*/ 5880 w 6276"/>
                <a:gd name="T37" fmla="*/ 1315 h 5098"/>
                <a:gd name="T38" fmla="*/ 5736 w 6276"/>
                <a:gd name="T39" fmla="*/ 1192 h 5098"/>
                <a:gd name="T40" fmla="*/ 5546 w 6276"/>
                <a:gd name="T41" fmla="*/ 1146 h 5098"/>
                <a:gd name="T42" fmla="*/ 4334 w 6276"/>
                <a:gd name="T43" fmla="*/ 1129 h 5098"/>
                <a:gd name="T44" fmla="*/ 4262 w 6276"/>
                <a:gd name="T45" fmla="*/ 1056 h 5098"/>
                <a:gd name="T46" fmla="*/ 4174 w 6276"/>
                <a:gd name="T47" fmla="*/ 720 h 5098"/>
                <a:gd name="T48" fmla="*/ 4058 w 6276"/>
                <a:gd name="T49" fmla="*/ 526 h 5098"/>
                <a:gd name="T50" fmla="*/ 3885 w 6276"/>
                <a:gd name="T51" fmla="*/ 387 h 5098"/>
                <a:gd name="T52" fmla="*/ 3669 w 6276"/>
                <a:gd name="T53" fmla="*/ 320 h 5098"/>
                <a:gd name="T54" fmla="*/ 2683 w 6276"/>
                <a:gd name="T55" fmla="*/ 0 h 5098"/>
                <a:gd name="T56" fmla="*/ 3788 w 6276"/>
                <a:gd name="T57" fmla="*/ 21 h 5098"/>
                <a:gd name="T58" fmla="*/ 4057 w 6276"/>
                <a:gd name="T59" fmla="*/ 122 h 5098"/>
                <a:gd name="T60" fmla="*/ 4279 w 6276"/>
                <a:gd name="T61" fmla="*/ 299 h 5098"/>
                <a:gd name="T62" fmla="*/ 4439 w 6276"/>
                <a:gd name="T63" fmla="*/ 537 h 5098"/>
                <a:gd name="T64" fmla="*/ 4528 w 6276"/>
                <a:gd name="T65" fmla="*/ 832 h 5098"/>
                <a:gd name="T66" fmla="*/ 5726 w 6276"/>
                <a:gd name="T67" fmla="*/ 853 h 5098"/>
                <a:gd name="T68" fmla="*/ 5964 w 6276"/>
                <a:gd name="T69" fmla="*/ 961 h 5098"/>
                <a:gd name="T70" fmla="*/ 6145 w 6276"/>
                <a:gd name="T71" fmla="*/ 1144 h 5098"/>
                <a:gd name="T72" fmla="*/ 6253 w 6276"/>
                <a:gd name="T73" fmla="*/ 1380 h 5098"/>
                <a:gd name="T74" fmla="*/ 6276 w 6276"/>
                <a:gd name="T75" fmla="*/ 4331 h 5098"/>
                <a:gd name="T76" fmla="*/ 6225 w 6276"/>
                <a:gd name="T77" fmla="*/ 4607 h 5098"/>
                <a:gd name="T78" fmla="*/ 6082 w 6276"/>
                <a:gd name="T79" fmla="*/ 4839 h 5098"/>
                <a:gd name="T80" fmla="*/ 5871 w 6276"/>
                <a:gd name="T81" fmla="*/ 5006 h 5098"/>
                <a:gd name="T82" fmla="*/ 5607 w 6276"/>
                <a:gd name="T83" fmla="*/ 5090 h 5098"/>
                <a:gd name="T84" fmla="*/ 669 w 6276"/>
                <a:gd name="T85" fmla="*/ 5090 h 5098"/>
                <a:gd name="T86" fmla="*/ 405 w 6276"/>
                <a:gd name="T87" fmla="*/ 5006 h 5098"/>
                <a:gd name="T88" fmla="*/ 194 w 6276"/>
                <a:gd name="T89" fmla="*/ 4839 h 5098"/>
                <a:gd name="T90" fmla="*/ 51 w 6276"/>
                <a:gd name="T91" fmla="*/ 4607 h 5098"/>
                <a:gd name="T92" fmla="*/ 0 w 6276"/>
                <a:gd name="T93" fmla="*/ 4331 h 5098"/>
                <a:gd name="T94" fmla="*/ 23 w 6276"/>
                <a:gd name="T95" fmla="*/ 1382 h 5098"/>
                <a:gd name="T96" fmla="*/ 131 w 6276"/>
                <a:gd name="T97" fmla="*/ 1144 h 5098"/>
                <a:gd name="T98" fmla="*/ 312 w 6276"/>
                <a:gd name="T99" fmla="*/ 961 h 5098"/>
                <a:gd name="T100" fmla="*/ 550 w 6276"/>
                <a:gd name="T101" fmla="*/ 853 h 5098"/>
                <a:gd name="T102" fmla="*/ 1748 w 6276"/>
                <a:gd name="T103" fmla="*/ 832 h 5098"/>
                <a:gd name="T104" fmla="*/ 1837 w 6276"/>
                <a:gd name="T105" fmla="*/ 537 h 5098"/>
                <a:gd name="T106" fmla="*/ 1997 w 6276"/>
                <a:gd name="T107" fmla="*/ 299 h 5098"/>
                <a:gd name="T108" fmla="*/ 2219 w 6276"/>
                <a:gd name="T109" fmla="*/ 122 h 5098"/>
                <a:gd name="T110" fmla="*/ 2488 w 6276"/>
                <a:gd name="T111" fmla="*/ 21 h 5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76" h="5098">
                  <a:moveTo>
                    <a:pt x="2683" y="314"/>
                  </a:moveTo>
                  <a:lnTo>
                    <a:pt x="2605" y="320"/>
                  </a:lnTo>
                  <a:lnTo>
                    <a:pt x="2529" y="333"/>
                  </a:lnTo>
                  <a:lnTo>
                    <a:pt x="2457" y="356"/>
                  </a:lnTo>
                  <a:lnTo>
                    <a:pt x="2391" y="387"/>
                  </a:lnTo>
                  <a:lnTo>
                    <a:pt x="2326" y="427"/>
                  </a:lnTo>
                  <a:lnTo>
                    <a:pt x="2269" y="472"/>
                  </a:lnTo>
                  <a:lnTo>
                    <a:pt x="2216" y="526"/>
                  </a:lnTo>
                  <a:lnTo>
                    <a:pt x="2170" y="585"/>
                  </a:lnTo>
                  <a:lnTo>
                    <a:pt x="2132" y="649"/>
                  </a:lnTo>
                  <a:lnTo>
                    <a:pt x="2100" y="720"/>
                  </a:lnTo>
                  <a:lnTo>
                    <a:pt x="2077" y="796"/>
                  </a:lnTo>
                  <a:lnTo>
                    <a:pt x="2025" y="1024"/>
                  </a:lnTo>
                  <a:lnTo>
                    <a:pt x="2012" y="1056"/>
                  </a:lnTo>
                  <a:lnTo>
                    <a:pt x="1995" y="1087"/>
                  </a:lnTo>
                  <a:lnTo>
                    <a:pt x="1970" y="1112"/>
                  </a:lnTo>
                  <a:lnTo>
                    <a:pt x="1942" y="1129"/>
                  </a:lnTo>
                  <a:lnTo>
                    <a:pt x="1908" y="1140"/>
                  </a:lnTo>
                  <a:lnTo>
                    <a:pt x="1873" y="1146"/>
                  </a:lnTo>
                  <a:lnTo>
                    <a:pt x="728" y="1146"/>
                  </a:lnTo>
                  <a:lnTo>
                    <a:pt x="662" y="1150"/>
                  </a:lnTo>
                  <a:lnTo>
                    <a:pt x="597" y="1167"/>
                  </a:lnTo>
                  <a:lnTo>
                    <a:pt x="538" y="1192"/>
                  </a:lnTo>
                  <a:lnTo>
                    <a:pt x="483" y="1226"/>
                  </a:lnTo>
                  <a:lnTo>
                    <a:pt x="436" y="1266"/>
                  </a:lnTo>
                  <a:lnTo>
                    <a:pt x="394" y="1315"/>
                  </a:lnTo>
                  <a:lnTo>
                    <a:pt x="359" y="1368"/>
                  </a:lnTo>
                  <a:lnTo>
                    <a:pt x="335" y="1429"/>
                  </a:lnTo>
                  <a:lnTo>
                    <a:pt x="320" y="1492"/>
                  </a:lnTo>
                  <a:lnTo>
                    <a:pt x="314" y="1561"/>
                  </a:lnTo>
                  <a:lnTo>
                    <a:pt x="314" y="4331"/>
                  </a:lnTo>
                  <a:lnTo>
                    <a:pt x="320" y="4403"/>
                  </a:lnTo>
                  <a:lnTo>
                    <a:pt x="337" y="4474"/>
                  </a:lnTo>
                  <a:lnTo>
                    <a:pt x="365" y="4538"/>
                  </a:lnTo>
                  <a:lnTo>
                    <a:pt x="401" y="4597"/>
                  </a:lnTo>
                  <a:lnTo>
                    <a:pt x="447" y="4651"/>
                  </a:lnTo>
                  <a:lnTo>
                    <a:pt x="498" y="4696"/>
                  </a:lnTo>
                  <a:lnTo>
                    <a:pt x="557" y="4732"/>
                  </a:lnTo>
                  <a:lnTo>
                    <a:pt x="624" y="4759"/>
                  </a:lnTo>
                  <a:lnTo>
                    <a:pt x="692" y="4776"/>
                  </a:lnTo>
                  <a:lnTo>
                    <a:pt x="766" y="4784"/>
                  </a:lnTo>
                  <a:lnTo>
                    <a:pt x="5510" y="4784"/>
                  </a:lnTo>
                  <a:lnTo>
                    <a:pt x="5582" y="4776"/>
                  </a:lnTo>
                  <a:lnTo>
                    <a:pt x="5652" y="4759"/>
                  </a:lnTo>
                  <a:lnTo>
                    <a:pt x="5717" y="4732"/>
                  </a:lnTo>
                  <a:lnTo>
                    <a:pt x="5776" y="4696"/>
                  </a:lnTo>
                  <a:lnTo>
                    <a:pt x="5829" y="4651"/>
                  </a:lnTo>
                  <a:lnTo>
                    <a:pt x="5873" y="4597"/>
                  </a:lnTo>
                  <a:lnTo>
                    <a:pt x="5911" y="4538"/>
                  </a:lnTo>
                  <a:lnTo>
                    <a:pt x="5937" y="4474"/>
                  </a:lnTo>
                  <a:lnTo>
                    <a:pt x="5955" y="4403"/>
                  </a:lnTo>
                  <a:lnTo>
                    <a:pt x="5960" y="4331"/>
                  </a:lnTo>
                  <a:lnTo>
                    <a:pt x="5960" y="1561"/>
                  </a:lnTo>
                  <a:lnTo>
                    <a:pt x="5955" y="1492"/>
                  </a:lnTo>
                  <a:lnTo>
                    <a:pt x="5939" y="1429"/>
                  </a:lnTo>
                  <a:lnTo>
                    <a:pt x="5915" y="1368"/>
                  </a:lnTo>
                  <a:lnTo>
                    <a:pt x="5880" y="1315"/>
                  </a:lnTo>
                  <a:lnTo>
                    <a:pt x="5839" y="1266"/>
                  </a:lnTo>
                  <a:lnTo>
                    <a:pt x="5791" y="1226"/>
                  </a:lnTo>
                  <a:lnTo>
                    <a:pt x="5736" y="1192"/>
                  </a:lnTo>
                  <a:lnTo>
                    <a:pt x="5677" y="1167"/>
                  </a:lnTo>
                  <a:lnTo>
                    <a:pt x="5614" y="1150"/>
                  </a:lnTo>
                  <a:lnTo>
                    <a:pt x="5546" y="1146"/>
                  </a:lnTo>
                  <a:lnTo>
                    <a:pt x="4403" y="1146"/>
                  </a:lnTo>
                  <a:lnTo>
                    <a:pt x="4367" y="1140"/>
                  </a:lnTo>
                  <a:lnTo>
                    <a:pt x="4334" y="1129"/>
                  </a:lnTo>
                  <a:lnTo>
                    <a:pt x="4306" y="1110"/>
                  </a:lnTo>
                  <a:lnTo>
                    <a:pt x="4281" y="1087"/>
                  </a:lnTo>
                  <a:lnTo>
                    <a:pt x="4262" y="1056"/>
                  </a:lnTo>
                  <a:lnTo>
                    <a:pt x="4251" y="1024"/>
                  </a:lnTo>
                  <a:lnTo>
                    <a:pt x="4197" y="796"/>
                  </a:lnTo>
                  <a:lnTo>
                    <a:pt x="4174" y="720"/>
                  </a:lnTo>
                  <a:lnTo>
                    <a:pt x="4144" y="649"/>
                  </a:lnTo>
                  <a:lnTo>
                    <a:pt x="4104" y="585"/>
                  </a:lnTo>
                  <a:lnTo>
                    <a:pt x="4058" y="526"/>
                  </a:lnTo>
                  <a:lnTo>
                    <a:pt x="4007" y="472"/>
                  </a:lnTo>
                  <a:lnTo>
                    <a:pt x="3948" y="427"/>
                  </a:lnTo>
                  <a:lnTo>
                    <a:pt x="3885" y="387"/>
                  </a:lnTo>
                  <a:lnTo>
                    <a:pt x="3817" y="356"/>
                  </a:lnTo>
                  <a:lnTo>
                    <a:pt x="3745" y="333"/>
                  </a:lnTo>
                  <a:lnTo>
                    <a:pt x="3669" y="320"/>
                  </a:lnTo>
                  <a:lnTo>
                    <a:pt x="3591" y="314"/>
                  </a:lnTo>
                  <a:lnTo>
                    <a:pt x="2683" y="314"/>
                  </a:lnTo>
                  <a:close/>
                  <a:moveTo>
                    <a:pt x="2683" y="0"/>
                  </a:moveTo>
                  <a:lnTo>
                    <a:pt x="3591" y="0"/>
                  </a:lnTo>
                  <a:lnTo>
                    <a:pt x="3691" y="6"/>
                  </a:lnTo>
                  <a:lnTo>
                    <a:pt x="3788" y="21"/>
                  </a:lnTo>
                  <a:lnTo>
                    <a:pt x="3882" y="46"/>
                  </a:lnTo>
                  <a:lnTo>
                    <a:pt x="3971" y="80"/>
                  </a:lnTo>
                  <a:lnTo>
                    <a:pt x="4057" y="122"/>
                  </a:lnTo>
                  <a:lnTo>
                    <a:pt x="4136" y="174"/>
                  </a:lnTo>
                  <a:lnTo>
                    <a:pt x="4211" y="233"/>
                  </a:lnTo>
                  <a:lnTo>
                    <a:pt x="4279" y="299"/>
                  </a:lnTo>
                  <a:lnTo>
                    <a:pt x="4340" y="373"/>
                  </a:lnTo>
                  <a:lnTo>
                    <a:pt x="4393" y="451"/>
                  </a:lnTo>
                  <a:lnTo>
                    <a:pt x="4439" y="537"/>
                  </a:lnTo>
                  <a:lnTo>
                    <a:pt x="4475" y="628"/>
                  </a:lnTo>
                  <a:lnTo>
                    <a:pt x="4504" y="725"/>
                  </a:lnTo>
                  <a:lnTo>
                    <a:pt x="4528" y="832"/>
                  </a:lnTo>
                  <a:lnTo>
                    <a:pt x="5548" y="832"/>
                  </a:lnTo>
                  <a:lnTo>
                    <a:pt x="5639" y="838"/>
                  </a:lnTo>
                  <a:lnTo>
                    <a:pt x="5726" y="853"/>
                  </a:lnTo>
                  <a:lnTo>
                    <a:pt x="5810" y="879"/>
                  </a:lnTo>
                  <a:lnTo>
                    <a:pt x="5890" y="916"/>
                  </a:lnTo>
                  <a:lnTo>
                    <a:pt x="5964" y="961"/>
                  </a:lnTo>
                  <a:lnTo>
                    <a:pt x="6031" y="1015"/>
                  </a:lnTo>
                  <a:lnTo>
                    <a:pt x="6092" y="1075"/>
                  </a:lnTo>
                  <a:lnTo>
                    <a:pt x="6145" y="1144"/>
                  </a:lnTo>
                  <a:lnTo>
                    <a:pt x="6190" y="1218"/>
                  </a:lnTo>
                  <a:lnTo>
                    <a:pt x="6227" y="1296"/>
                  </a:lnTo>
                  <a:lnTo>
                    <a:pt x="6253" y="1380"/>
                  </a:lnTo>
                  <a:lnTo>
                    <a:pt x="6270" y="1469"/>
                  </a:lnTo>
                  <a:lnTo>
                    <a:pt x="6276" y="1561"/>
                  </a:lnTo>
                  <a:lnTo>
                    <a:pt x="6276" y="4331"/>
                  </a:lnTo>
                  <a:lnTo>
                    <a:pt x="6270" y="4426"/>
                  </a:lnTo>
                  <a:lnTo>
                    <a:pt x="6253" y="4519"/>
                  </a:lnTo>
                  <a:lnTo>
                    <a:pt x="6225" y="4607"/>
                  </a:lnTo>
                  <a:lnTo>
                    <a:pt x="6187" y="4691"/>
                  </a:lnTo>
                  <a:lnTo>
                    <a:pt x="6139" y="4769"/>
                  </a:lnTo>
                  <a:lnTo>
                    <a:pt x="6082" y="4839"/>
                  </a:lnTo>
                  <a:lnTo>
                    <a:pt x="6019" y="4904"/>
                  </a:lnTo>
                  <a:lnTo>
                    <a:pt x="5947" y="4959"/>
                  </a:lnTo>
                  <a:lnTo>
                    <a:pt x="5871" y="5006"/>
                  </a:lnTo>
                  <a:lnTo>
                    <a:pt x="5787" y="5045"/>
                  </a:lnTo>
                  <a:lnTo>
                    <a:pt x="5698" y="5073"/>
                  </a:lnTo>
                  <a:lnTo>
                    <a:pt x="5607" y="5090"/>
                  </a:lnTo>
                  <a:lnTo>
                    <a:pt x="5510" y="5098"/>
                  </a:lnTo>
                  <a:lnTo>
                    <a:pt x="766" y="5098"/>
                  </a:lnTo>
                  <a:lnTo>
                    <a:pt x="669" y="5090"/>
                  </a:lnTo>
                  <a:lnTo>
                    <a:pt x="578" y="5073"/>
                  </a:lnTo>
                  <a:lnTo>
                    <a:pt x="489" y="5045"/>
                  </a:lnTo>
                  <a:lnTo>
                    <a:pt x="405" y="5006"/>
                  </a:lnTo>
                  <a:lnTo>
                    <a:pt x="329" y="4959"/>
                  </a:lnTo>
                  <a:lnTo>
                    <a:pt x="257" y="4904"/>
                  </a:lnTo>
                  <a:lnTo>
                    <a:pt x="194" y="4839"/>
                  </a:lnTo>
                  <a:lnTo>
                    <a:pt x="137" y="4769"/>
                  </a:lnTo>
                  <a:lnTo>
                    <a:pt x="89" y="4691"/>
                  </a:lnTo>
                  <a:lnTo>
                    <a:pt x="51" y="4607"/>
                  </a:lnTo>
                  <a:lnTo>
                    <a:pt x="23" y="4519"/>
                  </a:lnTo>
                  <a:lnTo>
                    <a:pt x="6" y="4426"/>
                  </a:lnTo>
                  <a:lnTo>
                    <a:pt x="0" y="4331"/>
                  </a:lnTo>
                  <a:lnTo>
                    <a:pt x="0" y="1561"/>
                  </a:lnTo>
                  <a:lnTo>
                    <a:pt x="6" y="1469"/>
                  </a:lnTo>
                  <a:lnTo>
                    <a:pt x="23" y="1382"/>
                  </a:lnTo>
                  <a:lnTo>
                    <a:pt x="49" y="1298"/>
                  </a:lnTo>
                  <a:lnTo>
                    <a:pt x="86" y="1218"/>
                  </a:lnTo>
                  <a:lnTo>
                    <a:pt x="131" y="1144"/>
                  </a:lnTo>
                  <a:lnTo>
                    <a:pt x="184" y="1077"/>
                  </a:lnTo>
                  <a:lnTo>
                    <a:pt x="245" y="1016"/>
                  </a:lnTo>
                  <a:lnTo>
                    <a:pt x="312" y="961"/>
                  </a:lnTo>
                  <a:lnTo>
                    <a:pt x="386" y="918"/>
                  </a:lnTo>
                  <a:lnTo>
                    <a:pt x="466" y="879"/>
                  </a:lnTo>
                  <a:lnTo>
                    <a:pt x="550" y="853"/>
                  </a:lnTo>
                  <a:lnTo>
                    <a:pt x="637" y="838"/>
                  </a:lnTo>
                  <a:lnTo>
                    <a:pt x="728" y="832"/>
                  </a:lnTo>
                  <a:lnTo>
                    <a:pt x="1748" y="832"/>
                  </a:lnTo>
                  <a:lnTo>
                    <a:pt x="1771" y="725"/>
                  </a:lnTo>
                  <a:lnTo>
                    <a:pt x="1799" y="628"/>
                  </a:lnTo>
                  <a:lnTo>
                    <a:pt x="1837" y="537"/>
                  </a:lnTo>
                  <a:lnTo>
                    <a:pt x="1883" y="451"/>
                  </a:lnTo>
                  <a:lnTo>
                    <a:pt x="1936" y="373"/>
                  </a:lnTo>
                  <a:lnTo>
                    <a:pt x="1997" y="299"/>
                  </a:lnTo>
                  <a:lnTo>
                    <a:pt x="2065" y="233"/>
                  </a:lnTo>
                  <a:lnTo>
                    <a:pt x="2140" y="174"/>
                  </a:lnTo>
                  <a:lnTo>
                    <a:pt x="2219" y="122"/>
                  </a:lnTo>
                  <a:lnTo>
                    <a:pt x="2303" y="80"/>
                  </a:lnTo>
                  <a:lnTo>
                    <a:pt x="2392" y="46"/>
                  </a:lnTo>
                  <a:lnTo>
                    <a:pt x="2488" y="21"/>
                  </a:lnTo>
                  <a:lnTo>
                    <a:pt x="2585" y="6"/>
                  </a:lnTo>
                  <a:lnTo>
                    <a:pt x="26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264" y="1885"/>
              <a:ext cx="210" cy="210"/>
            </a:xfrm>
            <a:custGeom>
              <a:avLst/>
              <a:gdLst>
                <a:gd name="T0" fmla="*/ 209 w 420"/>
                <a:gd name="T1" fmla="*/ 0 h 421"/>
                <a:gd name="T2" fmla="*/ 259 w 420"/>
                <a:gd name="T3" fmla="*/ 6 h 421"/>
                <a:gd name="T4" fmla="*/ 302 w 420"/>
                <a:gd name="T5" fmla="*/ 23 h 421"/>
                <a:gd name="T6" fmla="*/ 340 w 420"/>
                <a:gd name="T7" fmla="*/ 48 h 421"/>
                <a:gd name="T8" fmla="*/ 373 w 420"/>
                <a:gd name="T9" fmla="*/ 80 h 421"/>
                <a:gd name="T10" fmla="*/ 399 w 420"/>
                <a:gd name="T11" fmla="*/ 118 h 421"/>
                <a:gd name="T12" fmla="*/ 415 w 420"/>
                <a:gd name="T13" fmla="*/ 162 h 421"/>
                <a:gd name="T14" fmla="*/ 420 w 420"/>
                <a:gd name="T15" fmla="*/ 212 h 421"/>
                <a:gd name="T16" fmla="*/ 415 w 420"/>
                <a:gd name="T17" fmla="*/ 259 h 421"/>
                <a:gd name="T18" fmla="*/ 399 w 420"/>
                <a:gd name="T19" fmla="*/ 303 h 421"/>
                <a:gd name="T20" fmla="*/ 373 w 420"/>
                <a:gd name="T21" fmla="*/ 343 h 421"/>
                <a:gd name="T22" fmla="*/ 340 w 420"/>
                <a:gd name="T23" fmla="*/ 375 h 421"/>
                <a:gd name="T24" fmla="*/ 302 w 420"/>
                <a:gd name="T25" fmla="*/ 400 h 421"/>
                <a:gd name="T26" fmla="*/ 259 w 420"/>
                <a:gd name="T27" fmla="*/ 415 h 421"/>
                <a:gd name="T28" fmla="*/ 209 w 420"/>
                <a:gd name="T29" fmla="*/ 421 h 421"/>
                <a:gd name="T30" fmla="*/ 162 w 420"/>
                <a:gd name="T31" fmla="*/ 415 h 421"/>
                <a:gd name="T32" fmla="*/ 118 w 420"/>
                <a:gd name="T33" fmla="*/ 400 h 421"/>
                <a:gd name="T34" fmla="*/ 78 w 420"/>
                <a:gd name="T35" fmla="*/ 375 h 421"/>
                <a:gd name="T36" fmla="*/ 46 w 420"/>
                <a:gd name="T37" fmla="*/ 343 h 421"/>
                <a:gd name="T38" fmla="*/ 21 w 420"/>
                <a:gd name="T39" fmla="*/ 303 h 421"/>
                <a:gd name="T40" fmla="*/ 6 w 420"/>
                <a:gd name="T41" fmla="*/ 259 h 421"/>
                <a:gd name="T42" fmla="*/ 0 w 420"/>
                <a:gd name="T43" fmla="*/ 212 h 421"/>
                <a:gd name="T44" fmla="*/ 6 w 420"/>
                <a:gd name="T45" fmla="*/ 162 h 421"/>
                <a:gd name="T46" fmla="*/ 21 w 420"/>
                <a:gd name="T47" fmla="*/ 118 h 421"/>
                <a:gd name="T48" fmla="*/ 46 w 420"/>
                <a:gd name="T49" fmla="*/ 80 h 421"/>
                <a:gd name="T50" fmla="*/ 78 w 420"/>
                <a:gd name="T51" fmla="*/ 48 h 421"/>
                <a:gd name="T52" fmla="*/ 118 w 420"/>
                <a:gd name="T53" fmla="*/ 23 h 421"/>
                <a:gd name="T54" fmla="*/ 162 w 420"/>
                <a:gd name="T55" fmla="*/ 6 h 421"/>
                <a:gd name="T56" fmla="*/ 209 w 420"/>
                <a:gd name="T5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0" h="421">
                  <a:moveTo>
                    <a:pt x="209" y="0"/>
                  </a:moveTo>
                  <a:lnTo>
                    <a:pt x="259" y="6"/>
                  </a:lnTo>
                  <a:lnTo>
                    <a:pt x="302" y="23"/>
                  </a:lnTo>
                  <a:lnTo>
                    <a:pt x="340" y="48"/>
                  </a:lnTo>
                  <a:lnTo>
                    <a:pt x="373" y="80"/>
                  </a:lnTo>
                  <a:lnTo>
                    <a:pt x="399" y="118"/>
                  </a:lnTo>
                  <a:lnTo>
                    <a:pt x="415" y="162"/>
                  </a:lnTo>
                  <a:lnTo>
                    <a:pt x="420" y="212"/>
                  </a:lnTo>
                  <a:lnTo>
                    <a:pt x="415" y="259"/>
                  </a:lnTo>
                  <a:lnTo>
                    <a:pt x="399" y="303"/>
                  </a:lnTo>
                  <a:lnTo>
                    <a:pt x="373" y="343"/>
                  </a:lnTo>
                  <a:lnTo>
                    <a:pt x="340" y="375"/>
                  </a:lnTo>
                  <a:lnTo>
                    <a:pt x="302" y="400"/>
                  </a:lnTo>
                  <a:lnTo>
                    <a:pt x="259" y="415"/>
                  </a:lnTo>
                  <a:lnTo>
                    <a:pt x="209" y="421"/>
                  </a:lnTo>
                  <a:lnTo>
                    <a:pt x="162" y="415"/>
                  </a:lnTo>
                  <a:lnTo>
                    <a:pt x="118" y="400"/>
                  </a:lnTo>
                  <a:lnTo>
                    <a:pt x="78" y="375"/>
                  </a:lnTo>
                  <a:lnTo>
                    <a:pt x="46" y="343"/>
                  </a:lnTo>
                  <a:lnTo>
                    <a:pt x="21" y="303"/>
                  </a:lnTo>
                  <a:lnTo>
                    <a:pt x="6" y="259"/>
                  </a:lnTo>
                  <a:lnTo>
                    <a:pt x="0" y="212"/>
                  </a:lnTo>
                  <a:lnTo>
                    <a:pt x="6" y="162"/>
                  </a:lnTo>
                  <a:lnTo>
                    <a:pt x="21" y="118"/>
                  </a:lnTo>
                  <a:lnTo>
                    <a:pt x="46" y="80"/>
                  </a:lnTo>
                  <a:lnTo>
                    <a:pt x="78" y="48"/>
                  </a:lnTo>
                  <a:lnTo>
                    <a:pt x="118" y="23"/>
                  </a:lnTo>
                  <a:lnTo>
                    <a:pt x="162" y="6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4617148" y="1977267"/>
            <a:ext cx="3080263" cy="308026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3886461" y="552382"/>
            <a:ext cx="593010" cy="593010"/>
            <a:chOff x="1009942" y="812888"/>
            <a:chExt cx="865635" cy="865635"/>
          </a:xfrm>
        </p:grpSpPr>
        <p:sp>
          <p:nvSpPr>
            <p:cNvPr id="33" name="타원 32"/>
            <p:cNvSpPr/>
            <p:nvPr/>
          </p:nvSpPr>
          <p:spPr>
            <a:xfrm>
              <a:off x="1009942" y="812888"/>
              <a:ext cx="865635" cy="865635"/>
            </a:xfrm>
            <a:prstGeom prst="ellipse">
              <a:avLst/>
            </a:prstGeom>
            <a:solidFill>
              <a:srgbClr val="F852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222820" y="1001930"/>
              <a:ext cx="439877" cy="48755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44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3872385" y="5925332"/>
            <a:ext cx="593010" cy="593010"/>
            <a:chOff x="3375430" y="832800"/>
            <a:chExt cx="865635" cy="865635"/>
          </a:xfrm>
        </p:grpSpPr>
        <p:sp>
          <p:nvSpPr>
            <p:cNvPr id="36" name="타원 35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686931" y="558099"/>
            <a:ext cx="593010" cy="593010"/>
            <a:chOff x="8414920" y="872625"/>
            <a:chExt cx="865635" cy="865635"/>
          </a:xfrm>
        </p:grpSpPr>
        <p:sp>
          <p:nvSpPr>
            <p:cNvPr id="42" name="타원 41"/>
            <p:cNvSpPr/>
            <p:nvPr/>
          </p:nvSpPr>
          <p:spPr>
            <a:xfrm>
              <a:off x="8414920" y="872625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Group 14"/>
            <p:cNvGrpSpPr>
              <a:grpSpLocks noChangeAspect="1"/>
            </p:cNvGrpSpPr>
            <p:nvPr/>
          </p:nvGrpSpPr>
          <p:grpSpPr bwMode="auto">
            <a:xfrm>
              <a:off x="8643887" y="113252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54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7576808" y="5916025"/>
            <a:ext cx="591764" cy="591764"/>
            <a:chOff x="5929667" y="2813330"/>
            <a:chExt cx="863816" cy="863816"/>
          </a:xfrm>
        </p:grpSpPr>
        <p:sp>
          <p:nvSpPr>
            <p:cNvPr id="71" name="타원 70"/>
            <p:cNvSpPr/>
            <p:nvPr/>
          </p:nvSpPr>
          <p:spPr>
            <a:xfrm>
              <a:off x="5929667" y="2813330"/>
              <a:ext cx="863816" cy="86381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Freeform 36"/>
            <p:cNvSpPr>
              <a:spLocks noEditPoints="1"/>
            </p:cNvSpPr>
            <p:nvPr/>
          </p:nvSpPr>
          <p:spPr bwMode="auto">
            <a:xfrm>
              <a:off x="6241303" y="3042947"/>
              <a:ext cx="240547" cy="40458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313135" y="2833072"/>
            <a:ext cx="1565729" cy="1540378"/>
            <a:chOff x="5380786" y="2747472"/>
            <a:chExt cx="1565729" cy="1540378"/>
          </a:xfrm>
        </p:grpSpPr>
        <p:grpSp>
          <p:nvGrpSpPr>
            <p:cNvPr id="82" name="Group 4"/>
            <p:cNvGrpSpPr>
              <a:grpSpLocks noChangeAspect="1"/>
            </p:cNvGrpSpPr>
            <p:nvPr/>
          </p:nvGrpSpPr>
          <p:grpSpPr bwMode="auto">
            <a:xfrm>
              <a:off x="5512002" y="2747472"/>
              <a:ext cx="1303299" cy="1058255"/>
              <a:chOff x="-162" y="1083"/>
              <a:chExt cx="3138" cy="2548"/>
            </a:xfrm>
            <a:solidFill>
              <a:schemeClr val="bg1"/>
            </a:solidFill>
          </p:grpSpPr>
          <p:sp>
            <p:nvSpPr>
              <p:cNvPr id="84" name="Freeform 6"/>
              <p:cNvSpPr>
                <a:spLocks noEditPoints="1"/>
              </p:cNvSpPr>
              <p:nvPr/>
            </p:nvSpPr>
            <p:spPr bwMode="auto">
              <a:xfrm>
                <a:off x="-162" y="1083"/>
                <a:ext cx="3138" cy="2548"/>
              </a:xfrm>
              <a:custGeom>
                <a:avLst/>
                <a:gdLst>
                  <a:gd name="T0" fmla="*/ 2529 w 6276"/>
                  <a:gd name="T1" fmla="*/ 333 h 5098"/>
                  <a:gd name="T2" fmla="*/ 2326 w 6276"/>
                  <a:gd name="T3" fmla="*/ 427 h 5098"/>
                  <a:gd name="T4" fmla="*/ 2170 w 6276"/>
                  <a:gd name="T5" fmla="*/ 585 h 5098"/>
                  <a:gd name="T6" fmla="*/ 2077 w 6276"/>
                  <a:gd name="T7" fmla="*/ 796 h 5098"/>
                  <a:gd name="T8" fmla="*/ 1995 w 6276"/>
                  <a:gd name="T9" fmla="*/ 1087 h 5098"/>
                  <a:gd name="T10" fmla="*/ 1908 w 6276"/>
                  <a:gd name="T11" fmla="*/ 1140 h 5098"/>
                  <a:gd name="T12" fmla="*/ 662 w 6276"/>
                  <a:gd name="T13" fmla="*/ 1150 h 5098"/>
                  <a:gd name="T14" fmla="*/ 483 w 6276"/>
                  <a:gd name="T15" fmla="*/ 1226 h 5098"/>
                  <a:gd name="T16" fmla="*/ 359 w 6276"/>
                  <a:gd name="T17" fmla="*/ 1368 h 5098"/>
                  <a:gd name="T18" fmla="*/ 314 w 6276"/>
                  <a:gd name="T19" fmla="*/ 1561 h 5098"/>
                  <a:gd name="T20" fmla="*/ 337 w 6276"/>
                  <a:gd name="T21" fmla="*/ 4474 h 5098"/>
                  <a:gd name="T22" fmla="*/ 447 w 6276"/>
                  <a:gd name="T23" fmla="*/ 4651 h 5098"/>
                  <a:gd name="T24" fmla="*/ 624 w 6276"/>
                  <a:gd name="T25" fmla="*/ 4759 h 5098"/>
                  <a:gd name="T26" fmla="*/ 5510 w 6276"/>
                  <a:gd name="T27" fmla="*/ 4784 h 5098"/>
                  <a:gd name="T28" fmla="*/ 5717 w 6276"/>
                  <a:gd name="T29" fmla="*/ 4732 h 5098"/>
                  <a:gd name="T30" fmla="*/ 5873 w 6276"/>
                  <a:gd name="T31" fmla="*/ 4597 h 5098"/>
                  <a:gd name="T32" fmla="*/ 5955 w 6276"/>
                  <a:gd name="T33" fmla="*/ 4403 h 5098"/>
                  <a:gd name="T34" fmla="*/ 5955 w 6276"/>
                  <a:gd name="T35" fmla="*/ 1492 h 5098"/>
                  <a:gd name="T36" fmla="*/ 5880 w 6276"/>
                  <a:gd name="T37" fmla="*/ 1315 h 5098"/>
                  <a:gd name="T38" fmla="*/ 5736 w 6276"/>
                  <a:gd name="T39" fmla="*/ 1192 h 5098"/>
                  <a:gd name="T40" fmla="*/ 5546 w 6276"/>
                  <a:gd name="T41" fmla="*/ 1146 h 5098"/>
                  <a:gd name="T42" fmla="*/ 4334 w 6276"/>
                  <a:gd name="T43" fmla="*/ 1129 h 5098"/>
                  <a:gd name="T44" fmla="*/ 4262 w 6276"/>
                  <a:gd name="T45" fmla="*/ 1056 h 5098"/>
                  <a:gd name="T46" fmla="*/ 4174 w 6276"/>
                  <a:gd name="T47" fmla="*/ 720 h 5098"/>
                  <a:gd name="T48" fmla="*/ 4058 w 6276"/>
                  <a:gd name="T49" fmla="*/ 526 h 5098"/>
                  <a:gd name="T50" fmla="*/ 3885 w 6276"/>
                  <a:gd name="T51" fmla="*/ 387 h 5098"/>
                  <a:gd name="T52" fmla="*/ 3669 w 6276"/>
                  <a:gd name="T53" fmla="*/ 320 h 5098"/>
                  <a:gd name="T54" fmla="*/ 2683 w 6276"/>
                  <a:gd name="T55" fmla="*/ 0 h 5098"/>
                  <a:gd name="T56" fmla="*/ 3788 w 6276"/>
                  <a:gd name="T57" fmla="*/ 21 h 5098"/>
                  <a:gd name="T58" fmla="*/ 4057 w 6276"/>
                  <a:gd name="T59" fmla="*/ 122 h 5098"/>
                  <a:gd name="T60" fmla="*/ 4279 w 6276"/>
                  <a:gd name="T61" fmla="*/ 299 h 5098"/>
                  <a:gd name="T62" fmla="*/ 4439 w 6276"/>
                  <a:gd name="T63" fmla="*/ 537 h 5098"/>
                  <a:gd name="T64" fmla="*/ 4528 w 6276"/>
                  <a:gd name="T65" fmla="*/ 832 h 5098"/>
                  <a:gd name="T66" fmla="*/ 5726 w 6276"/>
                  <a:gd name="T67" fmla="*/ 853 h 5098"/>
                  <a:gd name="T68" fmla="*/ 5964 w 6276"/>
                  <a:gd name="T69" fmla="*/ 961 h 5098"/>
                  <a:gd name="T70" fmla="*/ 6145 w 6276"/>
                  <a:gd name="T71" fmla="*/ 1144 h 5098"/>
                  <a:gd name="T72" fmla="*/ 6253 w 6276"/>
                  <a:gd name="T73" fmla="*/ 1380 h 5098"/>
                  <a:gd name="T74" fmla="*/ 6276 w 6276"/>
                  <a:gd name="T75" fmla="*/ 4331 h 5098"/>
                  <a:gd name="T76" fmla="*/ 6225 w 6276"/>
                  <a:gd name="T77" fmla="*/ 4607 h 5098"/>
                  <a:gd name="T78" fmla="*/ 6082 w 6276"/>
                  <a:gd name="T79" fmla="*/ 4839 h 5098"/>
                  <a:gd name="T80" fmla="*/ 5871 w 6276"/>
                  <a:gd name="T81" fmla="*/ 5006 h 5098"/>
                  <a:gd name="T82" fmla="*/ 5607 w 6276"/>
                  <a:gd name="T83" fmla="*/ 5090 h 5098"/>
                  <a:gd name="T84" fmla="*/ 669 w 6276"/>
                  <a:gd name="T85" fmla="*/ 5090 h 5098"/>
                  <a:gd name="T86" fmla="*/ 405 w 6276"/>
                  <a:gd name="T87" fmla="*/ 5006 h 5098"/>
                  <a:gd name="T88" fmla="*/ 194 w 6276"/>
                  <a:gd name="T89" fmla="*/ 4839 h 5098"/>
                  <a:gd name="T90" fmla="*/ 51 w 6276"/>
                  <a:gd name="T91" fmla="*/ 4607 h 5098"/>
                  <a:gd name="T92" fmla="*/ 0 w 6276"/>
                  <a:gd name="T93" fmla="*/ 4331 h 5098"/>
                  <a:gd name="T94" fmla="*/ 23 w 6276"/>
                  <a:gd name="T95" fmla="*/ 1382 h 5098"/>
                  <a:gd name="T96" fmla="*/ 131 w 6276"/>
                  <a:gd name="T97" fmla="*/ 1144 h 5098"/>
                  <a:gd name="T98" fmla="*/ 312 w 6276"/>
                  <a:gd name="T99" fmla="*/ 961 h 5098"/>
                  <a:gd name="T100" fmla="*/ 550 w 6276"/>
                  <a:gd name="T101" fmla="*/ 853 h 5098"/>
                  <a:gd name="T102" fmla="*/ 1748 w 6276"/>
                  <a:gd name="T103" fmla="*/ 832 h 5098"/>
                  <a:gd name="T104" fmla="*/ 1837 w 6276"/>
                  <a:gd name="T105" fmla="*/ 537 h 5098"/>
                  <a:gd name="T106" fmla="*/ 1997 w 6276"/>
                  <a:gd name="T107" fmla="*/ 299 h 5098"/>
                  <a:gd name="T108" fmla="*/ 2219 w 6276"/>
                  <a:gd name="T109" fmla="*/ 122 h 5098"/>
                  <a:gd name="T110" fmla="*/ 2488 w 6276"/>
                  <a:gd name="T111" fmla="*/ 21 h 5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276" h="5098">
                    <a:moveTo>
                      <a:pt x="2683" y="314"/>
                    </a:moveTo>
                    <a:lnTo>
                      <a:pt x="2605" y="320"/>
                    </a:lnTo>
                    <a:lnTo>
                      <a:pt x="2529" y="333"/>
                    </a:lnTo>
                    <a:lnTo>
                      <a:pt x="2457" y="356"/>
                    </a:lnTo>
                    <a:lnTo>
                      <a:pt x="2391" y="387"/>
                    </a:lnTo>
                    <a:lnTo>
                      <a:pt x="2326" y="427"/>
                    </a:lnTo>
                    <a:lnTo>
                      <a:pt x="2269" y="472"/>
                    </a:lnTo>
                    <a:lnTo>
                      <a:pt x="2216" y="526"/>
                    </a:lnTo>
                    <a:lnTo>
                      <a:pt x="2170" y="585"/>
                    </a:lnTo>
                    <a:lnTo>
                      <a:pt x="2132" y="649"/>
                    </a:lnTo>
                    <a:lnTo>
                      <a:pt x="2100" y="720"/>
                    </a:lnTo>
                    <a:lnTo>
                      <a:pt x="2077" y="796"/>
                    </a:lnTo>
                    <a:lnTo>
                      <a:pt x="2025" y="1024"/>
                    </a:lnTo>
                    <a:lnTo>
                      <a:pt x="2012" y="1056"/>
                    </a:lnTo>
                    <a:lnTo>
                      <a:pt x="1995" y="1087"/>
                    </a:lnTo>
                    <a:lnTo>
                      <a:pt x="1970" y="1112"/>
                    </a:lnTo>
                    <a:lnTo>
                      <a:pt x="1942" y="1129"/>
                    </a:lnTo>
                    <a:lnTo>
                      <a:pt x="1908" y="1140"/>
                    </a:lnTo>
                    <a:lnTo>
                      <a:pt x="1873" y="1146"/>
                    </a:lnTo>
                    <a:lnTo>
                      <a:pt x="728" y="1146"/>
                    </a:lnTo>
                    <a:lnTo>
                      <a:pt x="662" y="1150"/>
                    </a:lnTo>
                    <a:lnTo>
                      <a:pt x="597" y="1167"/>
                    </a:lnTo>
                    <a:lnTo>
                      <a:pt x="538" y="1192"/>
                    </a:lnTo>
                    <a:lnTo>
                      <a:pt x="483" y="1226"/>
                    </a:lnTo>
                    <a:lnTo>
                      <a:pt x="436" y="1266"/>
                    </a:lnTo>
                    <a:lnTo>
                      <a:pt x="394" y="1315"/>
                    </a:lnTo>
                    <a:lnTo>
                      <a:pt x="359" y="1368"/>
                    </a:lnTo>
                    <a:lnTo>
                      <a:pt x="335" y="1429"/>
                    </a:lnTo>
                    <a:lnTo>
                      <a:pt x="320" y="1492"/>
                    </a:lnTo>
                    <a:lnTo>
                      <a:pt x="314" y="1561"/>
                    </a:lnTo>
                    <a:lnTo>
                      <a:pt x="314" y="4331"/>
                    </a:lnTo>
                    <a:lnTo>
                      <a:pt x="320" y="4403"/>
                    </a:lnTo>
                    <a:lnTo>
                      <a:pt x="337" y="4474"/>
                    </a:lnTo>
                    <a:lnTo>
                      <a:pt x="365" y="4538"/>
                    </a:lnTo>
                    <a:lnTo>
                      <a:pt x="401" y="4597"/>
                    </a:lnTo>
                    <a:lnTo>
                      <a:pt x="447" y="4651"/>
                    </a:lnTo>
                    <a:lnTo>
                      <a:pt x="498" y="4696"/>
                    </a:lnTo>
                    <a:lnTo>
                      <a:pt x="557" y="4732"/>
                    </a:lnTo>
                    <a:lnTo>
                      <a:pt x="624" y="4759"/>
                    </a:lnTo>
                    <a:lnTo>
                      <a:pt x="692" y="4776"/>
                    </a:lnTo>
                    <a:lnTo>
                      <a:pt x="766" y="4784"/>
                    </a:lnTo>
                    <a:lnTo>
                      <a:pt x="5510" y="4784"/>
                    </a:lnTo>
                    <a:lnTo>
                      <a:pt x="5582" y="4776"/>
                    </a:lnTo>
                    <a:lnTo>
                      <a:pt x="5652" y="4759"/>
                    </a:lnTo>
                    <a:lnTo>
                      <a:pt x="5717" y="4732"/>
                    </a:lnTo>
                    <a:lnTo>
                      <a:pt x="5776" y="4696"/>
                    </a:lnTo>
                    <a:lnTo>
                      <a:pt x="5829" y="4651"/>
                    </a:lnTo>
                    <a:lnTo>
                      <a:pt x="5873" y="4597"/>
                    </a:lnTo>
                    <a:lnTo>
                      <a:pt x="5911" y="4538"/>
                    </a:lnTo>
                    <a:lnTo>
                      <a:pt x="5937" y="4474"/>
                    </a:lnTo>
                    <a:lnTo>
                      <a:pt x="5955" y="4403"/>
                    </a:lnTo>
                    <a:lnTo>
                      <a:pt x="5960" y="4331"/>
                    </a:lnTo>
                    <a:lnTo>
                      <a:pt x="5960" y="1561"/>
                    </a:lnTo>
                    <a:lnTo>
                      <a:pt x="5955" y="1492"/>
                    </a:lnTo>
                    <a:lnTo>
                      <a:pt x="5939" y="1429"/>
                    </a:lnTo>
                    <a:lnTo>
                      <a:pt x="5915" y="1368"/>
                    </a:lnTo>
                    <a:lnTo>
                      <a:pt x="5880" y="1315"/>
                    </a:lnTo>
                    <a:lnTo>
                      <a:pt x="5839" y="1266"/>
                    </a:lnTo>
                    <a:lnTo>
                      <a:pt x="5791" y="1226"/>
                    </a:lnTo>
                    <a:lnTo>
                      <a:pt x="5736" y="1192"/>
                    </a:lnTo>
                    <a:lnTo>
                      <a:pt x="5677" y="1167"/>
                    </a:lnTo>
                    <a:lnTo>
                      <a:pt x="5614" y="1150"/>
                    </a:lnTo>
                    <a:lnTo>
                      <a:pt x="5546" y="1146"/>
                    </a:lnTo>
                    <a:lnTo>
                      <a:pt x="4403" y="1146"/>
                    </a:lnTo>
                    <a:lnTo>
                      <a:pt x="4367" y="1140"/>
                    </a:lnTo>
                    <a:lnTo>
                      <a:pt x="4334" y="1129"/>
                    </a:lnTo>
                    <a:lnTo>
                      <a:pt x="4306" y="1110"/>
                    </a:lnTo>
                    <a:lnTo>
                      <a:pt x="4281" y="1087"/>
                    </a:lnTo>
                    <a:lnTo>
                      <a:pt x="4262" y="1056"/>
                    </a:lnTo>
                    <a:lnTo>
                      <a:pt x="4251" y="1024"/>
                    </a:lnTo>
                    <a:lnTo>
                      <a:pt x="4197" y="796"/>
                    </a:lnTo>
                    <a:lnTo>
                      <a:pt x="4174" y="720"/>
                    </a:lnTo>
                    <a:lnTo>
                      <a:pt x="4144" y="649"/>
                    </a:lnTo>
                    <a:lnTo>
                      <a:pt x="4104" y="585"/>
                    </a:lnTo>
                    <a:lnTo>
                      <a:pt x="4058" y="526"/>
                    </a:lnTo>
                    <a:lnTo>
                      <a:pt x="4007" y="472"/>
                    </a:lnTo>
                    <a:lnTo>
                      <a:pt x="3948" y="427"/>
                    </a:lnTo>
                    <a:lnTo>
                      <a:pt x="3885" y="387"/>
                    </a:lnTo>
                    <a:lnTo>
                      <a:pt x="3817" y="356"/>
                    </a:lnTo>
                    <a:lnTo>
                      <a:pt x="3745" y="333"/>
                    </a:lnTo>
                    <a:lnTo>
                      <a:pt x="3669" y="320"/>
                    </a:lnTo>
                    <a:lnTo>
                      <a:pt x="3591" y="314"/>
                    </a:lnTo>
                    <a:lnTo>
                      <a:pt x="2683" y="314"/>
                    </a:lnTo>
                    <a:close/>
                    <a:moveTo>
                      <a:pt x="2683" y="0"/>
                    </a:moveTo>
                    <a:lnTo>
                      <a:pt x="3591" y="0"/>
                    </a:lnTo>
                    <a:lnTo>
                      <a:pt x="3691" y="6"/>
                    </a:lnTo>
                    <a:lnTo>
                      <a:pt x="3788" y="21"/>
                    </a:lnTo>
                    <a:lnTo>
                      <a:pt x="3882" y="46"/>
                    </a:lnTo>
                    <a:lnTo>
                      <a:pt x="3971" y="80"/>
                    </a:lnTo>
                    <a:lnTo>
                      <a:pt x="4057" y="122"/>
                    </a:lnTo>
                    <a:lnTo>
                      <a:pt x="4136" y="174"/>
                    </a:lnTo>
                    <a:lnTo>
                      <a:pt x="4211" y="233"/>
                    </a:lnTo>
                    <a:lnTo>
                      <a:pt x="4279" y="299"/>
                    </a:lnTo>
                    <a:lnTo>
                      <a:pt x="4340" y="373"/>
                    </a:lnTo>
                    <a:lnTo>
                      <a:pt x="4393" y="451"/>
                    </a:lnTo>
                    <a:lnTo>
                      <a:pt x="4439" y="537"/>
                    </a:lnTo>
                    <a:lnTo>
                      <a:pt x="4475" y="628"/>
                    </a:lnTo>
                    <a:lnTo>
                      <a:pt x="4504" y="725"/>
                    </a:lnTo>
                    <a:lnTo>
                      <a:pt x="4528" y="832"/>
                    </a:lnTo>
                    <a:lnTo>
                      <a:pt x="5548" y="832"/>
                    </a:lnTo>
                    <a:lnTo>
                      <a:pt x="5639" y="838"/>
                    </a:lnTo>
                    <a:lnTo>
                      <a:pt x="5726" y="853"/>
                    </a:lnTo>
                    <a:lnTo>
                      <a:pt x="5810" y="879"/>
                    </a:lnTo>
                    <a:lnTo>
                      <a:pt x="5890" y="916"/>
                    </a:lnTo>
                    <a:lnTo>
                      <a:pt x="5964" y="961"/>
                    </a:lnTo>
                    <a:lnTo>
                      <a:pt x="6031" y="1015"/>
                    </a:lnTo>
                    <a:lnTo>
                      <a:pt x="6092" y="1075"/>
                    </a:lnTo>
                    <a:lnTo>
                      <a:pt x="6145" y="1144"/>
                    </a:lnTo>
                    <a:lnTo>
                      <a:pt x="6190" y="1218"/>
                    </a:lnTo>
                    <a:lnTo>
                      <a:pt x="6227" y="1296"/>
                    </a:lnTo>
                    <a:lnTo>
                      <a:pt x="6253" y="1380"/>
                    </a:lnTo>
                    <a:lnTo>
                      <a:pt x="6270" y="1469"/>
                    </a:lnTo>
                    <a:lnTo>
                      <a:pt x="6276" y="1561"/>
                    </a:lnTo>
                    <a:lnTo>
                      <a:pt x="6276" y="4331"/>
                    </a:lnTo>
                    <a:lnTo>
                      <a:pt x="6270" y="4426"/>
                    </a:lnTo>
                    <a:lnTo>
                      <a:pt x="6253" y="4519"/>
                    </a:lnTo>
                    <a:lnTo>
                      <a:pt x="6225" y="4607"/>
                    </a:lnTo>
                    <a:lnTo>
                      <a:pt x="6187" y="4691"/>
                    </a:lnTo>
                    <a:lnTo>
                      <a:pt x="6139" y="4769"/>
                    </a:lnTo>
                    <a:lnTo>
                      <a:pt x="6082" y="4839"/>
                    </a:lnTo>
                    <a:lnTo>
                      <a:pt x="6019" y="4904"/>
                    </a:lnTo>
                    <a:lnTo>
                      <a:pt x="5947" y="4959"/>
                    </a:lnTo>
                    <a:lnTo>
                      <a:pt x="5871" y="5006"/>
                    </a:lnTo>
                    <a:lnTo>
                      <a:pt x="5787" y="5045"/>
                    </a:lnTo>
                    <a:lnTo>
                      <a:pt x="5698" y="5073"/>
                    </a:lnTo>
                    <a:lnTo>
                      <a:pt x="5607" y="5090"/>
                    </a:lnTo>
                    <a:lnTo>
                      <a:pt x="5510" y="5098"/>
                    </a:lnTo>
                    <a:lnTo>
                      <a:pt x="766" y="5098"/>
                    </a:lnTo>
                    <a:lnTo>
                      <a:pt x="669" y="5090"/>
                    </a:lnTo>
                    <a:lnTo>
                      <a:pt x="578" y="5073"/>
                    </a:lnTo>
                    <a:lnTo>
                      <a:pt x="489" y="5045"/>
                    </a:lnTo>
                    <a:lnTo>
                      <a:pt x="405" y="5006"/>
                    </a:lnTo>
                    <a:lnTo>
                      <a:pt x="329" y="4959"/>
                    </a:lnTo>
                    <a:lnTo>
                      <a:pt x="257" y="4904"/>
                    </a:lnTo>
                    <a:lnTo>
                      <a:pt x="194" y="4839"/>
                    </a:lnTo>
                    <a:lnTo>
                      <a:pt x="137" y="4769"/>
                    </a:lnTo>
                    <a:lnTo>
                      <a:pt x="89" y="4691"/>
                    </a:lnTo>
                    <a:lnTo>
                      <a:pt x="51" y="4607"/>
                    </a:lnTo>
                    <a:lnTo>
                      <a:pt x="23" y="4519"/>
                    </a:lnTo>
                    <a:lnTo>
                      <a:pt x="6" y="4426"/>
                    </a:lnTo>
                    <a:lnTo>
                      <a:pt x="0" y="4331"/>
                    </a:lnTo>
                    <a:lnTo>
                      <a:pt x="0" y="1561"/>
                    </a:lnTo>
                    <a:lnTo>
                      <a:pt x="6" y="1469"/>
                    </a:lnTo>
                    <a:lnTo>
                      <a:pt x="23" y="1382"/>
                    </a:lnTo>
                    <a:lnTo>
                      <a:pt x="49" y="1298"/>
                    </a:lnTo>
                    <a:lnTo>
                      <a:pt x="86" y="1218"/>
                    </a:lnTo>
                    <a:lnTo>
                      <a:pt x="131" y="1144"/>
                    </a:lnTo>
                    <a:lnTo>
                      <a:pt x="184" y="1077"/>
                    </a:lnTo>
                    <a:lnTo>
                      <a:pt x="245" y="1016"/>
                    </a:lnTo>
                    <a:lnTo>
                      <a:pt x="312" y="961"/>
                    </a:lnTo>
                    <a:lnTo>
                      <a:pt x="386" y="918"/>
                    </a:lnTo>
                    <a:lnTo>
                      <a:pt x="466" y="879"/>
                    </a:lnTo>
                    <a:lnTo>
                      <a:pt x="550" y="853"/>
                    </a:lnTo>
                    <a:lnTo>
                      <a:pt x="637" y="838"/>
                    </a:lnTo>
                    <a:lnTo>
                      <a:pt x="728" y="832"/>
                    </a:lnTo>
                    <a:lnTo>
                      <a:pt x="1748" y="832"/>
                    </a:lnTo>
                    <a:lnTo>
                      <a:pt x="1771" y="725"/>
                    </a:lnTo>
                    <a:lnTo>
                      <a:pt x="1799" y="628"/>
                    </a:lnTo>
                    <a:lnTo>
                      <a:pt x="1837" y="537"/>
                    </a:lnTo>
                    <a:lnTo>
                      <a:pt x="1883" y="451"/>
                    </a:lnTo>
                    <a:lnTo>
                      <a:pt x="1936" y="373"/>
                    </a:lnTo>
                    <a:lnTo>
                      <a:pt x="1997" y="299"/>
                    </a:lnTo>
                    <a:lnTo>
                      <a:pt x="2065" y="233"/>
                    </a:lnTo>
                    <a:lnTo>
                      <a:pt x="2140" y="174"/>
                    </a:lnTo>
                    <a:lnTo>
                      <a:pt x="2219" y="122"/>
                    </a:lnTo>
                    <a:lnTo>
                      <a:pt x="2303" y="80"/>
                    </a:lnTo>
                    <a:lnTo>
                      <a:pt x="2392" y="46"/>
                    </a:lnTo>
                    <a:lnTo>
                      <a:pt x="2488" y="21"/>
                    </a:lnTo>
                    <a:lnTo>
                      <a:pt x="2585" y="6"/>
                    </a:lnTo>
                    <a:lnTo>
                      <a:pt x="26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7"/>
              <p:cNvSpPr>
                <a:spLocks/>
              </p:cNvSpPr>
              <p:nvPr/>
            </p:nvSpPr>
            <p:spPr bwMode="auto">
              <a:xfrm>
                <a:off x="264" y="1885"/>
                <a:ext cx="210" cy="210"/>
              </a:xfrm>
              <a:custGeom>
                <a:avLst/>
                <a:gdLst>
                  <a:gd name="T0" fmla="*/ 209 w 420"/>
                  <a:gd name="T1" fmla="*/ 0 h 421"/>
                  <a:gd name="T2" fmla="*/ 259 w 420"/>
                  <a:gd name="T3" fmla="*/ 6 h 421"/>
                  <a:gd name="T4" fmla="*/ 302 w 420"/>
                  <a:gd name="T5" fmla="*/ 23 h 421"/>
                  <a:gd name="T6" fmla="*/ 340 w 420"/>
                  <a:gd name="T7" fmla="*/ 48 h 421"/>
                  <a:gd name="T8" fmla="*/ 373 w 420"/>
                  <a:gd name="T9" fmla="*/ 80 h 421"/>
                  <a:gd name="T10" fmla="*/ 399 w 420"/>
                  <a:gd name="T11" fmla="*/ 118 h 421"/>
                  <a:gd name="T12" fmla="*/ 415 w 420"/>
                  <a:gd name="T13" fmla="*/ 162 h 421"/>
                  <a:gd name="T14" fmla="*/ 420 w 420"/>
                  <a:gd name="T15" fmla="*/ 212 h 421"/>
                  <a:gd name="T16" fmla="*/ 415 w 420"/>
                  <a:gd name="T17" fmla="*/ 259 h 421"/>
                  <a:gd name="T18" fmla="*/ 399 w 420"/>
                  <a:gd name="T19" fmla="*/ 303 h 421"/>
                  <a:gd name="T20" fmla="*/ 373 w 420"/>
                  <a:gd name="T21" fmla="*/ 343 h 421"/>
                  <a:gd name="T22" fmla="*/ 340 w 420"/>
                  <a:gd name="T23" fmla="*/ 375 h 421"/>
                  <a:gd name="T24" fmla="*/ 302 w 420"/>
                  <a:gd name="T25" fmla="*/ 400 h 421"/>
                  <a:gd name="T26" fmla="*/ 259 w 420"/>
                  <a:gd name="T27" fmla="*/ 415 h 421"/>
                  <a:gd name="T28" fmla="*/ 209 w 420"/>
                  <a:gd name="T29" fmla="*/ 421 h 421"/>
                  <a:gd name="T30" fmla="*/ 162 w 420"/>
                  <a:gd name="T31" fmla="*/ 415 h 421"/>
                  <a:gd name="T32" fmla="*/ 118 w 420"/>
                  <a:gd name="T33" fmla="*/ 400 h 421"/>
                  <a:gd name="T34" fmla="*/ 78 w 420"/>
                  <a:gd name="T35" fmla="*/ 375 h 421"/>
                  <a:gd name="T36" fmla="*/ 46 w 420"/>
                  <a:gd name="T37" fmla="*/ 343 h 421"/>
                  <a:gd name="T38" fmla="*/ 21 w 420"/>
                  <a:gd name="T39" fmla="*/ 303 h 421"/>
                  <a:gd name="T40" fmla="*/ 6 w 420"/>
                  <a:gd name="T41" fmla="*/ 259 h 421"/>
                  <a:gd name="T42" fmla="*/ 0 w 420"/>
                  <a:gd name="T43" fmla="*/ 212 h 421"/>
                  <a:gd name="T44" fmla="*/ 6 w 420"/>
                  <a:gd name="T45" fmla="*/ 162 h 421"/>
                  <a:gd name="T46" fmla="*/ 21 w 420"/>
                  <a:gd name="T47" fmla="*/ 118 h 421"/>
                  <a:gd name="T48" fmla="*/ 46 w 420"/>
                  <a:gd name="T49" fmla="*/ 80 h 421"/>
                  <a:gd name="T50" fmla="*/ 78 w 420"/>
                  <a:gd name="T51" fmla="*/ 48 h 421"/>
                  <a:gd name="T52" fmla="*/ 118 w 420"/>
                  <a:gd name="T53" fmla="*/ 23 h 421"/>
                  <a:gd name="T54" fmla="*/ 162 w 420"/>
                  <a:gd name="T55" fmla="*/ 6 h 421"/>
                  <a:gd name="T56" fmla="*/ 209 w 420"/>
                  <a:gd name="T5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0" h="421">
                    <a:moveTo>
                      <a:pt x="209" y="0"/>
                    </a:moveTo>
                    <a:lnTo>
                      <a:pt x="259" y="6"/>
                    </a:lnTo>
                    <a:lnTo>
                      <a:pt x="302" y="23"/>
                    </a:lnTo>
                    <a:lnTo>
                      <a:pt x="340" y="48"/>
                    </a:lnTo>
                    <a:lnTo>
                      <a:pt x="373" y="80"/>
                    </a:lnTo>
                    <a:lnTo>
                      <a:pt x="399" y="118"/>
                    </a:lnTo>
                    <a:lnTo>
                      <a:pt x="415" y="162"/>
                    </a:lnTo>
                    <a:lnTo>
                      <a:pt x="420" y="212"/>
                    </a:lnTo>
                    <a:lnTo>
                      <a:pt x="415" y="259"/>
                    </a:lnTo>
                    <a:lnTo>
                      <a:pt x="399" y="303"/>
                    </a:lnTo>
                    <a:lnTo>
                      <a:pt x="373" y="343"/>
                    </a:lnTo>
                    <a:lnTo>
                      <a:pt x="340" y="375"/>
                    </a:lnTo>
                    <a:lnTo>
                      <a:pt x="302" y="400"/>
                    </a:lnTo>
                    <a:lnTo>
                      <a:pt x="259" y="415"/>
                    </a:lnTo>
                    <a:lnTo>
                      <a:pt x="209" y="421"/>
                    </a:lnTo>
                    <a:lnTo>
                      <a:pt x="162" y="415"/>
                    </a:lnTo>
                    <a:lnTo>
                      <a:pt x="118" y="400"/>
                    </a:lnTo>
                    <a:lnTo>
                      <a:pt x="78" y="375"/>
                    </a:lnTo>
                    <a:lnTo>
                      <a:pt x="46" y="343"/>
                    </a:lnTo>
                    <a:lnTo>
                      <a:pt x="21" y="303"/>
                    </a:lnTo>
                    <a:lnTo>
                      <a:pt x="6" y="259"/>
                    </a:lnTo>
                    <a:lnTo>
                      <a:pt x="0" y="212"/>
                    </a:lnTo>
                    <a:lnTo>
                      <a:pt x="6" y="162"/>
                    </a:lnTo>
                    <a:lnTo>
                      <a:pt x="21" y="118"/>
                    </a:lnTo>
                    <a:lnTo>
                      <a:pt x="46" y="80"/>
                    </a:lnTo>
                    <a:lnTo>
                      <a:pt x="78" y="48"/>
                    </a:lnTo>
                    <a:lnTo>
                      <a:pt x="118" y="23"/>
                    </a:lnTo>
                    <a:lnTo>
                      <a:pt x="162" y="6"/>
                    </a:lnTo>
                    <a:lnTo>
                      <a:pt x="2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8"/>
              <p:cNvSpPr>
                <a:spLocks noEditPoints="1"/>
              </p:cNvSpPr>
              <p:nvPr/>
            </p:nvSpPr>
            <p:spPr bwMode="auto">
              <a:xfrm>
                <a:off x="748" y="1909"/>
                <a:ext cx="1318" cy="1319"/>
              </a:xfrm>
              <a:custGeom>
                <a:avLst/>
                <a:gdLst>
                  <a:gd name="T0" fmla="*/ 1103 w 2636"/>
                  <a:gd name="T1" fmla="*/ 337 h 2637"/>
                  <a:gd name="T2" fmla="*/ 812 w 2636"/>
                  <a:gd name="T3" fmla="*/ 451 h 2637"/>
                  <a:gd name="T4" fmla="*/ 572 w 2636"/>
                  <a:gd name="T5" fmla="*/ 645 h 2637"/>
                  <a:gd name="T6" fmla="*/ 403 w 2636"/>
                  <a:gd name="T7" fmla="*/ 904 h 2637"/>
                  <a:gd name="T8" fmla="*/ 320 w 2636"/>
                  <a:gd name="T9" fmla="*/ 1208 h 2637"/>
                  <a:gd name="T10" fmla="*/ 337 w 2636"/>
                  <a:gd name="T11" fmla="*/ 1533 h 2637"/>
                  <a:gd name="T12" fmla="*/ 451 w 2636"/>
                  <a:gd name="T13" fmla="*/ 1825 h 2637"/>
                  <a:gd name="T14" fmla="*/ 647 w 2636"/>
                  <a:gd name="T15" fmla="*/ 2064 h 2637"/>
                  <a:gd name="T16" fmla="*/ 903 w 2636"/>
                  <a:gd name="T17" fmla="*/ 2234 h 2637"/>
                  <a:gd name="T18" fmla="*/ 1210 w 2636"/>
                  <a:gd name="T19" fmla="*/ 2317 h 2637"/>
                  <a:gd name="T20" fmla="*/ 1533 w 2636"/>
                  <a:gd name="T21" fmla="*/ 2300 h 2637"/>
                  <a:gd name="T22" fmla="*/ 1824 w 2636"/>
                  <a:gd name="T23" fmla="*/ 2186 h 2637"/>
                  <a:gd name="T24" fmla="*/ 2064 w 2636"/>
                  <a:gd name="T25" fmla="*/ 1990 h 2637"/>
                  <a:gd name="T26" fmla="*/ 2233 w 2636"/>
                  <a:gd name="T27" fmla="*/ 1733 h 2637"/>
                  <a:gd name="T28" fmla="*/ 2316 w 2636"/>
                  <a:gd name="T29" fmla="*/ 1427 h 2637"/>
                  <a:gd name="T30" fmla="*/ 2299 w 2636"/>
                  <a:gd name="T31" fmla="*/ 1103 h 2637"/>
                  <a:gd name="T32" fmla="*/ 2185 w 2636"/>
                  <a:gd name="T33" fmla="*/ 812 h 2637"/>
                  <a:gd name="T34" fmla="*/ 1989 w 2636"/>
                  <a:gd name="T35" fmla="*/ 573 h 2637"/>
                  <a:gd name="T36" fmla="*/ 1733 w 2636"/>
                  <a:gd name="T37" fmla="*/ 403 h 2637"/>
                  <a:gd name="T38" fmla="*/ 1426 w 2636"/>
                  <a:gd name="T39" fmla="*/ 320 h 2637"/>
                  <a:gd name="T40" fmla="*/ 1445 w 2636"/>
                  <a:gd name="T41" fmla="*/ 6 h 2637"/>
                  <a:gd name="T42" fmla="*/ 1803 w 2636"/>
                  <a:gd name="T43" fmla="*/ 91 h 2637"/>
                  <a:gd name="T44" fmla="*/ 2115 w 2636"/>
                  <a:gd name="T45" fmla="*/ 268 h 2637"/>
                  <a:gd name="T46" fmla="*/ 2368 w 2636"/>
                  <a:gd name="T47" fmla="*/ 521 h 2637"/>
                  <a:gd name="T48" fmla="*/ 2543 w 2636"/>
                  <a:gd name="T49" fmla="*/ 833 h 2637"/>
                  <a:gd name="T50" fmla="*/ 2630 w 2636"/>
                  <a:gd name="T51" fmla="*/ 1191 h 2637"/>
                  <a:gd name="T52" fmla="*/ 2611 w 2636"/>
                  <a:gd name="T53" fmla="*/ 1568 h 2637"/>
                  <a:gd name="T54" fmla="*/ 2493 w 2636"/>
                  <a:gd name="T55" fmla="*/ 1912 h 2637"/>
                  <a:gd name="T56" fmla="*/ 2290 w 2636"/>
                  <a:gd name="T57" fmla="*/ 2207 h 2637"/>
                  <a:gd name="T58" fmla="*/ 2016 w 2636"/>
                  <a:gd name="T59" fmla="*/ 2435 h 2637"/>
                  <a:gd name="T60" fmla="*/ 1687 w 2636"/>
                  <a:gd name="T61" fmla="*/ 2584 h 2637"/>
                  <a:gd name="T62" fmla="*/ 1318 w 2636"/>
                  <a:gd name="T63" fmla="*/ 2637 h 2637"/>
                  <a:gd name="T64" fmla="*/ 949 w 2636"/>
                  <a:gd name="T65" fmla="*/ 2584 h 2637"/>
                  <a:gd name="T66" fmla="*/ 620 w 2636"/>
                  <a:gd name="T67" fmla="*/ 2435 h 2637"/>
                  <a:gd name="T68" fmla="*/ 346 w 2636"/>
                  <a:gd name="T69" fmla="*/ 2207 h 2637"/>
                  <a:gd name="T70" fmla="*/ 143 w 2636"/>
                  <a:gd name="T71" fmla="*/ 1914 h 2637"/>
                  <a:gd name="T72" fmla="*/ 25 w 2636"/>
                  <a:gd name="T73" fmla="*/ 1570 h 2637"/>
                  <a:gd name="T74" fmla="*/ 6 w 2636"/>
                  <a:gd name="T75" fmla="*/ 1191 h 2637"/>
                  <a:gd name="T76" fmla="*/ 93 w 2636"/>
                  <a:gd name="T77" fmla="*/ 833 h 2637"/>
                  <a:gd name="T78" fmla="*/ 268 w 2636"/>
                  <a:gd name="T79" fmla="*/ 521 h 2637"/>
                  <a:gd name="T80" fmla="*/ 521 w 2636"/>
                  <a:gd name="T81" fmla="*/ 268 h 2637"/>
                  <a:gd name="T82" fmla="*/ 833 w 2636"/>
                  <a:gd name="T83" fmla="*/ 91 h 2637"/>
                  <a:gd name="T84" fmla="*/ 1191 w 2636"/>
                  <a:gd name="T85" fmla="*/ 6 h 2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36" h="2637">
                    <a:moveTo>
                      <a:pt x="1318" y="314"/>
                    </a:moveTo>
                    <a:lnTo>
                      <a:pt x="1210" y="320"/>
                    </a:lnTo>
                    <a:lnTo>
                      <a:pt x="1103" y="337"/>
                    </a:lnTo>
                    <a:lnTo>
                      <a:pt x="1000" y="365"/>
                    </a:lnTo>
                    <a:lnTo>
                      <a:pt x="903" y="403"/>
                    </a:lnTo>
                    <a:lnTo>
                      <a:pt x="812" y="451"/>
                    </a:lnTo>
                    <a:lnTo>
                      <a:pt x="725" y="508"/>
                    </a:lnTo>
                    <a:lnTo>
                      <a:pt x="647" y="573"/>
                    </a:lnTo>
                    <a:lnTo>
                      <a:pt x="572" y="645"/>
                    </a:lnTo>
                    <a:lnTo>
                      <a:pt x="508" y="725"/>
                    </a:lnTo>
                    <a:lnTo>
                      <a:pt x="451" y="812"/>
                    </a:lnTo>
                    <a:lnTo>
                      <a:pt x="403" y="904"/>
                    </a:lnTo>
                    <a:lnTo>
                      <a:pt x="365" y="1001"/>
                    </a:lnTo>
                    <a:lnTo>
                      <a:pt x="337" y="1103"/>
                    </a:lnTo>
                    <a:lnTo>
                      <a:pt x="320" y="1208"/>
                    </a:lnTo>
                    <a:lnTo>
                      <a:pt x="314" y="1318"/>
                    </a:lnTo>
                    <a:lnTo>
                      <a:pt x="320" y="1427"/>
                    </a:lnTo>
                    <a:lnTo>
                      <a:pt x="337" y="1533"/>
                    </a:lnTo>
                    <a:lnTo>
                      <a:pt x="365" y="1636"/>
                    </a:lnTo>
                    <a:lnTo>
                      <a:pt x="403" y="1733"/>
                    </a:lnTo>
                    <a:lnTo>
                      <a:pt x="451" y="1825"/>
                    </a:lnTo>
                    <a:lnTo>
                      <a:pt x="508" y="1910"/>
                    </a:lnTo>
                    <a:lnTo>
                      <a:pt x="572" y="1990"/>
                    </a:lnTo>
                    <a:lnTo>
                      <a:pt x="647" y="2064"/>
                    </a:lnTo>
                    <a:lnTo>
                      <a:pt x="725" y="2129"/>
                    </a:lnTo>
                    <a:lnTo>
                      <a:pt x="812" y="2186"/>
                    </a:lnTo>
                    <a:lnTo>
                      <a:pt x="903" y="2234"/>
                    </a:lnTo>
                    <a:lnTo>
                      <a:pt x="1000" y="2272"/>
                    </a:lnTo>
                    <a:lnTo>
                      <a:pt x="1103" y="2300"/>
                    </a:lnTo>
                    <a:lnTo>
                      <a:pt x="1210" y="2317"/>
                    </a:lnTo>
                    <a:lnTo>
                      <a:pt x="1318" y="2323"/>
                    </a:lnTo>
                    <a:lnTo>
                      <a:pt x="1426" y="2317"/>
                    </a:lnTo>
                    <a:lnTo>
                      <a:pt x="1533" y="2300"/>
                    </a:lnTo>
                    <a:lnTo>
                      <a:pt x="1636" y="2272"/>
                    </a:lnTo>
                    <a:lnTo>
                      <a:pt x="1733" y="2234"/>
                    </a:lnTo>
                    <a:lnTo>
                      <a:pt x="1824" y="2186"/>
                    </a:lnTo>
                    <a:lnTo>
                      <a:pt x="1911" y="2129"/>
                    </a:lnTo>
                    <a:lnTo>
                      <a:pt x="1989" y="2064"/>
                    </a:lnTo>
                    <a:lnTo>
                      <a:pt x="2064" y="1990"/>
                    </a:lnTo>
                    <a:lnTo>
                      <a:pt x="2128" y="1910"/>
                    </a:lnTo>
                    <a:lnTo>
                      <a:pt x="2185" y="1825"/>
                    </a:lnTo>
                    <a:lnTo>
                      <a:pt x="2233" y="1733"/>
                    </a:lnTo>
                    <a:lnTo>
                      <a:pt x="2271" y="1636"/>
                    </a:lnTo>
                    <a:lnTo>
                      <a:pt x="2299" y="1533"/>
                    </a:lnTo>
                    <a:lnTo>
                      <a:pt x="2316" y="1427"/>
                    </a:lnTo>
                    <a:lnTo>
                      <a:pt x="2322" y="1318"/>
                    </a:lnTo>
                    <a:lnTo>
                      <a:pt x="2316" y="1208"/>
                    </a:lnTo>
                    <a:lnTo>
                      <a:pt x="2299" y="1103"/>
                    </a:lnTo>
                    <a:lnTo>
                      <a:pt x="2271" y="1001"/>
                    </a:lnTo>
                    <a:lnTo>
                      <a:pt x="2233" y="904"/>
                    </a:lnTo>
                    <a:lnTo>
                      <a:pt x="2185" y="812"/>
                    </a:lnTo>
                    <a:lnTo>
                      <a:pt x="2128" y="725"/>
                    </a:lnTo>
                    <a:lnTo>
                      <a:pt x="2064" y="645"/>
                    </a:lnTo>
                    <a:lnTo>
                      <a:pt x="1989" y="573"/>
                    </a:lnTo>
                    <a:lnTo>
                      <a:pt x="1911" y="508"/>
                    </a:lnTo>
                    <a:lnTo>
                      <a:pt x="1824" y="451"/>
                    </a:lnTo>
                    <a:lnTo>
                      <a:pt x="1733" y="403"/>
                    </a:lnTo>
                    <a:lnTo>
                      <a:pt x="1636" y="365"/>
                    </a:lnTo>
                    <a:lnTo>
                      <a:pt x="1533" y="337"/>
                    </a:lnTo>
                    <a:lnTo>
                      <a:pt x="1426" y="320"/>
                    </a:lnTo>
                    <a:lnTo>
                      <a:pt x="1318" y="314"/>
                    </a:lnTo>
                    <a:close/>
                    <a:moveTo>
                      <a:pt x="1318" y="0"/>
                    </a:moveTo>
                    <a:lnTo>
                      <a:pt x="1445" y="6"/>
                    </a:lnTo>
                    <a:lnTo>
                      <a:pt x="1567" y="23"/>
                    </a:lnTo>
                    <a:lnTo>
                      <a:pt x="1687" y="53"/>
                    </a:lnTo>
                    <a:lnTo>
                      <a:pt x="1803" y="91"/>
                    </a:lnTo>
                    <a:lnTo>
                      <a:pt x="1911" y="143"/>
                    </a:lnTo>
                    <a:lnTo>
                      <a:pt x="2016" y="202"/>
                    </a:lnTo>
                    <a:lnTo>
                      <a:pt x="2115" y="268"/>
                    </a:lnTo>
                    <a:lnTo>
                      <a:pt x="2206" y="346"/>
                    </a:lnTo>
                    <a:lnTo>
                      <a:pt x="2290" y="430"/>
                    </a:lnTo>
                    <a:lnTo>
                      <a:pt x="2368" y="521"/>
                    </a:lnTo>
                    <a:lnTo>
                      <a:pt x="2434" y="620"/>
                    </a:lnTo>
                    <a:lnTo>
                      <a:pt x="2493" y="723"/>
                    </a:lnTo>
                    <a:lnTo>
                      <a:pt x="2543" y="833"/>
                    </a:lnTo>
                    <a:lnTo>
                      <a:pt x="2583" y="949"/>
                    </a:lnTo>
                    <a:lnTo>
                      <a:pt x="2611" y="1067"/>
                    </a:lnTo>
                    <a:lnTo>
                      <a:pt x="2630" y="1191"/>
                    </a:lnTo>
                    <a:lnTo>
                      <a:pt x="2636" y="1318"/>
                    </a:lnTo>
                    <a:lnTo>
                      <a:pt x="2630" y="1446"/>
                    </a:lnTo>
                    <a:lnTo>
                      <a:pt x="2611" y="1568"/>
                    </a:lnTo>
                    <a:lnTo>
                      <a:pt x="2583" y="1688"/>
                    </a:lnTo>
                    <a:lnTo>
                      <a:pt x="2543" y="1804"/>
                    </a:lnTo>
                    <a:lnTo>
                      <a:pt x="2493" y="1912"/>
                    </a:lnTo>
                    <a:lnTo>
                      <a:pt x="2434" y="2017"/>
                    </a:lnTo>
                    <a:lnTo>
                      <a:pt x="2368" y="2116"/>
                    </a:lnTo>
                    <a:lnTo>
                      <a:pt x="2290" y="2207"/>
                    </a:lnTo>
                    <a:lnTo>
                      <a:pt x="2206" y="2291"/>
                    </a:lnTo>
                    <a:lnTo>
                      <a:pt x="2115" y="2367"/>
                    </a:lnTo>
                    <a:lnTo>
                      <a:pt x="2016" y="2435"/>
                    </a:lnTo>
                    <a:lnTo>
                      <a:pt x="1911" y="2494"/>
                    </a:lnTo>
                    <a:lnTo>
                      <a:pt x="1803" y="2544"/>
                    </a:lnTo>
                    <a:lnTo>
                      <a:pt x="1687" y="2584"/>
                    </a:lnTo>
                    <a:lnTo>
                      <a:pt x="1567" y="2612"/>
                    </a:lnTo>
                    <a:lnTo>
                      <a:pt x="1445" y="2631"/>
                    </a:lnTo>
                    <a:lnTo>
                      <a:pt x="1318" y="2637"/>
                    </a:lnTo>
                    <a:lnTo>
                      <a:pt x="1191" y="2631"/>
                    </a:lnTo>
                    <a:lnTo>
                      <a:pt x="1069" y="2612"/>
                    </a:lnTo>
                    <a:lnTo>
                      <a:pt x="949" y="2584"/>
                    </a:lnTo>
                    <a:lnTo>
                      <a:pt x="833" y="2544"/>
                    </a:lnTo>
                    <a:lnTo>
                      <a:pt x="725" y="2494"/>
                    </a:lnTo>
                    <a:lnTo>
                      <a:pt x="620" y="2435"/>
                    </a:lnTo>
                    <a:lnTo>
                      <a:pt x="521" y="2369"/>
                    </a:lnTo>
                    <a:lnTo>
                      <a:pt x="430" y="2291"/>
                    </a:lnTo>
                    <a:lnTo>
                      <a:pt x="346" y="2207"/>
                    </a:lnTo>
                    <a:lnTo>
                      <a:pt x="268" y="2116"/>
                    </a:lnTo>
                    <a:lnTo>
                      <a:pt x="202" y="2019"/>
                    </a:lnTo>
                    <a:lnTo>
                      <a:pt x="143" y="1914"/>
                    </a:lnTo>
                    <a:lnTo>
                      <a:pt x="93" y="1804"/>
                    </a:lnTo>
                    <a:lnTo>
                      <a:pt x="53" y="1688"/>
                    </a:lnTo>
                    <a:lnTo>
                      <a:pt x="25" y="1570"/>
                    </a:lnTo>
                    <a:lnTo>
                      <a:pt x="6" y="1446"/>
                    </a:lnTo>
                    <a:lnTo>
                      <a:pt x="0" y="1318"/>
                    </a:lnTo>
                    <a:lnTo>
                      <a:pt x="6" y="1191"/>
                    </a:lnTo>
                    <a:lnTo>
                      <a:pt x="25" y="1067"/>
                    </a:lnTo>
                    <a:lnTo>
                      <a:pt x="53" y="947"/>
                    </a:lnTo>
                    <a:lnTo>
                      <a:pt x="93" y="833"/>
                    </a:lnTo>
                    <a:lnTo>
                      <a:pt x="143" y="723"/>
                    </a:lnTo>
                    <a:lnTo>
                      <a:pt x="202" y="618"/>
                    </a:lnTo>
                    <a:lnTo>
                      <a:pt x="268" y="521"/>
                    </a:lnTo>
                    <a:lnTo>
                      <a:pt x="346" y="430"/>
                    </a:lnTo>
                    <a:lnTo>
                      <a:pt x="430" y="344"/>
                    </a:lnTo>
                    <a:lnTo>
                      <a:pt x="521" y="268"/>
                    </a:lnTo>
                    <a:lnTo>
                      <a:pt x="620" y="200"/>
                    </a:lnTo>
                    <a:lnTo>
                      <a:pt x="725" y="141"/>
                    </a:lnTo>
                    <a:lnTo>
                      <a:pt x="833" y="91"/>
                    </a:lnTo>
                    <a:lnTo>
                      <a:pt x="949" y="53"/>
                    </a:lnTo>
                    <a:lnTo>
                      <a:pt x="1069" y="23"/>
                    </a:lnTo>
                    <a:lnTo>
                      <a:pt x="1191" y="6"/>
                    </a:lnTo>
                    <a:lnTo>
                      <a:pt x="13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3" name="직사각형 82"/>
            <p:cNvSpPr/>
            <p:nvPr/>
          </p:nvSpPr>
          <p:spPr>
            <a:xfrm>
              <a:off x="5380786" y="3819044"/>
              <a:ext cx="1565729" cy="468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mtClean="0">
                  <a:solidFill>
                    <a:schemeClr val="bg1"/>
                  </a:solidFill>
                  <a:latin typeface="Kozuka Gothic Pro EL" panose="020B0200000000000000" pitchFamily="34" charset="-128"/>
                  <a:ea typeface="Kozuka Gothic Pro EL" panose="020B0200000000000000" pitchFamily="34" charset="-128"/>
                </a:rPr>
                <a:t>Film &amp; Camera</a:t>
              </a:r>
              <a:endParaRPr lang="en-US" altLang="ko-KR" sz="1400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632759" y="99337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추리하는 재미</a:t>
            </a:r>
            <a:endParaRPr lang="en-US" altLang="ko-KR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450917" y="570010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err="1" smtClean="0"/>
              <a:t>클리어했을</a:t>
            </a:r>
            <a:r>
              <a:rPr lang="ko-KR" altLang="en-US" dirty="0" smtClean="0"/>
              <a:t> 때 희열</a:t>
            </a:r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8226829" y="112983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타 게임과는 다른 진행</a:t>
            </a:r>
            <a:endParaRPr lang="en-US" altLang="ko-KR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8181109" y="5580612"/>
            <a:ext cx="335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4. </a:t>
            </a:r>
            <a:r>
              <a:rPr lang="ko-KR" altLang="en-US" dirty="0" smtClean="0"/>
              <a:t>상상하지 못하는 아이디어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7153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3026" y="0"/>
            <a:ext cx="2345947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10782" y="4018543"/>
            <a:ext cx="4272459" cy="1566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Chapter4.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피드백과 향후 계획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유저들의 플레이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피드백을 이용한 유지보수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 추가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3226" y="1252483"/>
            <a:ext cx="4241965" cy="1566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Chapter1.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개요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차별화된 방 탈출 게임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기대 효과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12676" y="1246133"/>
            <a:ext cx="4241965" cy="1566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Chapter3.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설계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설계도 작성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313135" y="2794972"/>
            <a:ext cx="1565729" cy="1540378"/>
            <a:chOff x="5380786" y="2747472"/>
            <a:chExt cx="1565729" cy="1540378"/>
          </a:xfrm>
        </p:grpSpPr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5512002" y="2747472"/>
              <a:ext cx="1303299" cy="1058255"/>
              <a:chOff x="-162" y="1083"/>
              <a:chExt cx="3138" cy="2548"/>
            </a:xfrm>
            <a:solidFill>
              <a:schemeClr val="bg1"/>
            </a:solidFill>
          </p:grpSpPr>
          <p:sp>
            <p:nvSpPr>
              <p:cNvPr id="15" name="Freeform 6"/>
              <p:cNvSpPr>
                <a:spLocks noEditPoints="1"/>
              </p:cNvSpPr>
              <p:nvPr/>
            </p:nvSpPr>
            <p:spPr bwMode="auto">
              <a:xfrm>
                <a:off x="-162" y="1083"/>
                <a:ext cx="3138" cy="2548"/>
              </a:xfrm>
              <a:custGeom>
                <a:avLst/>
                <a:gdLst>
                  <a:gd name="T0" fmla="*/ 2529 w 6276"/>
                  <a:gd name="T1" fmla="*/ 333 h 5098"/>
                  <a:gd name="T2" fmla="*/ 2326 w 6276"/>
                  <a:gd name="T3" fmla="*/ 427 h 5098"/>
                  <a:gd name="T4" fmla="*/ 2170 w 6276"/>
                  <a:gd name="T5" fmla="*/ 585 h 5098"/>
                  <a:gd name="T6" fmla="*/ 2077 w 6276"/>
                  <a:gd name="T7" fmla="*/ 796 h 5098"/>
                  <a:gd name="T8" fmla="*/ 1995 w 6276"/>
                  <a:gd name="T9" fmla="*/ 1087 h 5098"/>
                  <a:gd name="T10" fmla="*/ 1908 w 6276"/>
                  <a:gd name="T11" fmla="*/ 1140 h 5098"/>
                  <a:gd name="T12" fmla="*/ 662 w 6276"/>
                  <a:gd name="T13" fmla="*/ 1150 h 5098"/>
                  <a:gd name="T14" fmla="*/ 483 w 6276"/>
                  <a:gd name="T15" fmla="*/ 1226 h 5098"/>
                  <a:gd name="T16" fmla="*/ 359 w 6276"/>
                  <a:gd name="T17" fmla="*/ 1368 h 5098"/>
                  <a:gd name="T18" fmla="*/ 314 w 6276"/>
                  <a:gd name="T19" fmla="*/ 1561 h 5098"/>
                  <a:gd name="T20" fmla="*/ 337 w 6276"/>
                  <a:gd name="T21" fmla="*/ 4474 h 5098"/>
                  <a:gd name="T22" fmla="*/ 447 w 6276"/>
                  <a:gd name="T23" fmla="*/ 4651 h 5098"/>
                  <a:gd name="T24" fmla="*/ 624 w 6276"/>
                  <a:gd name="T25" fmla="*/ 4759 h 5098"/>
                  <a:gd name="T26" fmla="*/ 5510 w 6276"/>
                  <a:gd name="T27" fmla="*/ 4784 h 5098"/>
                  <a:gd name="T28" fmla="*/ 5717 w 6276"/>
                  <a:gd name="T29" fmla="*/ 4732 h 5098"/>
                  <a:gd name="T30" fmla="*/ 5873 w 6276"/>
                  <a:gd name="T31" fmla="*/ 4597 h 5098"/>
                  <a:gd name="T32" fmla="*/ 5955 w 6276"/>
                  <a:gd name="T33" fmla="*/ 4403 h 5098"/>
                  <a:gd name="T34" fmla="*/ 5955 w 6276"/>
                  <a:gd name="T35" fmla="*/ 1492 h 5098"/>
                  <a:gd name="T36" fmla="*/ 5880 w 6276"/>
                  <a:gd name="T37" fmla="*/ 1315 h 5098"/>
                  <a:gd name="T38" fmla="*/ 5736 w 6276"/>
                  <a:gd name="T39" fmla="*/ 1192 h 5098"/>
                  <a:gd name="T40" fmla="*/ 5546 w 6276"/>
                  <a:gd name="T41" fmla="*/ 1146 h 5098"/>
                  <a:gd name="T42" fmla="*/ 4334 w 6276"/>
                  <a:gd name="T43" fmla="*/ 1129 h 5098"/>
                  <a:gd name="T44" fmla="*/ 4262 w 6276"/>
                  <a:gd name="T45" fmla="*/ 1056 h 5098"/>
                  <a:gd name="T46" fmla="*/ 4174 w 6276"/>
                  <a:gd name="T47" fmla="*/ 720 h 5098"/>
                  <a:gd name="T48" fmla="*/ 4058 w 6276"/>
                  <a:gd name="T49" fmla="*/ 526 h 5098"/>
                  <a:gd name="T50" fmla="*/ 3885 w 6276"/>
                  <a:gd name="T51" fmla="*/ 387 h 5098"/>
                  <a:gd name="T52" fmla="*/ 3669 w 6276"/>
                  <a:gd name="T53" fmla="*/ 320 h 5098"/>
                  <a:gd name="T54" fmla="*/ 2683 w 6276"/>
                  <a:gd name="T55" fmla="*/ 0 h 5098"/>
                  <a:gd name="T56" fmla="*/ 3788 w 6276"/>
                  <a:gd name="T57" fmla="*/ 21 h 5098"/>
                  <a:gd name="T58" fmla="*/ 4057 w 6276"/>
                  <a:gd name="T59" fmla="*/ 122 h 5098"/>
                  <a:gd name="T60" fmla="*/ 4279 w 6276"/>
                  <a:gd name="T61" fmla="*/ 299 h 5098"/>
                  <a:gd name="T62" fmla="*/ 4439 w 6276"/>
                  <a:gd name="T63" fmla="*/ 537 h 5098"/>
                  <a:gd name="T64" fmla="*/ 4528 w 6276"/>
                  <a:gd name="T65" fmla="*/ 832 h 5098"/>
                  <a:gd name="T66" fmla="*/ 5726 w 6276"/>
                  <a:gd name="T67" fmla="*/ 853 h 5098"/>
                  <a:gd name="T68" fmla="*/ 5964 w 6276"/>
                  <a:gd name="T69" fmla="*/ 961 h 5098"/>
                  <a:gd name="T70" fmla="*/ 6145 w 6276"/>
                  <a:gd name="T71" fmla="*/ 1144 h 5098"/>
                  <a:gd name="T72" fmla="*/ 6253 w 6276"/>
                  <a:gd name="T73" fmla="*/ 1380 h 5098"/>
                  <a:gd name="T74" fmla="*/ 6276 w 6276"/>
                  <a:gd name="T75" fmla="*/ 4331 h 5098"/>
                  <a:gd name="T76" fmla="*/ 6225 w 6276"/>
                  <a:gd name="T77" fmla="*/ 4607 h 5098"/>
                  <a:gd name="T78" fmla="*/ 6082 w 6276"/>
                  <a:gd name="T79" fmla="*/ 4839 h 5098"/>
                  <a:gd name="T80" fmla="*/ 5871 w 6276"/>
                  <a:gd name="T81" fmla="*/ 5006 h 5098"/>
                  <a:gd name="T82" fmla="*/ 5607 w 6276"/>
                  <a:gd name="T83" fmla="*/ 5090 h 5098"/>
                  <a:gd name="T84" fmla="*/ 669 w 6276"/>
                  <a:gd name="T85" fmla="*/ 5090 h 5098"/>
                  <a:gd name="T86" fmla="*/ 405 w 6276"/>
                  <a:gd name="T87" fmla="*/ 5006 h 5098"/>
                  <a:gd name="T88" fmla="*/ 194 w 6276"/>
                  <a:gd name="T89" fmla="*/ 4839 h 5098"/>
                  <a:gd name="T90" fmla="*/ 51 w 6276"/>
                  <a:gd name="T91" fmla="*/ 4607 h 5098"/>
                  <a:gd name="T92" fmla="*/ 0 w 6276"/>
                  <a:gd name="T93" fmla="*/ 4331 h 5098"/>
                  <a:gd name="T94" fmla="*/ 23 w 6276"/>
                  <a:gd name="T95" fmla="*/ 1382 h 5098"/>
                  <a:gd name="T96" fmla="*/ 131 w 6276"/>
                  <a:gd name="T97" fmla="*/ 1144 h 5098"/>
                  <a:gd name="T98" fmla="*/ 312 w 6276"/>
                  <a:gd name="T99" fmla="*/ 961 h 5098"/>
                  <a:gd name="T100" fmla="*/ 550 w 6276"/>
                  <a:gd name="T101" fmla="*/ 853 h 5098"/>
                  <a:gd name="T102" fmla="*/ 1748 w 6276"/>
                  <a:gd name="T103" fmla="*/ 832 h 5098"/>
                  <a:gd name="T104" fmla="*/ 1837 w 6276"/>
                  <a:gd name="T105" fmla="*/ 537 h 5098"/>
                  <a:gd name="T106" fmla="*/ 1997 w 6276"/>
                  <a:gd name="T107" fmla="*/ 299 h 5098"/>
                  <a:gd name="T108" fmla="*/ 2219 w 6276"/>
                  <a:gd name="T109" fmla="*/ 122 h 5098"/>
                  <a:gd name="T110" fmla="*/ 2488 w 6276"/>
                  <a:gd name="T111" fmla="*/ 21 h 5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276" h="5098">
                    <a:moveTo>
                      <a:pt x="2683" y="314"/>
                    </a:moveTo>
                    <a:lnTo>
                      <a:pt x="2605" y="320"/>
                    </a:lnTo>
                    <a:lnTo>
                      <a:pt x="2529" y="333"/>
                    </a:lnTo>
                    <a:lnTo>
                      <a:pt x="2457" y="356"/>
                    </a:lnTo>
                    <a:lnTo>
                      <a:pt x="2391" y="387"/>
                    </a:lnTo>
                    <a:lnTo>
                      <a:pt x="2326" y="427"/>
                    </a:lnTo>
                    <a:lnTo>
                      <a:pt x="2269" y="472"/>
                    </a:lnTo>
                    <a:lnTo>
                      <a:pt x="2216" y="526"/>
                    </a:lnTo>
                    <a:lnTo>
                      <a:pt x="2170" y="585"/>
                    </a:lnTo>
                    <a:lnTo>
                      <a:pt x="2132" y="649"/>
                    </a:lnTo>
                    <a:lnTo>
                      <a:pt x="2100" y="720"/>
                    </a:lnTo>
                    <a:lnTo>
                      <a:pt x="2077" y="796"/>
                    </a:lnTo>
                    <a:lnTo>
                      <a:pt x="2025" y="1024"/>
                    </a:lnTo>
                    <a:lnTo>
                      <a:pt x="2012" y="1056"/>
                    </a:lnTo>
                    <a:lnTo>
                      <a:pt x="1995" y="1087"/>
                    </a:lnTo>
                    <a:lnTo>
                      <a:pt x="1970" y="1112"/>
                    </a:lnTo>
                    <a:lnTo>
                      <a:pt x="1942" y="1129"/>
                    </a:lnTo>
                    <a:lnTo>
                      <a:pt x="1908" y="1140"/>
                    </a:lnTo>
                    <a:lnTo>
                      <a:pt x="1873" y="1146"/>
                    </a:lnTo>
                    <a:lnTo>
                      <a:pt x="728" y="1146"/>
                    </a:lnTo>
                    <a:lnTo>
                      <a:pt x="662" y="1150"/>
                    </a:lnTo>
                    <a:lnTo>
                      <a:pt x="597" y="1167"/>
                    </a:lnTo>
                    <a:lnTo>
                      <a:pt x="538" y="1192"/>
                    </a:lnTo>
                    <a:lnTo>
                      <a:pt x="483" y="1226"/>
                    </a:lnTo>
                    <a:lnTo>
                      <a:pt x="436" y="1266"/>
                    </a:lnTo>
                    <a:lnTo>
                      <a:pt x="394" y="1315"/>
                    </a:lnTo>
                    <a:lnTo>
                      <a:pt x="359" y="1368"/>
                    </a:lnTo>
                    <a:lnTo>
                      <a:pt x="335" y="1429"/>
                    </a:lnTo>
                    <a:lnTo>
                      <a:pt x="320" y="1492"/>
                    </a:lnTo>
                    <a:lnTo>
                      <a:pt x="314" y="1561"/>
                    </a:lnTo>
                    <a:lnTo>
                      <a:pt x="314" y="4331"/>
                    </a:lnTo>
                    <a:lnTo>
                      <a:pt x="320" y="4403"/>
                    </a:lnTo>
                    <a:lnTo>
                      <a:pt x="337" y="4474"/>
                    </a:lnTo>
                    <a:lnTo>
                      <a:pt x="365" y="4538"/>
                    </a:lnTo>
                    <a:lnTo>
                      <a:pt x="401" y="4597"/>
                    </a:lnTo>
                    <a:lnTo>
                      <a:pt x="447" y="4651"/>
                    </a:lnTo>
                    <a:lnTo>
                      <a:pt x="498" y="4696"/>
                    </a:lnTo>
                    <a:lnTo>
                      <a:pt x="557" y="4732"/>
                    </a:lnTo>
                    <a:lnTo>
                      <a:pt x="624" y="4759"/>
                    </a:lnTo>
                    <a:lnTo>
                      <a:pt x="692" y="4776"/>
                    </a:lnTo>
                    <a:lnTo>
                      <a:pt x="766" y="4784"/>
                    </a:lnTo>
                    <a:lnTo>
                      <a:pt x="5510" y="4784"/>
                    </a:lnTo>
                    <a:lnTo>
                      <a:pt x="5582" y="4776"/>
                    </a:lnTo>
                    <a:lnTo>
                      <a:pt x="5652" y="4759"/>
                    </a:lnTo>
                    <a:lnTo>
                      <a:pt x="5717" y="4732"/>
                    </a:lnTo>
                    <a:lnTo>
                      <a:pt x="5776" y="4696"/>
                    </a:lnTo>
                    <a:lnTo>
                      <a:pt x="5829" y="4651"/>
                    </a:lnTo>
                    <a:lnTo>
                      <a:pt x="5873" y="4597"/>
                    </a:lnTo>
                    <a:lnTo>
                      <a:pt x="5911" y="4538"/>
                    </a:lnTo>
                    <a:lnTo>
                      <a:pt x="5937" y="4474"/>
                    </a:lnTo>
                    <a:lnTo>
                      <a:pt x="5955" y="4403"/>
                    </a:lnTo>
                    <a:lnTo>
                      <a:pt x="5960" y="4331"/>
                    </a:lnTo>
                    <a:lnTo>
                      <a:pt x="5960" y="1561"/>
                    </a:lnTo>
                    <a:lnTo>
                      <a:pt x="5955" y="1492"/>
                    </a:lnTo>
                    <a:lnTo>
                      <a:pt x="5939" y="1429"/>
                    </a:lnTo>
                    <a:lnTo>
                      <a:pt x="5915" y="1368"/>
                    </a:lnTo>
                    <a:lnTo>
                      <a:pt x="5880" y="1315"/>
                    </a:lnTo>
                    <a:lnTo>
                      <a:pt x="5839" y="1266"/>
                    </a:lnTo>
                    <a:lnTo>
                      <a:pt x="5791" y="1226"/>
                    </a:lnTo>
                    <a:lnTo>
                      <a:pt x="5736" y="1192"/>
                    </a:lnTo>
                    <a:lnTo>
                      <a:pt x="5677" y="1167"/>
                    </a:lnTo>
                    <a:lnTo>
                      <a:pt x="5614" y="1150"/>
                    </a:lnTo>
                    <a:lnTo>
                      <a:pt x="5546" y="1146"/>
                    </a:lnTo>
                    <a:lnTo>
                      <a:pt x="4403" y="1146"/>
                    </a:lnTo>
                    <a:lnTo>
                      <a:pt x="4367" y="1140"/>
                    </a:lnTo>
                    <a:lnTo>
                      <a:pt x="4334" y="1129"/>
                    </a:lnTo>
                    <a:lnTo>
                      <a:pt x="4306" y="1110"/>
                    </a:lnTo>
                    <a:lnTo>
                      <a:pt x="4281" y="1087"/>
                    </a:lnTo>
                    <a:lnTo>
                      <a:pt x="4262" y="1056"/>
                    </a:lnTo>
                    <a:lnTo>
                      <a:pt x="4251" y="1024"/>
                    </a:lnTo>
                    <a:lnTo>
                      <a:pt x="4197" y="796"/>
                    </a:lnTo>
                    <a:lnTo>
                      <a:pt x="4174" y="720"/>
                    </a:lnTo>
                    <a:lnTo>
                      <a:pt x="4144" y="649"/>
                    </a:lnTo>
                    <a:lnTo>
                      <a:pt x="4104" y="585"/>
                    </a:lnTo>
                    <a:lnTo>
                      <a:pt x="4058" y="526"/>
                    </a:lnTo>
                    <a:lnTo>
                      <a:pt x="4007" y="472"/>
                    </a:lnTo>
                    <a:lnTo>
                      <a:pt x="3948" y="427"/>
                    </a:lnTo>
                    <a:lnTo>
                      <a:pt x="3885" y="387"/>
                    </a:lnTo>
                    <a:lnTo>
                      <a:pt x="3817" y="356"/>
                    </a:lnTo>
                    <a:lnTo>
                      <a:pt x="3745" y="333"/>
                    </a:lnTo>
                    <a:lnTo>
                      <a:pt x="3669" y="320"/>
                    </a:lnTo>
                    <a:lnTo>
                      <a:pt x="3591" y="314"/>
                    </a:lnTo>
                    <a:lnTo>
                      <a:pt x="2683" y="314"/>
                    </a:lnTo>
                    <a:close/>
                    <a:moveTo>
                      <a:pt x="2683" y="0"/>
                    </a:moveTo>
                    <a:lnTo>
                      <a:pt x="3591" y="0"/>
                    </a:lnTo>
                    <a:lnTo>
                      <a:pt x="3691" y="6"/>
                    </a:lnTo>
                    <a:lnTo>
                      <a:pt x="3788" y="21"/>
                    </a:lnTo>
                    <a:lnTo>
                      <a:pt x="3882" y="46"/>
                    </a:lnTo>
                    <a:lnTo>
                      <a:pt x="3971" y="80"/>
                    </a:lnTo>
                    <a:lnTo>
                      <a:pt x="4057" y="122"/>
                    </a:lnTo>
                    <a:lnTo>
                      <a:pt x="4136" y="174"/>
                    </a:lnTo>
                    <a:lnTo>
                      <a:pt x="4211" y="233"/>
                    </a:lnTo>
                    <a:lnTo>
                      <a:pt x="4279" y="299"/>
                    </a:lnTo>
                    <a:lnTo>
                      <a:pt x="4340" y="373"/>
                    </a:lnTo>
                    <a:lnTo>
                      <a:pt x="4393" y="451"/>
                    </a:lnTo>
                    <a:lnTo>
                      <a:pt x="4439" y="537"/>
                    </a:lnTo>
                    <a:lnTo>
                      <a:pt x="4475" y="628"/>
                    </a:lnTo>
                    <a:lnTo>
                      <a:pt x="4504" y="725"/>
                    </a:lnTo>
                    <a:lnTo>
                      <a:pt x="4528" y="832"/>
                    </a:lnTo>
                    <a:lnTo>
                      <a:pt x="5548" y="832"/>
                    </a:lnTo>
                    <a:lnTo>
                      <a:pt x="5639" y="838"/>
                    </a:lnTo>
                    <a:lnTo>
                      <a:pt x="5726" y="853"/>
                    </a:lnTo>
                    <a:lnTo>
                      <a:pt x="5810" y="879"/>
                    </a:lnTo>
                    <a:lnTo>
                      <a:pt x="5890" y="916"/>
                    </a:lnTo>
                    <a:lnTo>
                      <a:pt x="5964" y="961"/>
                    </a:lnTo>
                    <a:lnTo>
                      <a:pt x="6031" y="1015"/>
                    </a:lnTo>
                    <a:lnTo>
                      <a:pt x="6092" y="1075"/>
                    </a:lnTo>
                    <a:lnTo>
                      <a:pt x="6145" y="1144"/>
                    </a:lnTo>
                    <a:lnTo>
                      <a:pt x="6190" y="1218"/>
                    </a:lnTo>
                    <a:lnTo>
                      <a:pt x="6227" y="1296"/>
                    </a:lnTo>
                    <a:lnTo>
                      <a:pt x="6253" y="1380"/>
                    </a:lnTo>
                    <a:lnTo>
                      <a:pt x="6270" y="1469"/>
                    </a:lnTo>
                    <a:lnTo>
                      <a:pt x="6276" y="1561"/>
                    </a:lnTo>
                    <a:lnTo>
                      <a:pt x="6276" y="4331"/>
                    </a:lnTo>
                    <a:lnTo>
                      <a:pt x="6270" y="4426"/>
                    </a:lnTo>
                    <a:lnTo>
                      <a:pt x="6253" y="4519"/>
                    </a:lnTo>
                    <a:lnTo>
                      <a:pt x="6225" y="4607"/>
                    </a:lnTo>
                    <a:lnTo>
                      <a:pt x="6187" y="4691"/>
                    </a:lnTo>
                    <a:lnTo>
                      <a:pt x="6139" y="4769"/>
                    </a:lnTo>
                    <a:lnTo>
                      <a:pt x="6082" y="4839"/>
                    </a:lnTo>
                    <a:lnTo>
                      <a:pt x="6019" y="4904"/>
                    </a:lnTo>
                    <a:lnTo>
                      <a:pt x="5947" y="4959"/>
                    </a:lnTo>
                    <a:lnTo>
                      <a:pt x="5871" y="5006"/>
                    </a:lnTo>
                    <a:lnTo>
                      <a:pt x="5787" y="5045"/>
                    </a:lnTo>
                    <a:lnTo>
                      <a:pt x="5698" y="5073"/>
                    </a:lnTo>
                    <a:lnTo>
                      <a:pt x="5607" y="5090"/>
                    </a:lnTo>
                    <a:lnTo>
                      <a:pt x="5510" y="5098"/>
                    </a:lnTo>
                    <a:lnTo>
                      <a:pt x="766" y="5098"/>
                    </a:lnTo>
                    <a:lnTo>
                      <a:pt x="669" y="5090"/>
                    </a:lnTo>
                    <a:lnTo>
                      <a:pt x="578" y="5073"/>
                    </a:lnTo>
                    <a:lnTo>
                      <a:pt x="489" y="5045"/>
                    </a:lnTo>
                    <a:lnTo>
                      <a:pt x="405" y="5006"/>
                    </a:lnTo>
                    <a:lnTo>
                      <a:pt x="329" y="4959"/>
                    </a:lnTo>
                    <a:lnTo>
                      <a:pt x="257" y="4904"/>
                    </a:lnTo>
                    <a:lnTo>
                      <a:pt x="194" y="4839"/>
                    </a:lnTo>
                    <a:lnTo>
                      <a:pt x="137" y="4769"/>
                    </a:lnTo>
                    <a:lnTo>
                      <a:pt x="89" y="4691"/>
                    </a:lnTo>
                    <a:lnTo>
                      <a:pt x="51" y="4607"/>
                    </a:lnTo>
                    <a:lnTo>
                      <a:pt x="23" y="4519"/>
                    </a:lnTo>
                    <a:lnTo>
                      <a:pt x="6" y="4426"/>
                    </a:lnTo>
                    <a:lnTo>
                      <a:pt x="0" y="4331"/>
                    </a:lnTo>
                    <a:lnTo>
                      <a:pt x="0" y="1561"/>
                    </a:lnTo>
                    <a:lnTo>
                      <a:pt x="6" y="1469"/>
                    </a:lnTo>
                    <a:lnTo>
                      <a:pt x="23" y="1382"/>
                    </a:lnTo>
                    <a:lnTo>
                      <a:pt x="49" y="1298"/>
                    </a:lnTo>
                    <a:lnTo>
                      <a:pt x="86" y="1218"/>
                    </a:lnTo>
                    <a:lnTo>
                      <a:pt x="131" y="1144"/>
                    </a:lnTo>
                    <a:lnTo>
                      <a:pt x="184" y="1077"/>
                    </a:lnTo>
                    <a:lnTo>
                      <a:pt x="245" y="1016"/>
                    </a:lnTo>
                    <a:lnTo>
                      <a:pt x="312" y="961"/>
                    </a:lnTo>
                    <a:lnTo>
                      <a:pt x="386" y="918"/>
                    </a:lnTo>
                    <a:lnTo>
                      <a:pt x="466" y="879"/>
                    </a:lnTo>
                    <a:lnTo>
                      <a:pt x="550" y="853"/>
                    </a:lnTo>
                    <a:lnTo>
                      <a:pt x="637" y="838"/>
                    </a:lnTo>
                    <a:lnTo>
                      <a:pt x="728" y="832"/>
                    </a:lnTo>
                    <a:lnTo>
                      <a:pt x="1748" y="832"/>
                    </a:lnTo>
                    <a:lnTo>
                      <a:pt x="1771" y="725"/>
                    </a:lnTo>
                    <a:lnTo>
                      <a:pt x="1799" y="628"/>
                    </a:lnTo>
                    <a:lnTo>
                      <a:pt x="1837" y="537"/>
                    </a:lnTo>
                    <a:lnTo>
                      <a:pt x="1883" y="451"/>
                    </a:lnTo>
                    <a:lnTo>
                      <a:pt x="1936" y="373"/>
                    </a:lnTo>
                    <a:lnTo>
                      <a:pt x="1997" y="299"/>
                    </a:lnTo>
                    <a:lnTo>
                      <a:pt x="2065" y="233"/>
                    </a:lnTo>
                    <a:lnTo>
                      <a:pt x="2140" y="174"/>
                    </a:lnTo>
                    <a:lnTo>
                      <a:pt x="2219" y="122"/>
                    </a:lnTo>
                    <a:lnTo>
                      <a:pt x="2303" y="80"/>
                    </a:lnTo>
                    <a:lnTo>
                      <a:pt x="2392" y="46"/>
                    </a:lnTo>
                    <a:lnTo>
                      <a:pt x="2488" y="21"/>
                    </a:lnTo>
                    <a:lnTo>
                      <a:pt x="2585" y="6"/>
                    </a:lnTo>
                    <a:lnTo>
                      <a:pt x="26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7"/>
              <p:cNvSpPr>
                <a:spLocks/>
              </p:cNvSpPr>
              <p:nvPr/>
            </p:nvSpPr>
            <p:spPr bwMode="auto">
              <a:xfrm>
                <a:off x="264" y="1885"/>
                <a:ext cx="210" cy="210"/>
              </a:xfrm>
              <a:custGeom>
                <a:avLst/>
                <a:gdLst>
                  <a:gd name="T0" fmla="*/ 209 w 420"/>
                  <a:gd name="T1" fmla="*/ 0 h 421"/>
                  <a:gd name="T2" fmla="*/ 259 w 420"/>
                  <a:gd name="T3" fmla="*/ 6 h 421"/>
                  <a:gd name="T4" fmla="*/ 302 w 420"/>
                  <a:gd name="T5" fmla="*/ 23 h 421"/>
                  <a:gd name="T6" fmla="*/ 340 w 420"/>
                  <a:gd name="T7" fmla="*/ 48 h 421"/>
                  <a:gd name="T8" fmla="*/ 373 w 420"/>
                  <a:gd name="T9" fmla="*/ 80 h 421"/>
                  <a:gd name="T10" fmla="*/ 399 w 420"/>
                  <a:gd name="T11" fmla="*/ 118 h 421"/>
                  <a:gd name="T12" fmla="*/ 415 w 420"/>
                  <a:gd name="T13" fmla="*/ 162 h 421"/>
                  <a:gd name="T14" fmla="*/ 420 w 420"/>
                  <a:gd name="T15" fmla="*/ 212 h 421"/>
                  <a:gd name="T16" fmla="*/ 415 w 420"/>
                  <a:gd name="T17" fmla="*/ 259 h 421"/>
                  <a:gd name="T18" fmla="*/ 399 w 420"/>
                  <a:gd name="T19" fmla="*/ 303 h 421"/>
                  <a:gd name="T20" fmla="*/ 373 w 420"/>
                  <a:gd name="T21" fmla="*/ 343 h 421"/>
                  <a:gd name="T22" fmla="*/ 340 w 420"/>
                  <a:gd name="T23" fmla="*/ 375 h 421"/>
                  <a:gd name="T24" fmla="*/ 302 w 420"/>
                  <a:gd name="T25" fmla="*/ 400 h 421"/>
                  <a:gd name="T26" fmla="*/ 259 w 420"/>
                  <a:gd name="T27" fmla="*/ 415 h 421"/>
                  <a:gd name="T28" fmla="*/ 209 w 420"/>
                  <a:gd name="T29" fmla="*/ 421 h 421"/>
                  <a:gd name="T30" fmla="*/ 162 w 420"/>
                  <a:gd name="T31" fmla="*/ 415 h 421"/>
                  <a:gd name="T32" fmla="*/ 118 w 420"/>
                  <a:gd name="T33" fmla="*/ 400 h 421"/>
                  <a:gd name="T34" fmla="*/ 78 w 420"/>
                  <a:gd name="T35" fmla="*/ 375 h 421"/>
                  <a:gd name="T36" fmla="*/ 46 w 420"/>
                  <a:gd name="T37" fmla="*/ 343 h 421"/>
                  <a:gd name="T38" fmla="*/ 21 w 420"/>
                  <a:gd name="T39" fmla="*/ 303 h 421"/>
                  <a:gd name="T40" fmla="*/ 6 w 420"/>
                  <a:gd name="T41" fmla="*/ 259 h 421"/>
                  <a:gd name="T42" fmla="*/ 0 w 420"/>
                  <a:gd name="T43" fmla="*/ 212 h 421"/>
                  <a:gd name="T44" fmla="*/ 6 w 420"/>
                  <a:gd name="T45" fmla="*/ 162 h 421"/>
                  <a:gd name="T46" fmla="*/ 21 w 420"/>
                  <a:gd name="T47" fmla="*/ 118 h 421"/>
                  <a:gd name="T48" fmla="*/ 46 w 420"/>
                  <a:gd name="T49" fmla="*/ 80 h 421"/>
                  <a:gd name="T50" fmla="*/ 78 w 420"/>
                  <a:gd name="T51" fmla="*/ 48 h 421"/>
                  <a:gd name="T52" fmla="*/ 118 w 420"/>
                  <a:gd name="T53" fmla="*/ 23 h 421"/>
                  <a:gd name="T54" fmla="*/ 162 w 420"/>
                  <a:gd name="T55" fmla="*/ 6 h 421"/>
                  <a:gd name="T56" fmla="*/ 209 w 420"/>
                  <a:gd name="T5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0" h="421">
                    <a:moveTo>
                      <a:pt x="209" y="0"/>
                    </a:moveTo>
                    <a:lnTo>
                      <a:pt x="259" y="6"/>
                    </a:lnTo>
                    <a:lnTo>
                      <a:pt x="302" y="23"/>
                    </a:lnTo>
                    <a:lnTo>
                      <a:pt x="340" y="48"/>
                    </a:lnTo>
                    <a:lnTo>
                      <a:pt x="373" y="80"/>
                    </a:lnTo>
                    <a:lnTo>
                      <a:pt x="399" y="118"/>
                    </a:lnTo>
                    <a:lnTo>
                      <a:pt x="415" y="162"/>
                    </a:lnTo>
                    <a:lnTo>
                      <a:pt x="420" y="212"/>
                    </a:lnTo>
                    <a:lnTo>
                      <a:pt x="415" y="259"/>
                    </a:lnTo>
                    <a:lnTo>
                      <a:pt x="399" y="303"/>
                    </a:lnTo>
                    <a:lnTo>
                      <a:pt x="373" y="343"/>
                    </a:lnTo>
                    <a:lnTo>
                      <a:pt x="340" y="375"/>
                    </a:lnTo>
                    <a:lnTo>
                      <a:pt x="302" y="400"/>
                    </a:lnTo>
                    <a:lnTo>
                      <a:pt x="259" y="415"/>
                    </a:lnTo>
                    <a:lnTo>
                      <a:pt x="209" y="421"/>
                    </a:lnTo>
                    <a:lnTo>
                      <a:pt x="162" y="415"/>
                    </a:lnTo>
                    <a:lnTo>
                      <a:pt x="118" y="400"/>
                    </a:lnTo>
                    <a:lnTo>
                      <a:pt x="78" y="375"/>
                    </a:lnTo>
                    <a:lnTo>
                      <a:pt x="46" y="343"/>
                    </a:lnTo>
                    <a:lnTo>
                      <a:pt x="21" y="303"/>
                    </a:lnTo>
                    <a:lnTo>
                      <a:pt x="6" y="259"/>
                    </a:lnTo>
                    <a:lnTo>
                      <a:pt x="0" y="212"/>
                    </a:lnTo>
                    <a:lnTo>
                      <a:pt x="6" y="162"/>
                    </a:lnTo>
                    <a:lnTo>
                      <a:pt x="21" y="118"/>
                    </a:lnTo>
                    <a:lnTo>
                      <a:pt x="46" y="80"/>
                    </a:lnTo>
                    <a:lnTo>
                      <a:pt x="78" y="48"/>
                    </a:lnTo>
                    <a:lnTo>
                      <a:pt x="118" y="23"/>
                    </a:lnTo>
                    <a:lnTo>
                      <a:pt x="162" y="6"/>
                    </a:lnTo>
                    <a:lnTo>
                      <a:pt x="2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8"/>
              <p:cNvSpPr>
                <a:spLocks noEditPoints="1"/>
              </p:cNvSpPr>
              <p:nvPr/>
            </p:nvSpPr>
            <p:spPr bwMode="auto">
              <a:xfrm>
                <a:off x="748" y="1909"/>
                <a:ext cx="1318" cy="1319"/>
              </a:xfrm>
              <a:custGeom>
                <a:avLst/>
                <a:gdLst>
                  <a:gd name="T0" fmla="*/ 1103 w 2636"/>
                  <a:gd name="T1" fmla="*/ 337 h 2637"/>
                  <a:gd name="T2" fmla="*/ 812 w 2636"/>
                  <a:gd name="T3" fmla="*/ 451 h 2637"/>
                  <a:gd name="T4" fmla="*/ 572 w 2636"/>
                  <a:gd name="T5" fmla="*/ 645 h 2637"/>
                  <a:gd name="T6" fmla="*/ 403 w 2636"/>
                  <a:gd name="T7" fmla="*/ 904 h 2637"/>
                  <a:gd name="T8" fmla="*/ 320 w 2636"/>
                  <a:gd name="T9" fmla="*/ 1208 h 2637"/>
                  <a:gd name="T10" fmla="*/ 337 w 2636"/>
                  <a:gd name="T11" fmla="*/ 1533 h 2637"/>
                  <a:gd name="T12" fmla="*/ 451 w 2636"/>
                  <a:gd name="T13" fmla="*/ 1825 h 2637"/>
                  <a:gd name="T14" fmla="*/ 647 w 2636"/>
                  <a:gd name="T15" fmla="*/ 2064 h 2637"/>
                  <a:gd name="T16" fmla="*/ 903 w 2636"/>
                  <a:gd name="T17" fmla="*/ 2234 h 2637"/>
                  <a:gd name="T18" fmla="*/ 1210 w 2636"/>
                  <a:gd name="T19" fmla="*/ 2317 h 2637"/>
                  <a:gd name="T20" fmla="*/ 1533 w 2636"/>
                  <a:gd name="T21" fmla="*/ 2300 h 2637"/>
                  <a:gd name="T22" fmla="*/ 1824 w 2636"/>
                  <a:gd name="T23" fmla="*/ 2186 h 2637"/>
                  <a:gd name="T24" fmla="*/ 2064 w 2636"/>
                  <a:gd name="T25" fmla="*/ 1990 h 2637"/>
                  <a:gd name="T26" fmla="*/ 2233 w 2636"/>
                  <a:gd name="T27" fmla="*/ 1733 h 2637"/>
                  <a:gd name="T28" fmla="*/ 2316 w 2636"/>
                  <a:gd name="T29" fmla="*/ 1427 h 2637"/>
                  <a:gd name="T30" fmla="*/ 2299 w 2636"/>
                  <a:gd name="T31" fmla="*/ 1103 h 2637"/>
                  <a:gd name="T32" fmla="*/ 2185 w 2636"/>
                  <a:gd name="T33" fmla="*/ 812 h 2637"/>
                  <a:gd name="T34" fmla="*/ 1989 w 2636"/>
                  <a:gd name="T35" fmla="*/ 573 h 2637"/>
                  <a:gd name="T36" fmla="*/ 1733 w 2636"/>
                  <a:gd name="T37" fmla="*/ 403 h 2637"/>
                  <a:gd name="T38" fmla="*/ 1426 w 2636"/>
                  <a:gd name="T39" fmla="*/ 320 h 2637"/>
                  <a:gd name="T40" fmla="*/ 1445 w 2636"/>
                  <a:gd name="T41" fmla="*/ 6 h 2637"/>
                  <a:gd name="T42" fmla="*/ 1803 w 2636"/>
                  <a:gd name="T43" fmla="*/ 91 h 2637"/>
                  <a:gd name="T44" fmla="*/ 2115 w 2636"/>
                  <a:gd name="T45" fmla="*/ 268 h 2637"/>
                  <a:gd name="T46" fmla="*/ 2368 w 2636"/>
                  <a:gd name="T47" fmla="*/ 521 h 2637"/>
                  <a:gd name="T48" fmla="*/ 2543 w 2636"/>
                  <a:gd name="T49" fmla="*/ 833 h 2637"/>
                  <a:gd name="T50" fmla="*/ 2630 w 2636"/>
                  <a:gd name="T51" fmla="*/ 1191 h 2637"/>
                  <a:gd name="T52" fmla="*/ 2611 w 2636"/>
                  <a:gd name="T53" fmla="*/ 1568 h 2637"/>
                  <a:gd name="T54" fmla="*/ 2493 w 2636"/>
                  <a:gd name="T55" fmla="*/ 1912 h 2637"/>
                  <a:gd name="T56" fmla="*/ 2290 w 2636"/>
                  <a:gd name="T57" fmla="*/ 2207 h 2637"/>
                  <a:gd name="T58" fmla="*/ 2016 w 2636"/>
                  <a:gd name="T59" fmla="*/ 2435 h 2637"/>
                  <a:gd name="T60" fmla="*/ 1687 w 2636"/>
                  <a:gd name="T61" fmla="*/ 2584 h 2637"/>
                  <a:gd name="T62" fmla="*/ 1318 w 2636"/>
                  <a:gd name="T63" fmla="*/ 2637 h 2637"/>
                  <a:gd name="T64" fmla="*/ 949 w 2636"/>
                  <a:gd name="T65" fmla="*/ 2584 h 2637"/>
                  <a:gd name="T66" fmla="*/ 620 w 2636"/>
                  <a:gd name="T67" fmla="*/ 2435 h 2637"/>
                  <a:gd name="T68" fmla="*/ 346 w 2636"/>
                  <a:gd name="T69" fmla="*/ 2207 h 2637"/>
                  <a:gd name="T70" fmla="*/ 143 w 2636"/>
                  <a:gd name="T71" fmla="*/ 1914 h 2637"/>
                  <a:gd name="T72" fmla="*/ 25 w 2636"/>
                  <a:gd name="T73" fmla="*/ 1570 h 2637"/>
                  <a:gd name="T74" fmla="*/ 6 w 2636"/>
                  <a:gd name="T75" fmla="*/ 1191 h 2637"/>
                  <a:gd name="T76" fmla="*/ 93 w 2636"/>
                  <a:gd name="T77" fmla="*/ 833 h 2637"/>
                  <a:gd name="T78" fmla="*/ 268 w 2636"/>
                  <a:gd name="T79" fmla="*/ 521 h 2637"/>
                  <a:gd name="T80" fmla="*/ 521 w 2636"/>
                  <a:gd name="T81" fmla="*/ 268 h 2637"/>
                  <a:gd name="T82" fmla="*/ 833 w 2636"/>
                  <a:gd name="T83" fmla="*/ 91 h 2637"/>
                  <a:gd name="T84" fmla="*/ 1191 w 2636"/>
                  <a:gd name="T85" fmla="*/ 6 h 2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36" h="2637">
                    <a:moveTo>
                      <a:pt x="1318" y="314"/>
                    </a:moveTo>
                    <a:lnTo>
                      <a:pt x="1210" y="320"/>
                    </a:lnTo>
                    <a:lnTo>
                      <a:pt x="1103" y="337"/>
                    </a:lnTo>
                    <a:lnTo>
                      <a:pt x="1000" y="365"/>
                    </a:lnTo>
                    <a:lnTo>
                      <a:pt x="903" y="403"/>
                    </a:lnTo>
                    <a:lnTo>
                      <a:pt x="812" y="451"/>
                    </a:lnTo>
                    <a:lnTo>
                      <a:pt x="725" y="508"/>
                    </a:lnTo>
                    <a:lnTo>
                      <a:pt x="647" y="573"/>
                    </a:lnTo>
                    <a:lnTo>
                      <a:pt x="572" y="645"/>
                    </a:lnTo>
                    <a:lnTo>
                      <a:pt x="508" y="725"/>
                    </a:lnTo>
                    <a:lnTo>
                      <a:pt x="451" y="812"/>
                    </a:lnTo>
                    <a:lnTo>
                      <a:pt x="403" y="904"/>
                    </a:lnTo>
                    <a:lnTo>
                      <a:pt x="365" y="1001"/>
                    </a:lnTo>
                    <a:lnTo>
                      <a:pt x="337" y="1103"/>
                    </a:lnTo>
                    <a:lnTo>
                      <a:pt x="320" y="1208"/>
                    </a:lnTo>
                    <a:lnTo>
                      <a:pt x="314" y="1318"/>
                    </a:lnTo>
                    <a:lnTo>
                      <a:pt x="320" y="1427"/>
                    </a:lnTo>
                    <a:lnTo>
                      <a:pt x="337" y="1533"/>
                    </a:lnTo>
                    <a:lnTo>
                      <a:pt x="365" y="1636"/>
                    </a:lnTo>
                    <a:lnTo>
                      <a:pt x="403" y="1733"/>
                    </a:lnTo>
                    <a:lnTo>
                      <a:pt x="451" y="1825"/>
                    </a:lnTo>
                    <a:lnTo>
                      <a:pt x="508" y="1910"/>
                    </a:lnTo>
                    <a:lnTo>
                      <a:pt x="572" y="1990"/>
                    </a:lnTo>
                    <a:lnTo>
                      <a:pt x="647" y="2064"/>
                    </a:lnTo>
                    <a:lnTo>
                      <a:pt x="725" y="2129"/>
                    </a:lnTo>
                    <a:lnTo>
                      <a:pt x="812" y="2186"/>
                    </a:lnTo>
                    <a:lnTo>
                      <a:pt x="903" y="2234"/>
                    </a:lnTo>
                    <a:lnTo>
                      <a:pt x="1000" y="2272"/>
                    </a:lnTo>
                    <a:lnTo>
                      <a:pt x="1103" y="2300"/>
                    </a:lnTo>
                    <a:lnTo>
                      <a:pt x="1210" y="2317"/>
                    </a:lnTo>
                    <a:lnTo>
                      <a:pt x="1318" y="2323"/>
                    </a:lnTo>
                    <a:lnTo>
                      <a:pt x="1426" y="2317"/>
                    </a:lnTo>
                    <a:lnTo>
                      <a:pt x="1533" y="2300"/>
                    </a:lnTo>
                    <a:lnTo>
                      <a:pt x="1636" y="2272"/>
                    </a:lnTo>
                    <a:lnTo>
                      <a:pt x="1733" y="2234"/>
                    </a:lnTo>
                    <a:lnTo>
                      <a:pt x="1824" y="2186"/>
                    </a:lnTo>
                    <a:lnTo>
                      <a:pt x="1911" y="2129"/>
                    </a:lnTo>
                    <a:lnTo>
                      <a:pt x="1989" y="2064"/>
                    </a:lnTo>
                    <a:lnTo>
                      <a:pt x="2064" y="1990"/>
                    </a:lnTo>
                    <a:lnTo>
                      <a:pt x="2128" y="1910"/>
                    </a:lnTo>
                    <a:lnTo>
                      <a:pt x="2185" y="1825"/>
                    </a:lnTo>
                    <a:lnTo>
                      <a:pt x="2233" y="1733"/>
                    </a:lnTo>
                    <a:lnTo>
                      <a:pt x="2271" y="1636"/>
                    </a:lnTo>
                    <a:lnTo>
                      <a:pt x="2299" y="1533"/>
                    </a:lnTo>
                    <a:lnTo>
                      <a:pt x="2316" y="1427"/>
                    </a:lnTo>
                    <a:lnTo>
                      <a:pt x="2322" y="1318"/>
                    </a:lnTo>
                    <a:lnTo>
                      <a:pt x="2316" y="1208"/>
                    </a:lnTo>
                    <a:lnTo>
                      <a:pt x="2299" y="1103"/>
                    </a:lnTo>
                    <a:lnTo>
                      <a:pt x="2271" y="1001"/>
                    </a:lnTo>
                    <a:lnTo>
                      <a:pt x="2233" y="904"/>
                    </a:lnTo>
                    <a:lnTo>
                      <a:pt x="2185" y="812"/>
                    </a:lnTo>
                    <a:lnTo>
                      <a:pt x="2128" y="725"/>
                    </a:lnTo>
                    <a:lnTo>
                      <a:pt x="2064" y="645"/>
                    </a:lnTo>
                    <a:lnTo>
                      <a:pt x="1989" y="573"/>
                    </a:lnTo>
                    <a:lnTo>
                      <a:pt x="1911" y="508"/>
                    </a:lnTo>
                    <a:lnTo>
                      <a:pt x="1824" y="451"/>
                    </a:lnTo>
                    <a:lnTo>
                      <a:pt x="1733" y="403"/>
                    </a:lnTo>
                    <a:lnTo>
                      <a:pt x="1636" y="365"/>
                    </a:lnTo>
                    <a:lnTo>
                      <a:pt x="1533" y="337"/>
                    </a:lnTo>
                    <a:lnTo>
                      <a:pt x="1426" y="320"/>
                    </a:lnTo>
                    <a:lnTo>
                      <a:pt x="1318" y="314"/>
                    </a:lnTo>
                    <a:close/>
                    <a:moveTo>
                      <a:pt x="1318" y="0"/>
                    </a:moveTo>
                    <a:lnTo>
                      <a:pt x="1445" y="6"/>
                    </a:lnTo>
                    <a:lnTo>
                      <a:pt x="1567" y="23"/>
                    </a:lnTo>
                    <a:lnTo>
                      <a:pt x="1687" y="53"/>
                    </a:lnTo>
                    <a:lnTo>
                      <a:pt x="1803" y="91"/>
                    </a:lnTo>
                    <a:lnTo>
                      <a:pt x="1911" y="143"/>
                    </a:lnTo>
                    <a:lnTo>
                      <a:pt x="2016" y="202"/>
                    </a:lnTo>
                    <a:lnTo>
                      <a:pt x="2115" y="268"/>
                    </a:lnTo>
                    <a:lnTo>
                      <a:pt x="2206" y="346"/>
                    </a:lnTo>
                    <a:lnTo>
                      <a:pt x="2290" y="430"/>
                    </a:lnTo>
                    <a:lnTo>
                      <a:pt x="2368" y="521"/>
                    </a:lnTo>
                    <a:lnTo>
                      <a:pt x="2434" y="620"/>
                    </a:lnTo>
                    <a:lnTo>
                      <a:pt x="2493" y="723"/>
                    </a:lnTo>
                    <a:lnTo>
                      <a:pt x="2543" y="833"/>
                    </a:lnTo>
                    <a:lnTo>
                      <a:pt x="2583" y="949"/>
                    </a:lnTo>
                    <a:lnTo>
                      <a:pt x="2611" y="1067"/>
                    </a:lnTo>
                    <a:lnTo>
                      <a:pt x="2630" y="1191"/>
                    </a:lnTo>
                    <a:lnTo>
                      <a:pt x="2636" y="1318"/>
                    </a:lnTo>
                    <a:lnTo>
                      <a:pt x="2630" y="1446"/>
                    </a:lnTo>
                    <a:lnTo>
                      <a:pt x="2611" y="1568"/>
                    </a:lnTo>
                    <a:lnTo>
                      <a:pt x="2583" y="1688"/>
                    </a:lnTo>
                    <a:lnTo>
                      <a:pt x="2543" y="1804"/>
                    </a:lnTo>
                    <a:lnTo>
                      <a:pt x="2493" y="1912"/>
                    </a:lnTo>
                    <a:lnTo>
                      <a:pt x="2434" y="2017"/>
                    </a:lnTo>
                    <a:lnTo>
                      <a:pt x="2368" y="2116"/>
                    </a:lnTo>
                    <a:lnTo>
                      <a:pt x="2290" y="2207"/>
                    </a:lnTo>
                    <a:lnTo>
                      <a:pt x="2206" y="2291"/>
                    </a:lnTo>
                    <a:lnTo>
                      <a:pt x="2115" y="2367"/>
                    </a:lnTo>
                    <a:lnTo>
                      <a:pt x="2016" y="2435"/>
                    </a:lnTo>
                    <a:lnTo>
                      <a:pt x="1911" y="2494"/>
                    </a:lnTo>
                    <a:lnTo>
                      <a:pt x="1803" y="2544"/>
                    </a:lnTo>
                    <a:lnTo>
                      <a:pt x="1687" y="2584"/>
                    </a:lnTo>
                    <a:lnTo>
                      <a:pt x="1567" y="2612"/>
                    </a:lnTo>
                    <a:lnTo>
                      <a:pt x="1445" y="2631"/>
                    </a:lnTo>
                    <a:lnTo>
                      <a:pt x="1318" y="2637"/>
                    </a:lnTo>
                    <a:lnTo>
                      <a:pt x="1191" y="2631"/>
                    </a:lnTo>
                    <a:lnTo>
                      <a:pt x="1069" y="2612"/>
                    </a:lnTo>
                    <a:lnTo>
                      <a:pt x="949" y="2584"/>
                    </a:lnTo>
                    <a:lnTo>
                      <a:pt x="833" y="2544"/>
                    </a:lnTo>
                    <a:lnTo>
                      <a:pt x="725" y="2494"/>
                    </a:lnTo>
                    <a:lnTo>
                      <a:pt x="620" y="2435"/>
                    </a:lnTo>
                    <a:lnTo>
                      <a:pt x="521" y="2369"/>
                    </a:lnTo>
                    <a:lnTo>
                      <a:pt x="430" y="2291"/>
                    </a:lnTo>
                    <a:lnTo>
                      <a:pt x="346" y="2207"/>
                    </a:lnTo>
                    <a:lnTo>
                      <a:pt x="268" y="2116"/>
                    </a:lnTo>
                    <a:lnTo>
                      <a:pt x="202" y="2019"/>
                    </a:lnTo>
                    <a:lnTo>
                      <a:pt x="143" y="1914"/>
                    </a:lnTo>
                    <a:lnTo>
                      <a:pt x="93" y="1804"/>
                    </a:lnTo>
                    <a:lnTo>
                      <a:pt x="53" y="1688"/>
                    </a:lnTo>
                    <a:lnTo>
                      <a:pt x="25" y="1570"/>
                    </a:lnTo>
                    <a:lnTo>
                      <a:pt x="6" y="1446"/>
                    </a:lnTo>
                    <a:lnTo>
                      <a:pt x="0" y="1318"/>
                    </a:lnTo>
                    <a:lnTo>
                      <a:pt x="6" y="1191"/>
                    </a:lnTo>
                    <a:lnTo>
                      <a:pt x="25" y="1067"/>
                    </a:lnTo>
                    <a:lnTo>
                      <a:pt x="53" y="947"/>
                    </a:lnTo>
                    <a:lnTo>
                      <a:pt x="93" y="833"/>
                    </a:lnTo>
                    <a:lnTo>
                      <a:pt x="143" y="723"/>
                    </a:lnTo>
                    <a:lnTo>
                      <a:pt x="202" y="618"/>
                    </a:lnTo>
                    <a:lnTo>
                      <a:pt x="268" y="521"/>
                    </a:lnTo>
                    <a:lnTo>
                      <a:pt x="346" y="430"/>
                    </a:lnTo>
                    <a:lnTo>
                      <a:pt x="430" y="344"/>
                    </a:lnTo>
                    <a:lnTo>
                      <a:pt x="521" y="268"/>
                    </a:lnTo>
                    <a:lnTo>
                      <a:pt x="620" y="200"/>
                    </a:lnTo>
                    <a:lnTo>
                      <a:pt x="725" y="141"/>
                    </a:lnTo>
                    <a:lnTo>
                      <a:pt x="833" y="91"/>
                    </a:lnTo>
                    <a:lnTo>
                      <a:pt x="949" y="53"/>
                    </a:lnTo>
                    <a:lnTo>
                      <a:pt x="1069" y="23"/>
                    </a:lnTo>
                    <a:lnTo>
                      <a:pt x="1191" y="6"/>
                    </a:lnTo>
                    <a:lnTo>
                      <a:pt x="13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5380786" y="3819044"/>
              <a:ext cx="1565729" cy="468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bg1"/>
                  </a:solidFill>
                  <a:latin typeface="Kozuka Gothic Pro EL" panose="020B0200000000000000" pitchFamily="34" charset="-128"/>
                  <a:ea typeface="Kozuka Gothic Pro EL" panose="020B0200000000000000" pitchFamily="34" charset="-128"/>
                </a:rPr>
                <a:t>Film &amp; Camera</a:t>
              </a:r>
              <a:endParaRPr lang="en-US" altLang="ko-KR" sz="1400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18456" y="4033783"/>
            <a:ext cx="4241965" cy="1566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Chapter2.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시현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간단한 게임 소개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2411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Contents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2952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2560533" y="781503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3008512" y="341336"/>
            <a:ext cx="5649513" cy="1246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차별화된 방 탈출 게임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" y="0"/>
            <a:ext cx="1978268" cy="6858000"/>
          </a:xfrm>
          <a:custGeom>
            <a:avLst/>
            <a:gdLst>
              <a:gd name="connsiteX0" fmla="*/ 0 w 2726721"/>
              <a:gd name="connsiteY0" fmla="*/ 0 h 6858000"/>
              <a:gd name="connsiteX1" fmla="*/ 2726721 w 2726721"/>
              <a:gd name="connsiteY1" fmla="*/ 0 h 6858000"/>
              <a:gd name="connsiteX2" fmla="*/ 1099809 w 2726721"/>
              <a:gd name="connsiteY2" fmla="*/ 6858000 h 6858000"/>
              <a:gd name="connsiteX3" fmla="*/ 0 w 27267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6721" h="6858000">
                <a:moveTo>
                  <a:pt x="0" y="0"/>
                </a:moveTo>
                <a:lnTo>
                  <a:pt x="2726721" y="0"/>
                </a:lnTo>
                <a:lnTo>
                  <a:pt x="109980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28900" y="2343150"/>
            <a:ext cx="645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온라인 방 탈출 게임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617470" y="4640580"/>
            <a:ext cx="638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오프라인 방 탈출 게임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606540" y="3257550"/>
            <a:ext cx="4091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공간의 변화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17108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16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2286213" y="690063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3008512" y="341336"/>
            <a:ext cx="5649513" cy="1246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설계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" y="0"/>
            <a:ext cx="1978268" cy="6858000"/>
          </a:xfrm>
          <a:custGeom>
            <a:avLst/>
            <a:gdLst>
              <a:gd name="connsiteX0" fmla="*/ 0 w 2726721"/>
              <a:gd name="connsiteY0" fmla="*/ 0 h 6858000"/>
              <a:gd name="connsiteX1" fmla="*/ 2726721 w 2726721"/>
              <a:gd name="connsiteY1" fmla="*/ 0 h 6858000"/>
              <a:gd name="connsiteX2" fmla="*/ 1099809 w 2726721"/>
              <a:gd name="connsiteY2" fmla="*/ 6858000 h 6858000"/>
              <a:gd name="connsiteX3" fmla="*/ 0 w 27267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6721" h="6858000">
                <a:moveTo>
                  <a:pt x="0" y="0"/>
                </a:moveTo>
                <a:lnTo>
                  <a:pt x="2726721" y="0"/>
                </a:lnTo>
                <a:lnTo>
                  <a:pt x="109980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64" name="Picture 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1880" y="1725930"/>
            <a:ext cx="860806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710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2286213" y="690063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3008512" y="341336"/>
            <a:ext cx="5649513" cy="1246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피드백과 향 후 계획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" y="0"/>
            <a:ext cx="1978268" cy="6858000"/>
          </a:xfrm>
          <a:custGeom>
            <a:avLst/>
            <a:gdLst>
              <a:gd name="connsiteX0" fmla="*/ 0 w 2726721"/>
              <a:gd name="connsiteY0" fmla="*/ 0 h 6858000"/>
              <a:gd name="connsiteX1" fmla="*/ 2726721 w 2726721"/>
              <a:gd name="connsiteY1" fmla="*/ 0 h 6858000"/>
              <a:gd name="connsiteX2" fmla="*/ 1099809 w 2726721"/>
              <a:gd name="connsiteY2" fmla="*/ 6858000 h 6858000"/>
              <a:gd name="connsiteX3" fmla="*/ 0 w 27267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6721" h="6858000">
                <a:moveTo>
                  <a:pt x="0" y="0"/>
                </a:moveTo>
                <a:lnTo>
                  <a:pt x="2726721" y="0"/>
                </a:lnTo>
                <a:lnTo>
                  <a:pt x="109980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74570" y="1634490"/>
            <a:ext cx="8275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피드백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  <a:endParaRPr lang="en-US" altLang="ko-KR" sz="2400" dirty="0" smtClean="0"/>
          </a:p>
          <a:p>
            <a:r>
              <a:rPr lang="ko-KR" altLang="en-US" sz="2400" dirty="0" smtClean="0"/>
              <a:t>유저에게 플레이 권유 후 피드백 요청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0300" y="4160520"/>
            <a:ext cx="6355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향 후 계획 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피드백을 계속 받아 업데이트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스토리 추가 </a:t>
            </a:r>
            <a:endParaRPr lang="en-US" altLang="ko-KR" sz="2400" dirty="0" smtClean="0"/>
          </a:p>
          <a:p>
            <a:pPr marL="342900" indent="-342900"/>
            <a:r>
              <a:rPr lang="en-US" altLang="ko-KR" sz="2400" dirty="0" smtClean="0"/>
              <a:t>     Ex) </a:t>
            </a:r>
            <a:r>
              <a:rPr lang="ko-KR" altLang="en-US" sz="2400" dirty="0" smtClean="0"/>
              <a:t>주인공이 갇히게 된 이유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범인의 정체 등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1710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2286213" y="690063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3008512" y="341336"/>
            <a:ext cx="5649513" cy="1246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질문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" y="0"/>
            <a:ext cx="1978268" cy="6858000"/>
          </a:xfrm>
          <a:custGeom>
            <a:avLst/>
            <a:gdLst>
              <a:gd name="connsiteX0" fmla="*/ 0 w 2726721"/>
              <a:gd name="connsiteY0" fmla="*/ 0 h 6858000"/>
              <a:gd name="connsiteX1" fmla="*/ 2726721 w 2726721"/>
              <a:gd name="connsiteY1" fmla="*/ 0 h 6858000"/>
              <a:gd name="connsiteX2" fmla="*/ 1099809 w 2726721"/>
              <a:gd name="connsiteY2" fmla="*/ 6858000 h 6858000"/>
              <a:gd name="connsiteX3" fmla="*/ 0 w 27267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6721" h="6858000">
                <a:moveTo>
                  <a:pt x="0" y="0"/>
                </a:moveTo>
                <a:lnTo>
                  <a:pt x="2726721" y="0"/>
                </a:lnTo>
                <a:lnTo>
                  <a:pt x="109980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pc1\Desktop\untitled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7607" y="1254351"/>
            <a:ext cx="6349316" cy="4593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710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230</Words>
  <Application>Microsoft Office PowerPoint</Application>
  <PresentationFormat>사용자 지정</PresentationFormat>
  <Paragraphs>63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pc1</cp:lastModifiedBy>
  <cp:revision>66</cp:revision>
  <dcterms:created xsi:type="dcterms:W3CDTF">2016-10-28T06:15:18Z</dcterms:created>
  <dcterms:modified xsi:type="dcterms:W3CDTF">2018-05-31T07:12:29Z</dcterms:modified>
</cp:coreProperties>
</file>