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1"/>
  </p:handoutMasterIdLst>
  <p:sldIdLst>
    <p:sldId id="428" r:id="rId3"/>
    <p:sldId id="426" r:id="rId4"/>
    <p:sldId id="431" r:id="rId5"/>
    <p:sldId id="362" r:id="rId6"/>
    <p:sldId id="429" r:id="rId7"/>
    <p:sldId id="387" r:id="rId8"/>
    <p:sldId id="430" r:id="rId9"/>
    <p:sldId id="388" r:id="rId10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8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8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8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8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8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8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8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8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8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66"/>
    <a:srgbClr val="FF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/>
    <p:restoredTop sz="94636"/>
  </p:normalViewPr>
  <p:slideViewPr>
    <p:cSldViewPr showGuides="1">
      <p:cViewPr varScale="1">
        <p:scale>
          <a:sx n="86" d="100"/>
          <a:sy n="86" d="100"/>
        </p:scale>
        <p:origin x="1104" y="84"/>
      </p:cViewPr>
      <p:guideLst>
        <p:guide orient="horz" pos="2115"/>
        <p:guide pos="28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075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</p:grpSp>
        <p:grpSp>
          <p:nvGrpSpPr>
            <p:cNvPr id="3078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458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fontAlgn="base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zh-CN" altLang="en-US" strike="noStrike" noProof="1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813" y="296863"/>
            <a:ext cx="2200275" cy="583565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296863"/>
            <a:ext cx="6450013" cy="58356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96863"/>
            <a:ext cx="7793037" cy="541337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2400" y="1219200"/>
            <a:ext cx="8802688" cy="49133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52400" y="296863"/>
            <a:ext cx="8802688" cy="58356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324350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219200"/>
            <a:ext cx="4325938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/>
          <p:nvPr/>
        </p:nvSpPr>
        <p:spPr>
          <a:xfrm>
            <a:off x="288925" y="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lstStyle/>
          <a:p>
            <a:pPr lvl="0" algn="ctr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</a:t>
            </a:r>
            <a:endParaRPr lang="en-US" altLang="zh-CN" sz="2000" dirty="0">
              <a:solidFill>
                <a:schemeClr val="hlin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ltGray">
          <a:xfrm>
            <a:off x="646113" y="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/>
          <p:nvPr/>
        </p:nvSpPr>
        <p:spPr>
          <a:xfrm>
            <a:off x="450850" y="43815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 anchorCtr="0"/>
          <a:lstStyle/>
          <a:p>
            <a:pPr lvl="0" algn="ctr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 dirty="0">
                <a:solidFill>
                  <a:srgbClr val="00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  <a:endParaRPr lang="en-US" altLang="zh-CN" sz="2000" dirty="0">
              <a:solidFill>
                <a:srgbClr val="00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ltGray">
          <a:xfrm>
            <a:off x="757238" y="439738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/>
          <p:nvPr/>
        </p:nvSpPr>
        <p:spPr>
          <a:xfrm>
            <a:off x="0" y="4048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2000" dirty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X</a:t>
            </a:r>
            <a:endParaRPr lang="en-US" altLang="zh-CN" sz="2000" dirty="0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gray">
          <a:xfrm>
            <a:off x="903288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gray">
          <a:xfrm>
            <a:off x="442913" y="8667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96863"/>
            <a:ext cx="7793037" cy="5413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/>
          </p:nvPr>
        </p:nvSpPr>
        <p:spPr>
          <a:xfrm>
            <a:off x="152400" y="1219200"/>
            <a:ext cx="8802688" cy="49133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56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6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6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Tx/>
              <a:defRPr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pull dir="rd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anose="020B0604030504040204" pitchFamily="34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anose="020B0604030504040204" pitchFamily="34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anose="020B0604030504040204" pitchFamily="34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anose="020B0604030504040204" pitchFamily="34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anose="020B0604030504040204" pitchFamily="34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anose="020B0604030504040204" pitchFamily="34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anose="020B0604030504040204" pitchFamily="34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anose="020B060403050404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2"/>
          <p:cNvSpPr/>
          <p:nvPr/>
        </p:nvSpPr>
        <p:spPr>
          <a:xfrm>
            <a:off x="684213" y="333375"/>
            <a:ext cx="7772400" cy="50323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</a:pPr>
            <a:r>
              <a:rPr lang="zh-CN" altLang="en-US" dirty="0"/>
              <a:t>四路抢答器的设计</a:t>
            </a:r>
            <a:endParaRPr lang="zh-CN" altLang="en-US" dirty="0"/>
          </a:p>
        </p:txBody>
      </p:sp>
      <p:sp>
        <p:nvSpPr>
          <p:cNvPr id="6146" name="Rectangle 23"/>
          <p:cNvSpPr/>
          <p:nvPr/>
        </p:nvSpPr>
        <p:spPr>
          <a:xfrm>
            <a:off x="3171825" y="25622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2" name="Rectangle 24"/>
          <p:cNvSpPr/>
          <p:nvPr/>
        </p:nvSpPr>
        <p:spPr>
          <a:xfrm>
            <a:off x="539750" y="1052830"/>
            <a:ext cx="4032250" cy="4927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1600" b="1" dirty="0">
                <a:latin typeface="楷体_GB2312" pitchFamily="49" charset="-122"/>
              </a:rPr>
              <a:t>仿真电路</a:t>
            </a:r>
            <a:endParaRPr lang="zh-CN" altLang="en-US" sz="1600" dirty="0">
              <a:latin typeface="楷体_GB2312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6400152"/>
            <a:ext cx="3676015" cy="288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电路调试、实验现象观察、数据测量等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0" y="1545590"/>
            <a:ext cx="8064779" cy="4680168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 bwMode="auto">
          <a:xfrm>
            <a:off x="323528" y="1719984"/>
            <a:ext cx="3456384" cy="2213072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609600" marR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300191" y="1761807"/>
            <a:ext cx="1944217" cy="4463950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609600" marR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779912" y="3942330"/>
            <a:ext cx="2448272" cy="2283427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609600" marR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4292351" y="1914207"/>
            <a:ext cx="1944217" cy="1883218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609600" marR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85284" y="1510400"/>
            <a:ext cx="487680" cy="386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libri" panose="020F0502020204030204" charset="0"/>
              </a:rPr>
              <a:t>①</a:t>
            </a:r>
            <a:endParaRPr lang="zh-CN" altLang="en-US" dirty="0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68195" y="1311094"/>
            <a:ext cx="487680" cy="386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libri" panose="020F0502020204030204" charset="0"/>
              </a:rPr>
              <a:t>②</a:t>
            </a:r>
            <a:endParaRPr lang="zh-CN" altLang="en-US" dirty="0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5076" y="1235302"/>
            <a:ext cx="487680" cy="386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libri" panose="020F0502020204030204" charset="0"/>
              </a:rPr>
              <a:t>③</a:t>
            </a:r>
            <a:endParaRPr lang="zh-CN" altLang="en-US" dirty="0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38269" y="5664671"/>
            <a:ext cx="494046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2"/>
          <p:cNvSpPr/>
          <p:nvPr/>
        </p:nvSpPr>
        <p:spPr>
          <a:xfrm>
            <a:off x="684213" y="333375"/>
            <a:ext cx="7772400" cy="50323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</a:pPr>
            <a:r>
              <a:rPr lang="zh-CN" altLang="en-US" dirty="0"/>
              <a:t>四路抢答器的设计</a:t>
            </a:r>
            <a:endParaRPr lang="zh-CN" altLang="en-US" dirty="0"/>
          </a:p>
        </p:txBody>
      </p:sp>
      <p:sp>
        <p:nvSpPr>
          <p:cNvPr id="6146" name="Rectangle 23"/>
          <p:cNvSpPr/>
          <p:nvPr/>
        </p:nvSpPr>
        <p:spPr>
          <a:xfrm>
            <a:off x="3171825" y="25622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8" y="1268760"/>
            <a:ext cx="7253869" cy="54404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任意多边形 2"/>
          <p:cNvSpPr/>
          <p:nvPr/>
        </p:nvSpPr>
        <p:spPr bwMode="auto">
          <a:xfrm>
            <a:off x="3166946" y="2653990"/>
            <a:ext cx="1048215" cy="970156"/>
          </a:xfrm>
          <a:custGeom>
            <a:avLst/>
            <a:gdLst>
              <a:gd name="connsiteX0" fmla="*/ 546410 w 1048215"/>
              <a:gd name="connsiteY0" fmla="*/ 22303 h 970156"/>
              <a:gd name="connsiteX1" fmla="*/ 446049 w 1048215"/>
              <a:gd name="connsiteY1" fmla="*/ 11151 h 970156"/>
              <a:gd name="connsiteX2" fmla="*/ 412595 w 1048215"/>
              <a:gd name="connsiteY2" fmla="*/ 0 h 970156"/>
              <a:gd name="connsiteX3" fmla="*/ 256478 w 1048215"/>
              <a:gd name="connsiteY3" fmla="*/ 11151 h 970156"/>
              <a:gd name="connsiteX4" fmla="*/ 189571 w 1048215"/>
              <a:gd name="connsiteY4" fmla="*/ 33454 h 970156"/>
              <a:gd name="connsiteX5" fmla="*/ 122664 w 1048215"/>
              <a:gd name="connsiteY5" fmla="*/ 89210 h 970156"/>
              <a:gd name="connsiteX6" fmla="*/ 55756 w 1048215"/>
              <a:gd name="connsiteY6" fmla="*/ 144966 h 970156"/>
              <a:gd name="connsiteX7" fmla="*/ 22303 w 1048215"/>
              <a:gd name="connsiteY7" fmla="*/ 267630 h 970156"/>
              <a:gd name="connsiteX8" fmla="*/ 0 w 1048215"/>
              <a:gd name="connsiteY8" fmla="*/ 401444 h 970156"/>
              <a:gd name="connsiteX9" fmla="*/ 11152 w 1048215"/>
              <a:gd name="connsiteY9" fmla="*/ 535259 h 970156"/>
              <a:gd name="connsiteX10" fmla="*/ 33454 w 1048215"/>
              <a:gd name="connsiteY10" fmla="*/ 568712 h 970156"/>
              <a:gd name="connsiteX11" fmla="*/ 66908 w 1048215"/>
              <a:gd name="connsiteY11" fmla="*/ 624469 h 970156"/>
              <a:gd name="connsiteX12" fmla="*/ 89210 w 1048215"/>
              <a:gd name="connsiteY12" fmla="*/ 735981 h 970156"/>
              <a:gd name="connsiteX13" fmla="*/ 133815 w 1048215"/>
              <a:gd name="connsiteY13" fmla="*/ 780586 h 970156"/>
              <a:gd name="connsiteX14" fmla="*/ 200722 w 1048215"/>
              <a:gd name="connsiteY14" fmla="*/ 825190 h 970156"/>
              <a:gd name="connsiteX15" fmla="*/ 256478 w 1048215"/>
              <a:gd name="connsiteY15" fmla="*/ 858644 h 970156"/>
              <a:gd name="connsiteX16" fmla="*/ 289932 w 1048215"/>
              <a:gd name="connsiteY16" fmla="*/ 880947 h 970156"/>
              <a:gd name="connsiteX17" fmla="*/ 367991 w 1048215"/>
              <a:gd name="connsiteY17" fmla="*/ 903249 h 970156"/>
              <a:gd name="connsiteX18" fmla="*/ 401444 w 1048215"/>
              <a:gd name="connsiteY18" fmla="*/ 925551 h 970156"/>
              <a:gd name="connsiteX19" fmla="*/ 468352 w 1048215"/>
              <a:gd name="connsiteY19" fmla="*/ 947854 h 970156"/>
              <a:gd name="connsiteX20" fmla="*/ 512956 w 1048215"/>
              <a:gd name="connsiteY20" fmla="*/ 970156 h 970156"/>
              <a:gd name="connsiteX21" fmla="*/ 702527 w 1048215"/>
              <a:gd name="connsiteY21" fmla="*/ 959005 h 970156"/>
              <a:gd name="connsiteX22" fmla="*/ 769434 w 1048215"/>
              <a:gd name="connsiteY22" fmla="*/ 936703 h 970156"/>
              <a:gd name="connsiteX23" fmla="*/ 814039 w 1048215"/>
              <a:gd name="connsiteY23" fmla="*/ 903249 h 970156"/>
              <a:gd name="connsiteX24" fmla="*/ 892098 w 1048215"/>
              <a:gd name="connsiteY24" fmla="*/ 869795 h 970156"/>
              <a:gd name="connsiteX25" fmla="*/ 914400 w 1048215"/>
              <a:gd name="connsiteY25" fmla="*/ 836342 h 970156"/>
              <a:gd name="connsiteX26" fmla="*/ 947854 w 1048215"/>
              <a:gd name="connsiteY26" fmla="*/ 791737 h 970156"/>
              <a:gd name="connsiteX27" fmla="*/ 959005 w 1048215"/>
              <a:gd name="connsiteY27" fmla="*/ 747132 h 970156"/>
              <a:gd name="connsiteX28" fmla="*/ 1003610 w 1048215"/>
              <a:gd name="connsiteY28" fmla="*/ 669073 h 970156"/>
              <a:gd name="connsiteX29" fmla="*/ 1014761 w 1048215"/>
              <a:gd name="connsiteY29" fmla="*/ 602166 h 970156"/>
              <a:gd name="connsiteX30" fmla="*/ 1037064 w 1048215"/>
              <a:gd name="connsiteY30" fmla="*/ 568712 h 970156"/>
              <a:gd name="connsiteX31" fmla="*/ 1048215 w 1048215"/>
              <a:gd name="connsiteY31" fmla="*/ 490654 h 970156"/>
              <a:gd name="connsiteX32" fmla="*/ 1037064 w 1048215"/>
              <a:gd name="connsiteY32" fmla="*/ 334537 h 970156"/>
              <a:gd name="connsiteX33" fmla="*/ 981308 w 1048215"/>
              <a:gd name="connsiteY33" fmla="*/ 278781 h 970156"/>
              <a:gd name="connsiteX34" fmla="*/ 947854 w 1048215"/>
              <a:gd name="connsiteY34" fmla="*/ 267630 h 970156"/>
              <a:gd name="connsiteX35" fmla="*/ 825191 w 1048215"/>
              <a:gd name="connsiteY35" fmla="*/ 189571 h 970156"/>
              <a:gd name="connsiteX36" fmla="*/ 724830 w 1048215"/>
              <a:gd name="connsiteY36" fmla="*/ 144966 h 970156"/>
              <a:gd name="connsiteX37" fmla="*/ 691376 w 1048215"/>
              <a:gd name="connsiteY37" fmla="*/ 133815 h 970156"/>
              <a:gd name="connsiteX38" fmla="*/ 657922 w 1048215"/>
              <a:gd name="connsiteY38" fmla="*/ 122664 h 970156"/>
              <a:gd name="connsiteX39" fmla="*/ 579864 w 1048215"/>
              <a:gd name="connsiteY39" fmla="*/ 66908 h 970156"/>
              <a:gd name="connsiteX40" fmla="*/ 557561 w 1048215"/>
              <a:gd name="connsiteY40" fmla="*/ 33454 h 970156"/>
              <a:gd name="connsiteX41" fmla="*/ 524108 w 1048215"/>
              <a:gd name="connsiteY41" fmla="*/ 22303 h 970156"/>
              <a:gd name="connsiteX42" fmla="*/ 446049 w 1048215"/>
              <a:gd name="connsiteY42" fmla="*/ 0 h 970156"/>
              <a:gd name="connsiteX43" fmla="*/ 356839 w 1048215"/>
              <a:gd name="connsiteY43" fmla="*/ 22303 h 970156"/>
              <a:gd name="connsiteX44" fmla="*/ 356839 w 1048215"/>
              <a:gd name="connsiteY44" fmla="*/ 33454 h 9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48215" h="970156">
                <a:moveTo>
                  <a:pt x="546410" y="22303"/>
                </a:moveTo>
                <a:cubicBezTo>
                  <a:pt x="512956" y="18586"/>
                  <a:pt x="479251" y="16685"/>
                  <a:pt x="446049" y="11151"/>
                </a:cubicBezTo>
                <a:cubicBezTo>
                  <a:pt x="434454" y="9219"/>
                  <a:pt x="424350" y="0"/>
                  <a:pt x="412595" y="0"/>
                </a:cubicBezTo>
                <a:cubicBezTo>
                  <a:pt x="360423" y="0"/>
                  <a:pt x="308517" y="7434"/>
                  <a:pt x="256478" y="11151"/>
                </a:cubicBezTo>
                <a:cubicBezTo>
                  <a:pt x="234176" y="18585"/>
                  <a:pt x="206194" y="16831"/>
                  <a:pt x="189571" y="33454"/>
                </a:cubicBezTo>
                <a:cubicBezTo>
                  <a:pt x="91833" y="131192"/>
                  <a:pt x="215815" y="11584"/>
                  <a:pt x="122664" y="89210"/>
                </a:cubicBezTo>
                <a:cubicBezTo>
                  <a:pt x="36809" y="160756"/>
                  <a:pt x="138810" y="89598"/>
                  <a:pt x="55756" y="144966"/>
                </a:cubicBezTo>
                <a:cubicBezTo>
                  <a:pt x="37234" y="200531"/>
                  <a:pt x="30184" y="212462"/>
                  <a:pt x="22303" y="267630"/>
                </a:cubicBezTo>
                <a:cubicBezTo>
                  <a:pt x="3630" y="398343"/>
                  <a:pt x="23970" y="329538"/>
                  <a:pt x="0" y="401444"/>
                </a:cubicBezTo>
                <a:cubicBezTo>
                  <a:pt x="3717" y="446049"/>
                  <a:pt x="2374" y="491369"/>
                  <a:pt x="11152" y="535259"/>
                </a:cubicBezTo>
                <a:cubicBezTo>
                  <a:pt x="13780" y="548401"/>
                  <a:pt x="27461" y="556725"/>
                  <a:pt x="33454" y="568712"/>
                </a:cubicBezTo>
                <a:cubicBezTo>
                  <a:pt x="62406" y="626616"/>
                  <a:pt x="23345" y="580906"/>
                  <a:pt x="66908" y="624469"/>
                </a:cubicBezTo>
                <a:cubicBezTo>
                  <a:pt x="74342" y="661640"/>
                  <a:pt x="62406" y="709177"/>
                  <a:pt x="89210" y="735981"/>
                </a:cubicBezTo>
                <a:cubicBezTo>
                  <a:pt x="104078" y="750849"/>
                  <a:pt x="116319" y="768922"/>
                  <a:pt x="133815" y="780586"/>
                </a:cubicBezTo>
                <a:cubicBezTo>
                  <a:pt x="156117" y="795454"/>
                  <a:pt x="181769" y="806237"/>
                  <a:pt x="200722" y="825190"/>
                </a:cubicBezTo>
                <a:cubicBezTo>
                  <a:pt x="231336" y="855804"/>
                  <a:pt x="213051" y="844168"/>
                  <a:pt x="256478" y="858644"/>
                </a:cubicBezTo>
                <a:cubicBezTo>
                  <a:pt x="267629" y="866078"/>
                  <a:pt x="277945" y="874953"/>
                  <a:pt x="289932" y="880947"/>
                </a:cubicBezTo>
                <a:cubicBezTo>
                  <a:pt x="305929" y="888945"/>
                  <a:pt x="353701" y="899677"/>
                  <a:pt x="367991" y="903249"/>
                </a:cubicBezTo>
                <a:cubicBezTo>
                  <a:pt x="379142" y="910683"/>
                  <a:pt x="389197" y="920108"/>
                  <a:pt x="401444" y="925551"/>
                </a:cubicBezTo>
                <a:cubicBezTo>
                  <a:pt x="422927" y="935099"/>
                  <a:pt x="447325" y="937340"/>
                  <a:pt x="468352" y="947854"/>
                </a:cubicBezTo>
                <a:lnTo>
                  <a:pt x="512956" y="970156"/>
                </a:lnTo>
                <a:cubicBezTo>
                  <a:pt x="576146" y="966439"/>
                  <a:pt x="639759" y="967192"/>
                  <a:pt x="702527" y="959005"/>
                </a:cubicBezTo>
                <a:cubicBezTo>
                  <a:pt x="725838" y="955964"/>
                  <a:pt x="769434" y="936703"/>
                  <a:pt x="769434" y="936703"/>
                </a:cubicBezTo>
                <a:cubicBezTo>
                  <a:pt x="784302" y="925552"/>
                  <a:pt x="797416" y="911561"/>
                  <a:pt x="814039" y="903249"/>
                </a:cubicBezTo>
                <a:cubicBezTo>
                  <a:pt x="958054" y="831242"/>
                  <a:pt x="770330" y="950975"/>
                  <a:pt x="892098" y="869795"/>
                </a:cubicBezTo>
                <a:cubicBezTo>
                  <a:pt x="899532" y="858644"/>
                  <a:pt x="906610" y="847248"/>
                  <a:pt x="914400" y="836342"/>
                </a:cubicBezTo>
                <a:cubicBezTo>
                  <a:pt x="925203" y="821218"/>
                  <a:pt x="939542" y="808360"/>
                  <a:pt x="947854" y="791737"/>
                </a:cubicBezTo>
                <a:cubicBezTo>
                  <a:pt x="954708" y="778029"/>
                  <a:pt x="953624" y="761482"/>
                  <a:pt x="959005" y="747132"/>
                </a:cubicBezTo>
                <a:cubicBezTo>
                  <a:pt x="971131" y="714797"/>
                  <a:pt x="985125" y="696802"/>
                  <a:pt x="1003610" y="669073"/>
                </a:cubicBezTo>
                <a:cubicBezTo>
                  <a:pt x="1007327" y="646771"/>
                  <a:pt x="1007611" y="623616"/>
                  <a:pt x="1014761" y="602166"/>
                </a:cubicBezTo>
                <a:cubicBezTo>
                  <a:pt x="1018999" y="589451"/>
                  <a:pt x="1033213" y="581549"/>
                  <a:pt x="1037064" y="568712"/>
                </a:cubicBezTo>
                <a:cubicBezTo>
                  <a:pt x="1044617" y="543537"/>
                  <a:pt x="1044498" y="516673"/>
                  <a:pt x="1048215" y="490654"/>
                </a:cubicBezTo>
                <a:cubicBezTo>
                  <a:pt x="1044498" y="438615"/>
                  <a:pt x="1046131" y="385915"/>
                  <a:pt x="1037064" y="334537"/>
                </a:cubicBezTo>
                <a:cubicBezTo>
                  <a:pt x="1032747" y="310077"/>
                  <a:pt x="1000493" y="288373"/>
                  <a:pt x="981308" y="278781"/>
                </a:cubicBezTo>
                <a:cubicBezTo>
                  <a:pt x="970794" y="273524"/>
                  <a:pt x="958368" y="272887"/>
                  <a:pt x="947854" y="267630"/>
                </a:cubicBezTo>
                <a:cubicBezTo>
                  <a:pt x="916359" y="251882"/>
                  <a:pt x="851704" y="207247"/>
                  <a:pt x="825191" y="189571"/>
                </a:cubicBezTo>
                <a:cubicBezTo>
                  <a:pt x="772180" y="154230"/>
                  <a:pt x="804445" y="171505"/>
                  <a:pt x="724830" y="144966"/>
                </a:cubicBezTo>
                <a:lnTo>
                  <a:pt x="691376" y="133815"/>
                </a:lnTo>
                <a:lnTo>
                  <a:pt x="657922" y="122664"/>
                </a:lnTo>
                <a:cubicBezTo>
                  <a:pt x="605006" y="69748"/>
                  <a:pt x="633265" y="84708"/>
                  <a:pt x="579864" y="66908"/>
                </a:cubicBezTo>
                <a:cubicBezTo>
                  <a:pt x="572430" y="55757"/>
                  <a:pt x="568026" y="41826"/>
                  <a:pt x="557561" y="33454"/>
                </a:cubicBezTo>
                <a:cubicBezTo>
                  <a:pt x="548383" y="26111"/>
                  <a:pt x="535410" y="25532"/>
                  <a:pt x="524108" y="22303"/>
                </a:cubicBezTo>
                <a:cubicBezTo>
                  <a:pt x="426085" y="-5704"/>
                  <a:pt x="526266" y="26738"/>
                  <a:pt x="446049" y="0"/>
                </a:cubicBezTo>
                <a:cubicBezTo>
                  <a:pt x="438002" y="1609"/>
                  <a:pt x="371537" y="12504"/>
                  <a:pt x="356839" y="22303"/>
                </a:cubicBezTo>
                <a:cubicBezTo>
                  <a:pt x="353746" y="24365"/>
                  <a:pt x="356839" y="29737"/>
                  <a:pt x="356839" y="33454"/>
                </a:cubicBez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609600" marR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任意多边形 3"/>
          <p:cNvSpPr/>
          <p:nvPr/>
        </p:nvSpPr>
        <p:spPr bwMode="auto">
          <a:xfrm>
            <a:off x="3166946" y="2780928"/>
            <a:ext cx="900998" cy="934981"/>
          </a:xfrm>
          <a:custGeom>
            <a:avLst/>
            <a:gdLst>
              <a:gd name="connsiteX0" fmla="*/ 616937 w 616937"/>
              <a:gd name="connsiteY0" fmla="*/ 55756 h 267629"/>
              <a:gd name="connsiteX1" fmla="*/ 561181 w 616937"/>
              <a:gd name="connsiteY1" fmla="*/ 33454 h 267629"/>
              <a:gd name="connsiteX2" fmla="*/ 494273 w 616937"/>
              <a:gd name="connsiteY2" fmla="*/ 22302 h 267629"/>
              <a:gd name="connsiteX3" fmla="*/ 70527 w 616937"/>
              <a:gd name="connsiteY3" fmla="*/ 0 h 267629"/>
              <a:gd name="connsiteX4" fmla="*/ 14771 w 616937"/>
              <a:gd name="connsiteY4" fmla="*/ 22302 h 267629"/>
              <a:gd name="connsiteX5" fmla="*/ 59376 w 616937"/>
              <a:gd name="connsiteY5" fmla="*/ 167268 h 267629"/>
              <a:gd name="connsiteX6" fmla="*/ 103981 w 616937"/>
              <a:gd name="connsiteY6" fmla="*/ 223024 h 267629"/>
              <a:gd name="connsiteX7" fmla="*/ 148585 w 616937"/>
              <a:gd name="connsiteY7" fmla="*/ 234176 h 267629"/>
              <a:gd name="connsiteX8" fmla="*/ 215493 w 616937"/>
              <a:gd name="connsiteY8" fmla="*/ 267629 h 267629"/>
              <a:gd name="connsiteX9" fmla="*/ 416215 w 616937"/>
              <a:gd name="connsiteY9" fmla="*/ 256478 h 267629"/>
              <a:gd name="connsiteX10" fmla="*/ 483122 w 616937"/>
              <a:gd name="connsiteY10" fmla="*/ 245327 h 267629"/>
              <a:gd name="connsiteX11" fmla="*/ 527727 w 616937"/>
              <a:gd name="connsiteY11" fmla="*/ 200722 h 267629"/>
              <a:gd name="connsiteX12" fmla="*/ 572332 w 616937"/>
              <a:gd name="connsiteY12" fmla="*/ 144966 h 267629"/>
              <a:gd name="connsiteX13" fmla="*/ 594634 w 616937"/>
              <a:gd name="connsiteY13" fmla="*/ 122663 h 267629"/>
              <a:gd name="connsiteX14" fmla="*/ 605785 w 616937"/>
              <a:gd name="connsiteY14" fmla="*/ 78058 h 267629"/>
              <a:gd name="connsiteX15" fmla="*/ 550029 w 616937"/>
              <a:gd name="connsiteY15" fmla="*/ 22302 h 267629"/>
              <a:gd name="connsiteX16" fmla="*/ 538878 w 616937"/>
              <a:gd name="connsiteY16" fmla="*/ 22302 h 2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6937" h="267629">
                <a:moveTo>
                  <a:pt x="616937" y="55756"/>
                </a:moveTo>
                <a:cubicBezTo>
                  <a:pt x="598352" y="48322"/>
                  <a:pt x="580493" y="38721"/>
                  <a:pt x="561181" y="33454"/>
                </a:cubicBezTo>
                <a:cubicBezTo>
                  <a:pt x="539367" y="27505"/>
                  <a:pt x="516656" y="25500"/>
                  <a:pt x="494273" y="22302"/>
                </a:cubicBezTo>
                <a:cubicBezTo>
                  <a:pt x="326955" y="-1601"/>
                  <a:pt x="313626" y="8103"/>
                  <a:pt x="70527" y="0"/>
                </a:cubicBezTo>
                <a:cubicBezTo>
                  <a:pt x="51942" y="7434"/>
                  <a:pt x="20658" y="3170"/>
                  <a:pt x="14771" y="22302"/>
                </a:cubicBezTo>
                <a:cubicBezTo>
                  <a:pt x="-17851" y="128323"/>
                  <a:pt x="6445" y="131982"/>
                  <a:pt x="59376" y="167268"/>
                </a:cubicBezTo>
                <a:cubicBezTo>
                  <a:pt x="67257" y="179090"/>
                  <a:pt x="88089" y="215078"/>
                  <a:pt x="103981" y="223024"/>
                </a:cubicBezTo>
                <a:cubicBezTo>
                  <a:pt x="117689" y="229878"/>
                  <a:pt x="133849" y="229966"/>
                  <a:pt x="148585" y="234176"/>
                </a:cubicBezTo>
                <a:cubicBezTo>
                  <a:pt x="188984" y="245719"/>
                  <a:pt x="178836" y="243192"/>
                  <a:pt x="215493" y="267629"/>
                </a:cubicBezTo>
                <a:cubicBezTo>
                  <a:pt x="282400" y="263912"/>
                  <a:pt x="349436" y="262043"/>
                  <a:pt x="416215" y="256478"/>
                </a:cubicBezTo>
                <a:cubicBezTo>
                  <a:pt x="438747" y="254600"/>
                  <a:pt x="462899" y="255438"/>
                  <a:pt x="483122" y="245327"/>
                </a:cubicBezTo>
                <a:cubicBezTo>
                  <a:pt x="501929" y="235923"/>
                  <a:pt x="512859" y="215590"/>
                  <a:pt x="527727" y="200722"/>
                </a:cubicBezTo>
                <a:cubicBezTo>
                  <a:pt x="581569" y="146879"/>
                  <a:pt x="516071" y="215291"/>
                  <a:pt x="572332" y="144966"/>
                </a:cubicBezTo>
                <a:cubicBezTo>
                  <a:pt x="578900" y="136756"/>
                  <a:pt x="587200" y="130097"/>
                  <a:pt x="594634" y="122663"/>
                </a:cubicBezTo>
                <a:cubicBezTo>
                  <a:pt x="598351" y="107795"/>
                  <a:pt x="605785" y="93384"/>
                  <a:pt x="605785" y="78058"/>
                </a:cubicBezTo>
                <a:cubicBezTo>
                  <a:pt x="605785" y="39295"/>
                  <a:pt x="581942" y="35068"/>
                  <a:pt x="550029" y="22302"/>
                </a:cubicBezTo>
                <a:cubicBezTo>
                  <a:pt x="546578" y="20922"/>
                  <a:pt x="542595" y="22302"/>
                  <a:pt x="538878" y="22302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609600" marR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1691680" y="4725144"/>
            <a:ext cx="2880320" cy="1296144"/>
          </a:xfrm>
          <a:custGeom>
            <a:avLst/>
            <a:gdLst>
              <a:gd name="connsiteX0" fmla="*/ 616937 w 616937"/>
              <a:gd name="connsiteY0" fmla="*/ 55756 h 267629"/>
              <a:gd name="connsiteX1" fmla="*/ 561181 w 616937"/>
              <a:gd name="connsiteY1" fmla="*/ 33454 h 267629"/>
              <a:gd name="connsiteX2" fmla="*/ 494273 w 616937"/>
              <a:gd name="connsiteY2" fmla="*/ 22302 h 267629"/>
              <a:gd name="connsiteX3" fmla="*/ 70527 w 616937"/>
              <a:gd name="connsiteY3" fmla="*/ 0 h 267629"/>
              <a:gd name="connsiteX4" fmla="*/ 14771 w 616937"/>
              <a:gd name="connsiteY4" fmla="*/ 22302 h 267629"/>
              <a:gd name="connsiteX5" fmla="*/ 59376 w 616937"/>
              <a:gd name="connsiteY5" fmla="*/ 167268 h 267629"/>
              <a:gd name="connsiteX6" fmla="*/ 103981 w 616937"/>
              <a:gd name="connsiteY6" fmla="*/ 223024 h 267629"/>
              <a:gd name="connsiteX7" fmla="*/ 148585 w 616937"/>
              <a:gd name="connsiteY7" fmla="*/ 234176 h 267629"/>
              <a:gd name="connsiteX8" fmla="*/ 215493 w 616937"/>
              <a:gd name="connsiteY8" fmla="*/ 267629 h 267629"/>
              <a:gd name="connsiteX9" fmla="*/ 416215 w 616937"/>
              <a:gd name="connsiteY9" fmla="*/ 256478 h 267629"/>
              <a:gd name="connsiteX10" fmla="*/ 483122 w 616937"/>
              <a:gd name="connsiteY10" fmla="*/ 245327 h 267629"/>
              <a:gd name="connsiteX11" fmla="*/ 527727 w 616937"/>
              <a:gd name="connsiteY11" fmla="*/ 200722 h 267629"/>
              <a:gd name="connsiteX12" fmla="*/ 572332 w 616937"/>
              <a:gd name="connsiteY12" fmla="*/ 144966 h 267629"/>
              <a:gd name="connsiteX13" fmla="*/ 594634 w 616937"/>
              <a:gd name="connsiteY13" fmla="*/ 122663 h 267629"/>
              <a:gd name="connsiteX14" fmla="*/ 605785 w 616937"/>
              <a:gd name="connsiteY14" fmla="*/ 78058 h 267629"/>
              <a:gd name="connsiteX15" fmla="*/ 550029 w 616937"/>
              <a:gd name="connsiteY15" fmla="*/ 22302 h 267629"/>
              <a:gd name="connsiteX16" fmla="*/ 538878 w 616937"/>
              <a:gd name="connsiteY16" fmla="*/ 22302 h 2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6937" h="267629">
                <a:moveTo>
                  <a:pt x="616937" y="55756"/>
                </a:moveTo>
                <a:cubicBezTo>
                  <a:pt x="598352" y="48322"/>
                  <a:pt x="580493" y="38721"/>
                  <a:pt x="561181" y="33454"/>
                </a:cubicBezTo>
                <a:cubicBezTo>
                  <a:pt x="539367" y="27505"/>
                  <a:pt x="516656" y="25500"/>
                  <a:pt x="494273" y="22302"/>
                </a:cubicBezTo>
                <a:cubicBezTo>
                  <a:pt x="326955" y="-1601"/>
                  <a:pt x="313626" y="8103"/>
                  <a:pt x="70527" y="0"/>
                </a:cubicBezTo>
                <a:cubicBezTo>
                  <a:pt x="51942" y="7434"/>
                  <a:pt x="20658" y="3170"/>
                  <a:pt x="14771" y="22302"/>
                </a:cubicBezTo>
                <a:cubicBezTo>
                  <a:pt x="-17851" y="128323"/>
                  <a:pt x="6445" y="131982"/>
                  <a:pt x="59376" y="167268"/>
                </a:cubicBezTo>
                <a:cubicBezTo>
                  <a:pt x="67257" y="179090"/>
                  <a:pt x="88089" y="215078"/>
                  <a:pt x="103981" y="223024"/>
                </a:cubicBezTo>
                <a:cubicBezTo>
                  <a:pt x="117689" y="229878"/>
                  <a:pt x="133849" y="229966"/>
                  <a:pt x="148585" y="234176"/>
                </a:cubicBezTo>
                <a:cubicBezTo>
                  <a:pt x="188984" y="245719"/>
                  <a:pt x="178836" y="243192"/>
                  <a:pt x="215493" y="267629"/>
                </a:cubicBezTo>
                <a:cubicBezTo>
                  <a:pt x="282400" y="263912"/>
                  <a:pt x="349436" y="262043"/>
                  <a:pt x="416215" y="256478"/>
                </a:cubicBezTo>
                <a:cubicBezTo>
                  <a:pt x="438747" y="254600"/>
                  <a:pt x="462899" y="255438"/>
                  <a:pt x="483122" y="245327"/>
                </a:cubicBezTo>
                <a:cubicBezTo>
                  <a:pt x="501929" y="235923"/>
                  <a:pt x="512859" y="215590"/>
                  <a:pt x="527727" y="200722"/>
                </a:cubicBezTo>
                <a:cubicBezTo>
                  <a:pt x="581569" y="146879"/>
                  <a:pt x="516071" y="215291"/>
                  <a:pt x="572332" y="144966"/>
                </a:cubicBezTo>
                <a:cubicBezTo>
                  <a:pt x="578900" y="136756"/>
                  <a:pt x="587200" y="130097"/>
                  <a:pt x="594634" y="122663"/>
                </a:cubicBezTo>
                <a:cubicBezTo>
                  <a:pt x="598351" y="107795"/>
                  <a:pt x="605785" y="93384"/>
                  <a:pt x="605785" y="78058"/>
                </a:cubicBezTo>
                <a:cubicBezTo>
                  <a:pt x="605785" y="39295"/>
                  <a:pt x="581942" y="35068"/>
                  <a:pt x="550029" y="22302"/>
                </a:cubicBezTo>
                <a:cubicBezTo>
                  <a:pt x="546578" y="20922"/>
                  <a:pt x="542595" y="22302"/>
                  <a:pt x="538878" y="22302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609600" marR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6732240" y="2569700"/>
            <a:ext cx="1152128" cy="2659500"/>
          </a:xfrm>
          <a:custGeom>
            <a:avLst/>
            <a:gdLst>
              <a:gd name="connsiteX0" fmla="*/ 616937 w 616937"/>
              <a:gd name="connsiteY0" fmla="*/ 55756 h 267629"/>
              <a:gd name="connsiteX1" fmla="*/ 561181 w 616937"/>
              <a:gd name="connsiteY1" fmla="*/ 33454 h 267629"/>
              <a:gd name="connsiteX2" fmla="*/ 494273 w 616937"/>
              <a:gd name="connsiteY2" fmla="*/ 22302 h 267629"/>
              <a:gd name="connsiteX3" fmla="*/ 70527 w 616937"/>
              <a:gd name="connsiteY3" fmla="*/ 0 h 267629"/>
              <a:gd name="connsiteX4" fmla="*/ 14771 w 616937"/>
              <a:gd name="connsiteY4" fmla="*/ 22302 h 267629"/>
              <a:gd name="connsiteX5" fmla="*/ 59376 w 616937"/>
              <a:gd name="connsiteY5" fmla="*/ 167268 h 267629"/>
              <a:gd name="connsiteX6" fmla="*/ 103981 w 616937"/>
              <a:gd name="connsiteY6" fmla="*/ 223024 h 267629"/>
              <a:gd name="connsiteX7" fmla="*/ 148585 w 616937"/>
              <a:gd name="connsiteY7" fmla="*/ 234176 h 267629"/>
              <a:gd name="connsiteX8" fmla="*/ 215493 w 616937"/>
              <a:gd name="connsiteY8" fmla="*/ 267629 h 267629"/>
              <a:gd name="connsiteX9" fmla="*/ 416215 w 616937"/>
              <a:gd name="connsiteY9" fmla="*/ 256478 h 267629"/>
              <a:gd name="connsiteX10" fmla="*/ 483122 w 616937"/>
              <a:gd name="connsiteY10" fmla="*/ 245327 h 267629"/>
              <a:gd name="connsiteX11" fmla="*/ 527727 w 616937"/>
              <a:gd name="connsiteY11" fmla="*/ 200722 h 267629"/>
              <a:gd name="connsiteX12" fmla="*/ 572332 w 616937"/>
              <a:gd name="connsiteY12" fmla="*/ 144966 h 267629"/>
              <a:gd name="connsiteX13" fmla="*/ 594634 w 616937"/>
              <a:gd name="connsiteY13" fmla="*/ 122663 h 267629"/>
              <a:gd name="connsiteX14" fmla="*/ 605785 w 616937"/>
              <a:gd name="connsiteY14" fmla="*/ 78058 h 267629"/>
              <a:gd name="connsiteX15" fmla="*/ 550029 w 616937"/>
              <a:gd name="connsiteY15" fmla="*/ 22302 h 267629"/>
              <a:gd name="connsiteX16" fmla="*/ 538878 w 616937"/>
              <a:gd name="connsiteY16" fmla="*/ 22302 h 2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6937" h="267629">
                <a:moveTo>
                  <a:pt x="616937" y="55756"/>
                </a:moveTo>
                <a:cubicBezTo>
                  <a:pt x="598352" y="48322"/>
                  <a:pt x="580493" y="38721"/>
                  <a:pt x="561181" y="33454"/>
                </a:cubicBezTo>
                <a:cubicBezTo>
                  <a:pt x="539367" y="27505"/>
                  <a:pt x="516656" y="25500"/>
                  <a:pt x="494273" y="22302"/>
                </a:cubicBezTo>
                <a:cubicBezTo>
                  <a:pt x="326955" y="-1601"/>
                  <a:pt x="313626" y="8103"/>
                  <a:pt x="70527" y="0"/>
                </a:cubicBezTo>
                <a:cubicBezTo>
                  <a:pt x="51942" y="7434"/>
                  <a:pt x="20658" y="3170"/>
                  <a:pt x="14771" y="22302"/>
                </a:cubicBezTo>
                <a:cubicBezTo>
                  <a:pt x="-17851" y="128323"/>
                  <a:pt x="6445" y="131982"/>
                  <a:pt x="59376" y="167268"/>
                </a:cubicBezTo>
                <a:cubicBezTo>
                  <a:pt x="67257" y="179090"/>
                  <a:pt x="88089" y="215078"/>
                  <a:pt x="103981" y="223024"/>
                </a:cubicBezTo>
                <a:cubicBezTo>
                  <a:pt x="117689" y="229878"/>
                  <a:pt x="133849" y="229966"/>
                  <a:pt x="148585" y="234176"/>
                </a:cubicBezTo>
                <a:cubicBezTo>
                  <a:pt x="188984" y="245719"/>
                  <a:pt x="178836" y="243192"/>
                  <a:pt x="215493" y="267629"/>
                </a:cubicBezTo>
                <a:cubicBezTo>
                  <a:pt x="282400" y="263912"/>
                  <a:pt x="349436" y="262043"/>
                  <a:pt x="416215" y="256478"/>
                </a:cubicBezTo>
                <a:cubicBezTo>
                  <a:pt x="438747" y="254600"/>
                  <a:pt x="462899" y="255438"/>
                  <a:pt x="483122" y="245327"/>
                </a:cubicBezTo>
                <a:cubicBezTo>
                  <a:pt x="501929" y="235923"/>
                  <a:pt x="512859" y="215590"/>
                  <a:pt x="527727" y="200722"/>
                </a:cubicBezTo>
                <a:cubicBezTo>
                  <a:pt x="581569" y="146879"/>
                  <a:pt x="516071" y="215291"/>
                  <a:pt x="572332" y="144966"/>
                </a:cubicBezTo>
                <a:cubicBezTo>
                  <a:pt x="578900" y="136756"/>
                  <a:pt x="587200" y="130097"/>
                  <a:pt x="594634" y="122663"/>
                </a:cubicBezTo>
                <a:cubicBezTo>
                  <a:pt x="598351" y="107795"/>
                  <a:pt x="605785" y="93384"/>
                  <a:pt x="605785" y="78058"/>
                </a:cubicBezTo>
                <a:cubicBezTo>
                  <a:pt x="605785" y="39295"/>
                  <a:pt x="581942" y="35068"/>
                  <a:pt x="550029" y="22302"/>
                </a:cubicBezTo>
                <a:cubicBezTo>
                  <a:pt x="546578" y="20922"/>
                  <a:pt x="542595" y="22302"/>
                  <a:pt x="538878" y="22302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609600" marR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2641497" y="2761220"/>
            <a:ext cx="4787605" cy="3371960"/>
          </a:xfrm>
          <a:custGeom>
            <a:avLst/>
            <a:gdLst>
              <a:gd name="connsiteX0" fmla="*/ 2934113 w 4787605"/>
              <a:gd name="connsiteY0" fmla="*/ 138097 h 3371960"/>
              <a:gd name="connsiteX1" fmla="*/ 2331947 w 4787605"/>
              <a:gd name="connsiteY1" fmla="*/ 26585 h 3371960"/>
              <a:gd name="connsiteX2" fmla="*/ 2276191 w 4787605"/>
              <a:gd name="connsiteY2" fmla="*/ 37736 h 3371960"/>
              <a:gd name="connsiteX3" fmla="*/ 2220435 w 4787605"/>
              <a:gd name="connsiteY3" fmla="*/ 71190 h 3371960"/>
              <a:gd name="connsiteX4" fmla="*/ 2175830 w 4787605"/>
              <a:gd name="connsiteY4" fmla="*/ 115795 h 3371960"/>
              <a:gd name="connsiteX5" fmla="*/ 2153527 w 4787605"/>
              <a:gd name="connsiteY5" fmla="*/ 138097 h 3371960"/>
              <a:gd name="connsiteX6" fmla="*/ 2108923 w 4787605"/>
              <a:gd name="connsiteY6" fmla="*/ 193853 h 3371960"/>
              <a:gd name="connsiteX7" fmla="*/ 2097771 w 4787605"/>
              <a:gd name="connsiteY7" fmla="*/ 227307 h 3371960"/>
              <a:gd name="connsiteX8" fmla="*/ 2053166 w 4787605"/>
              <a:gd name="connsiteY8" fmla="*/ 372273 h 3371960"/>
              <a:gd name="connsiteX9" fmla="*/ 2008562 w 4787605"/>
              <a:gd name="connsiteY9" fmla="*/ 450331 h 3371960"/>
              <a:gd name="connsiteX10" fmla="*/ 1986259 w 4787605"/>
              <a:gd name="connsiteY10" fmla="*/ 472634 h 3371960"/>
              <a:gd name="connsiteX11" fmla="*/ 1919352 w 4787605"/>
              <a:gd name="connsiteY11" fmla="*/ 561843 h 3371960"/>
              <a:gd name="connsiteX12" fmla="*/ 1885898 w 4787605"/>
              <a:gd name="connsiteY12" fmla="*/ 617600 h 3371960"/>
              <a:gd name="connsiteX13" fmla="*/ 1852444 w 4787605"/>
              <a:gd name="connsiteY13" fmla="*/ 628751 h 3371960"/>
              <a:gd name="connsiteX14" fmla="*/ 1796688 w 4787605"/>
              <a:gd name="connsiteY14" fmla="*/ 729112 h 3371960"/>
              <a:gd name="connsiteX15" fmla="*/ 1707479 w 4787605"/>
              <a:gd name="connsiteY15" fmla="*/ 851775 h 3371960"/>
              <a:gd name="connsiteX16" fmla="*/ 1674025 w 4787605"/>
              <a:gd name="connsiteY16" fmla="*/ 874078 h 3371960"/>
              <a:gd name="connsiteX17" fmla="*/ 1662874 w 4787605"/>
              <a:gd name="connsiteY17" fmla="*/ 907531 h 3371960"/>
              <a:gd name="connsiteX18" fmla="*/ 1640571 w 4787605"/>
              <a:gd name="connsiteY18" fmla="*/ 929834 h 3371960"/>
              <a:gd name="connsiteX19" fmla="*/ 1573664 w 4787605"/>
              <a:gd name="connsiteY19" fmla="*/ 963287 h 3371960"/>
              <a:gd name="connsiteX20" fmla="*/ 1484454 w 4787605"/>
              <a:gd name="connsiteY20" fmla="*/ 996741 h 3371960"/>
              <a:gd name="connsiteX21" fmla="*/ 1417547 w 4787605"/>
              <a:gd name="connsiteY21" fmla="*/ 1019043 h 3371960"/>
              <a:gd name="connsiteX22" fmla="*/ 1361791 w 4787605"/>
              <a:gd name="connsiteY22" fmla="*/ 1041346 h 3371960"/>
              <a:gd name="connsiteX23" fmla="*/ 1261430 w 4787605"/>
              <a:gd name="connsiteY23" fmla="*/ 1052497 h 3371960"/>
              <a:gd name="connsiteX24" fmla="*/ 1172220 w 4787605"/>
              <a:gd name="connsiteY24" fmla="*/ 1063648 h 3371960"/>
              <a:gd name="connsiteX25" fmla="*/ 1116464 w 4787605"/>
              <a:gd name="connsiteY25" fmla="*/ 1085951 h 3371960"/>
              <a:gd name="connsiteX26" fmla="*/ 837683 w 4787605"/>
              <a:gd name="connsiteY26" fmla="*/ 1108253 h 3371960"/>
              <a:gd name="connsiteX27" fmla="*/ 659264 w 4787605"/>
              <a:gd name="connsiteY27" fmla="*/ 1119404 h 3371960"/>
              <a:gd name="connsiteX28" fmla="*/ 268971 w 4787605"/>
              <a:gd name="connsiteY28" fmla="*/ 1141707 h 3371960"/>
              <a:gd name="connsiteX29" fmla="*/ 235518 w 4787605"/>
              <a:gd name="connsiteY29" fmla="*/ 1152858 h 3371960"/>
              <a:gd name="connsiteX30" fmla="*/ 146308 w 4787605"/>
              <a:gd name="connsiteY30" fmla="*/ 1175160 h 3371960"/>
              <a:gd name="connsiteX31" fmla="*/ 124005 w 4787605"/>
              <a:gd name="connsiteY31" fmla="*/ 1197463 h 3371960"/>
              <a:gd name="connsiteX32" fmla="*/ 90552 w 4787605"/>
              <a:gd name="connsiteY32" fmla="*/ 1208614 h 3371960"/>
              <a:gd name="connsiteX33" fmla="*/ 68249 w 4787605"/>
              <a:gd name="connsiteY33" fmla="*/ 1242068 h 3371960"/>
              <a:gd name="connsiteX34" fmla="*/ 12493 w 4787605"/>
              <a:gd name="connsiteY34" fmla="*/ 1297824 h 3371960"/>
              <a:gd name="connsiteX35" fmla="*/ 12493 w 4787605"/>
              <a:gd name="connsiteY35" fmla="*/ 1375882 h 3371960"/>
              <a:gd name="connsiteX36" fmla="*/ 23644 w 4787605"/>
              <a:gd name="connsiteY36" fmla="*/ 1520848 h 3371960"/>
              <a:gd name="connsiteX37" fmla="*/ 45947 w 4787605"/>
              <a:gd name="connsiteY37" fmla="*/ 1587756 h 3371960"/>
              <a:gd name="connsiteX38" fmla="*/ 68249 w 4787605"/>
              <a:gd name="connsiteY38" fmla="*/ 1676965 h 3371960"/>
              <a:gd name="connsiteX39" fmla="*/ 79401 w 4787605"/>
              <a:gd name="connsiteY39" fmla="*/ 1710419 h 3371960"/>
              <a:gd name="connsiteX40" fmla="*/ 101703 w 4787605"/>
              <a:gd name="connsiteY40" fmla="*/ 1788478 h 3371960"/>
              <a:gd name="connsiteX41" fmla="*/ 168610 w 4787605"/>
              <a:gd name="connsiteY41" fmla="*/ 1844234 h 3371960"/>
              <a:gd name="connsiteX42" fmla="*/ 213215 w 4787605"/>
              <a:gd name="connsiteY42" fmla="*/ 1899990 h 3371960"/>
              <a:gd name="connsiteX43" fmla="*/ 268971 w 4787605"/>
              <a:gd name="connsiteY43" fmla="*/ 1911141 h 3371960"/>
              <a:gd name="connsiteX44" fmla="*/ 313576 w 4787605"/>
              <a:gd name="connsiteY44" fmla="*/ 1922292 h 3371960"/>
              <a:gd name="connsiteX45" fmla="*/ 759625 w 4787605"/>
              <a:gd name="connsiteY45" fmla="*/ 1955746 h 3371960"/>
              <a:gd name="connsiteX46" fmla="*/ 1227976 w 4787605"/>
              <a:gd name="connsiteY46" fmla="*/ 1944595 h 3371960"/>
              <a:gd name="connsiteX47" fmla="*/ 1261430 w 4787605"/>
              <a:gd name="connsiteY47" fmla="*/ 1933443 h 3371960"/>
              <a:gd name="connsiteX48" fmla="*/ 1729781 w 4787605"/>
              <a:gd name="connsiteY48" fmla="*/ 1966897 h 3371960"/>
              <a:gd name="connsiteX49" fmla="*/ 1774386 w 4787605"/>
              <a:gd name="connsiteY49" fmla="*/ 1989200 h 3371960"/>
              <a:gd name="connsiteX50" fmla="*/ 1841293 w 4787605"/>
              <a:gd name="connsiteY50" fmla="*/ 2033804 h 3371960"/>
              <a:gd name="connsiteX51" fmla="*/ 1897049 w 4787605"/>
              <a:gd name="connsiteY51" fmla="*/ 2078409 h 3371960"/>
              <a:gd name="connsiteX52" fmla="*/ 1941654 w 4787605"/>
              <a:gd name="connsiteY52" fmla="*/ 2134165 h 3371960"/>
              <a:gd name="connsiteX53" fmla="*/ 1963957 w 4787605"/>
              <a:gd name="connsiteY53" fmla="*/ 2156468 h 3371960"/>
              <a:gd name="connsiteX54" fmla="*/ 1986259 w 4787605"/>
              <a:gd name="connsiteY54" fmla="*/ 2189921 h 3371960"/>
              <a:gd name="connsiteX55" fmla="*/ 2042015 w 4787605"/>
              <a:gd name="connsiteY55" fmla="*/ 2234526 h 3371960"/>
              <a:gd name="connsiteX56" fmla="*/ 2075469 w 4787605"/>
              <a:gd name="connsiteY56" fmla="*/ 2267980 h 3371960"/>
              <a:gd name="connsiteX57" fmla="*/ 2086620 w 4787605"/>
              <a:gd name="connsiteY57" fmla="*/ 2301434 h 3371960"/>
              <a:gd name="connsiteX58" fmla="*/ 2120074 w 4787605"/>
              <a:gd name="connsiteY58" fmla="*/ 2357190 h 3371960"/>
              <a:gd name="connsiteX59" fmla="*/ 2131225 w 4787605"/>
              <a:gd name="connsiteY59" fmla="*/ 2401795 h 3371960"/>
              <a:gd name="connsiteX60" fmla="*/ 2175830 w 4787605"/>
              <a:gd name="connsiteY60" fmla="*/ 2412946 h 3371960"/>
              <a:gd name="connsiteX61" fmla="*/ 2186981 w 4787605"/>
              <a:gd name="connsiteY61" fmla="*/ 2468702 h 3371960"/>
              <a:gd name="connsiteX62" fmla="*/ 2198132 w 4787605"/>
              <a:gd name="connsiteY62" fmla="*/ 2557912 h 3371960"/>
              <a:gd name="connsiteX63" fmla="*/ 2209283 w 4787605"/>
              <a:gd name="connsiteY63" fmla="*/ 2602517 h 3371960"/>
              <a:gd name="connsiteX64" fmla="*/ 2231586 w 4787605"/>
              <a:gd name="connsiteY64" fmla="*/ 2624819 h 3371960"/>
              <a:gd name="connsiteX65" fmla="*/ 2265040 w 4787605"/>
              <a:gd name="connsiteY65" fmla="*/ 2680575 h 3371960"/>
              <a:gd name="connsiteX66" fmla="*/ 2276191 w 4787605"/>
              <a:gd name="connsiteY66" fmla="*/ 2714029 h 3371960"/>
              <a:gd name="connsiteX67" fmla="*/ 2331947 w 4787605"/>
              <a:gd name="connsiteY67" fmla="*/ 2769785 h 3371960"/>
              <a:gd name="connsiteX68" fmla="*/ 2376552 w 4787605"/>
              <a:gd name="connsiteY68" fmla="*/ 2814390 h 3371960"/>
              <a:gd name="connsiteX69" fmla="*/ 2398854 w 4787605"/>
              <a:gd name="connsiteY69" fmla="*/ 2847843 h 3371960"/>
              <a:gd name="connsiteX70" fmla="*/ 2465762 w 4787605"/>
              <a:gd name="connsiteY70" fmla="*/ 2892448 h 3371960"/>
              <a:gd name="connsiteX71" fmla="*/ 2521518 w 4787605"/>
              <a:gd name="connsiteY71" fmla="*/ 2937053 h 3371960"/>
              <a:gd name="connsiteX72" fmla="*/ 2543820 w 4787605"/>
              <a:gd name="connsiteY72" fmla="*/ 2959356 h 3371960"/>
              <a:gd name="connsiteX73" fmla="*/ 2621879 w 4787605"/>
              <a:gd name="connsiteY73" fmla="*/ 3003960 h 3371960"/>
              <a:gd name="connsiteX74" fmla="*/ 2644181 w 4787605"/>
              <a:gd name="connsiteY74" fmla="*/ 3026263 h 3371960"/>
              <a:gd name="connsiteX75" fmla="*/ 2688786 w 4787605"/>
              <a:gd name="connsiteY75" fmla="*/ 3037414 h 3371960"/>
              <a:gd name="connsiteX76" fmla="*/ 2755693 w 4787605"/>
              <a:gd name="connsiteY76" fmla="*/ 3059717 h 3371960"/>
              <a:gd name="connsiteX77" fmla="*/ 2833752 w 4787605"/>
              <a:gd name="connsiteY77" fmla="*/ 3115473 h 3371960"/>
              <a:gd name="connsiteX78" fmla="*/ 2900659 w 4787605"/>
              <a:gd name="connsiteY78" fmla="*/ 3148926 h 3371960"/>
              <a:gd name="connsiteX79" fmla="*/ 2956415 w 4787605"/>
              <a:gd name="connsiteY79" fmla="*/ 3193531 h 3371960"/>
              <a:gd name="connsiteX80" fmla="*/ 3023323 w 4787605"/>
              <a:gd name="connsiteY80" fmla="*/ 3215834 h 3371960"/>
              <a:gd name="connsiteX81" fmla="*/ 3201742 w 4787605"/>
              <a:gd name="connsiteY81" fmla="*/ 3238136 h 3371960"/>
              <a:gd name="connsiteX82" fmla="*/ 3380162 w 4787605"/>
              <a:gd name="connsiteY82" fmla="*/ 3260439 h 3371960"/>
              <a:gd name="connsiteX83" fmla="*/ 3592035 w 4787605"/>
              <a:gd name="connsiteY83" fmla="*/ 3271590 h 3371960"/>
              <a:gd name="connsiteX84" fmla="*/ 3703547 w 4787605"/>
              <a:gd name="connsiteY84" fmla="*/ 3305043 h 3371960"/>
              <a:gd name="connsiteX85" fmla="*/ 3781605 w 4787605"/>
              <a:gd name="connsiteY85" fmla="*/ 3316195 h 3371960"/>
              <a:gd name="connsiteX86" fmla="*/ 3859664 w 4787605"/>
              <a:gd name="connsiteY86" fmla="*/ 3338497 h 3371960"/>
              <a:gd name="connsiteX87" fmla="*/ 3904269 w 4787605"/>
              <a:gd name="connsiteY87" fmla="*/ 3349648 h 3371960"/>
              <a:gd name="connsiteX88" fmla="*/ 4060386 w 4787605"/>
              <a:gd name="connsiteY88" fmla="*/ 3360800 h 3371960"/>
              <a:gd name="connsiteX89" fmla="*/ 4093840 w 4787605"/>
              <a:gd name="connsiteY89" fmla="*/ 3371951 h 3371960"/>
              <a:gd name="connsiteX90" fmla="*/ 4517586 w 4787605"/>
              <a:gd name="connsiteY90" fmla="*/ 3338497 h 3371960"/>
              <a:gd name="connsiteX91" fmla="*/ 4528737 w 4787605"/>
              <a:gd name="connsiteY91" fmla="*/ 3305043 h 3371960"/>
              <a:gd name="connsiteX92" fmla="*/ 4584493 w 4787605"/>
              <a:gd name="connsiteY92" fmla="*/ 3226985 h 3371960"/>
              <a:gd name="connsiteX93" fmla="*/ 4595644 w 4787605"/>
              <a:gd name="connsiteY93" fmla="*/ 3193531 h 3371960"/>
              <a:gd name="connsiteX94" fmla="*/ 4629098 w 4787605"/>
              <a:gd name="connsiteY94" fmla="*/ 3182380 h 3371960"/>
              <a:gd name="connsiteX95" fmla="*/ 4684854 w 4787605"/>
              <a:gd name="connsiteY95" fmla="*/ 3137775 h 3371960"/>
              <a:gd name="connsiteX96" fmla="*/ 4729459 w 4787605"/>
              <a:gd name="connsiteY96" fmla="*/ 3070868 h 3371960"/>
              <a:gd name="connsiteX97" fmla="*/ 4751762 w 4787605"/>
              <a:gd name="connsiteY97" fmla="*/ 2992809 h 3371960"/>
              <a:gd name="connsiteX98" fmla="*/ 4774064 w 4787605"/>
              <a:gd name="connsiteY98" fmla="*/ 2959356 h 3371960"/>
              <a:gd name="connsiteX99" fmla="*/ 4774064 w 4787605"/>
              <a:gd name="connsiteY99" fmla="*/ 2825541 h 3371960"/>
              <a:gd name="connsiteX100" fmla="*/ 4762913 w 4787605"/>
              <a:gd name="connsiteY100" fmla="*/ 2769785 h 3371960"/>
              <a:gd name="connsiteX101" fmla="*/ 4729459 w 4787605"/>
              <a:gd name="connsiteY101" fmla="*/ 2747482 h 3371960"/>
              <a:gd name="connsiteX102" fmla="*/ 4640249 w 4787605"/>
              <a:gd name="connsiteY102" fmla="*/ 2680575 h 3371960"/>
              <a:gd name="connsiteX103" fmla="*/ 4606796 w 4787605"/>
              <a:gd name="connsiteY103" fmla="*/ 2658273 h 3371960"/>
              <a:gd name="connsiteX104" fmla="*/ 4551040 w 4787605"/>
              <a:gd name="connsiteY104" fmla="*/ 2602517 h 3371960"/>
              <a:gd name="connsiteX105" fmla="*/ 4539888 w 4787605"/>
              <a:gd name="connsiteY105" fmla="*/ 2569063 h 3371960"/>
              <a:gd name="connsiteX106" fmla="*/ 4517586 w 4787605"/>
              <a:gd name="connsiteY106" fmla="*/ 2546760 h 3371960"/>
              <a:gd name="connsiteX107" fmla="*/ 4495283 w 4787605"/>
              <a:gd name="connsiteY107" fmla="*/ 2513307 h 3371960"/>
              <a:gd name="connsiteX108" fmla="*/ 4484132 w 4787605"/>
              <a:gd name="connsiteY108" fmla="*/ 2479853 h 3371960"/>
              <a:gd name="connsiteX109" fmla="*/ 4472981 w 4787605"/>
              <a:gd name="connsiteY109" fmla="*/ 2424097 h 3371960"/>
              <a:gd name="connsiteX110" fmla="*/ 4450679 w 4787605"/>
              <a:gd name="connsiteY110" fmla="*/ 2390643 h 3371960"/>
              <a:gd name="connsiteX111" fmla="*/ 4428376 w 4787605"/>
              <a:gd name="connsiteY111" fmla="*/ 2368341 h 3371960"/>
              <a:gd name="connsiteX112" fmla="*/ 4394923 w 4787605"/>
              <a:gd name="connsiteY112" fmla="*/ 2357190 h 3371960"/>
              <a:gd name="connsiteX113" fmla="*/ 4372620 w 4787605"/>
              <a:gd name="connsiteY113" fmla="*/ 2334887 h 3371960"/>
              <a:gd name="connsiteX114" fmla="*/ 4261108 w 4787605"/>
              <a:gd name="connsiteY114" fmla="*/ 2267980 h 3371960"/>
              <a:gd name="connsiteX115" fmla="*/ 4216503 w 4787605"/>
              <a:gd name="connsiteY115" fmla="*/ 2223375 h 3371960"/>
              <a:gd name="connsiteX116" fmla="*/ 4183049 w 4787605"/>
              <a:gd name="connsiteY116" fmla="*/ 2123014 h 3371960"/>
              <a:gd name="connsiteX117" fmla="*/ 4149596 w 4787605"/>
              <a:gd name="connsiteY117" fmla="*/ 2056107 h 3371960"/>
              <a:gd name="connsiteX118" fmla="*/ 4116142 w 4787605"/>
              <a:gd name="connsiteY118" fmla="*/ 2033804 h 3371960"/>
              <a:gd name="connsiteX119" fmla="*/ 4082688 w 4787605"/>
              <a:gd name="connsiteY119" fmla="*/ 1922292 h 3371960"/>
              <a:gd name="connsiteX120" fmla="*/ 4038083 w 4787605"/>
              <a:gd name="connsiteY120" fmla="*/ 1866536 h 3371960"/>
              <a:gd name="connsiteX121" fmla="*/ 4015781 w 4787605"/>
              <a:gd name="connsiteY121" fmla="*/ 1821931 h 3371960"/>
              <a:gd name="connsiteX122" fmla="*/ 3971176 w 4787605"/>
              <a:gd name="connsiteY122" fmla="*/ 1732721 h 3371960"/>
              <a:gd name="connsiteX123" fmla="*/ 3881966 w 4787605"/>
              <a:gd name="connsiteY123" fmla="*/ 1632360 h 3371960"/>
              <a:gd name="connsiteX124" fmla="*/ 3859664 w 4787605"/>
              <a:gd name="connsiteY124" fmla="*/ 1598907 h 3371960"/>
              <a:gd name="connsiteX125" fmla="*/ 3837362 w 4787605"/>
              <a:gd name="connsiteY125" fmla="*/ 1520848 h 3371960"/>
              <a:gd name="connsiteX126" fmla="*/ 3792757 w 4787605"/>
              <a:gd name="connsiteY126" fmla="*/ 1498546 h 3371960"/>
              <a:gd name="connsiteX127" fmla="*/ 3781605 w 4787605"/>
              <a:gd name="connsiteY127" fmla="*/ 1465092 h 3371960"/>
              <a:gd name="connsiteX128" fmla="*/ 3714698 w 4787605"/>
              <a:gd name="connsiteY128" fmla="*/ 1375882 h 3371960"/>
              <a:gd name="connsiteX129" fmla="*/ 3703547 w 4787605"/>
              <a:gd name="connsiteY129" fmla="*/ 1308975 h 3371960"/>
              <a:gd name="connsiteX130" fmla="*/ 3692396 w 4787605"/>
              <a:gd name="connsiteY130" fmla="*/ 1275521 h 3371960"/>
              <a:gd name="connsiteX131" fmla="*/ 3670093 w 4787605"/>
              <a:gd name="connsiteY131" fmla="*/ 1175160 h 3371960"/>
              <a:gd name="connsiteX132" fmla="*/ 3636640 w 4787605"/>
              <a:gd name="connsiteY132" fmla="*/ 1052497 h 3371960"/>
              <a:gd name="connsiteX133" fmla="*/ 3614337 w 4787605"/>
              <a:gd name="connsiteY133" fmla="*/ 952136 h 3371960"/>
              <a:gd name="connsiteX134" fmla="*/ 3592035 w 4787605"/>
              <a:gd name="connsiteY134" fmla="*/ 885229 h 3371960"/>
              <a:gd name="connsiteX135" fmla="*/ 3569732 w 4787605"/>
              <a:gd name="connsiteY135" fmla="*/ 807170 h 3371960"/>
              <a:gd name="connsiteX136" fmla="*/ 3536279 w 4787605"/>
              <a:gd name="connsiteY136" fmla="*/ 796019 h 3371960"/>
              <a:gd name="connsiteX137" fmla="*/ 3480523 w 4787605"/>
              <a:gd name="connsiteY137" fmla="*/ 717960 h 3371960"/>
              <a:gd name="connsiteX138" fmla="*/ 3469371 w 4787605"/>
              <a:gd name="connsiteY138" fmla="*/ 662204 h 3371960"/>
              <a:gd name="connsiteX139" fmla="*/ 3458220 w 4787605"/>
              <a:gd name="connsiteY139" fmla="*/ 628751 h 3371960"/>
              <a:gd name="connsiteX140" fmla="*/ 3447069 w 4787605"/>
              <a:gd name="connsiteY140" fmla="*/ 584146 h 3371960"/>
              <a:gd name="connsiteX141" fmla="*/ 3413615 w 4787605"/>
              <a:gd name="connsiteY141" fmla="*/ 572995 h 3371960"/>
              <a:gd name="connsiteX142" fmla="*/ 3369010 w 4787605"/>
              <a:gd name="connsiteY142" fmla="*/ 528390 h 3371960"/>
              <a:gd name="connsiteX143" fmla="*/ 3324405 w 4787605"/>
              <a:gd name="connsiteY143" fmla="*/ 461482 h 3371960"/>
              <a:gd name="connsiteX144" fmla="*/ 3290952 w 4787605"/>
              <a:gd name="connsiteY144" fmla="*/ 450331 h 3371960"/>
              <a:gd name="connsiteX145" fmla="*/ 3246347 w 4787605"/>
              <a:gd name="connsiteY145" fmla="*/ 428029 h 3371960"/>
              <a:gd name="connsiteX146" fmla="*/ 3190591 w 4787605"/>
              <a:gd name="connsiteY146" fmla="*/ 383424 h 3371960"/>
              <a:gd name="connsiteX147" fmla="*/ 3168288 w 4787605"/>
              <a:gd name="connsiteY147" fmla="*/ 361121 h 3371960"/>
              <a:gd name="connsiteX148" fmla="*/ 3079079 w 4787605"/>
              <a:gd name="connsiteY148" fmla="*/ 338819 h 3371960"/>
              <a:gd name="connsiteX149" fmla="*/ 3001020 w 4787605"/>
              <a:gd name="connsiteY149" fmla="*/ 305365 h 3371960"/>
              <a:gd name="connsiteX150" fmla="*/ 2934113 w 4787605"/>
              <a:gd name="connsiteY150" fmla="*/ 227307 h 337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4787605" h="3371960">
                <a:moveTo>
                  <a:pt x="2934113" y="138097"/>
                </a:moveTo>
                <a:cubicBezTo>
                  <a:pt x="2571709" y="-35857"/>
                  <a:pt x="2743712" y="-9748"/>
                  <a:pt x="2331947" y="26585"/>
                </a:cubicBezTo>
                <a:cubicBezTo>
                  <a:pt x="2313067" y="28251"/>
                  <a:pt x="2294776" y="34019"/>
                  <a:pt x="2276191" y="37736"/>
                </a:cubicBezTo>
                <a:cubicBezTo>
                  <a:pt x="2193783" y="120144"/>
                  <a:pt x="2321766" y="-1190"/>
                  <a:pt x="2220435" y="71190"/>
                </a:cubicBezTo>
                <a:cubicBezTo>
                  <a:pt x="2203325" y="83412"/>
                  <a:pt x="2190698" y="100927"/>
                  <a:pt x="2175830" y="115795"/>
                </a:cubicBezTo>
                <a:lnTo>
                  <a:pt x="2153527" y="138097"/>
                </a:lnTo>
                <a:cubicBezTo>
                  <a:pt x="2132785" y="158839"/>
                  <a:pt x="2122989" y="165722"/>
                  <a:pt x="2108923" y="193853"/>
                </a:cubicBezTo>
                <a:cubicBezTo>
                  <a:pt x="2103666" y="204367"/>
                  <a:pt x="2101000" y="216005"/>
                  <a:pt x="2097771" y="227307"/>
                </a:cubicBezTo>
                <a:cubicBezTo>
                  <a:pt x="2084326" y="274363"/>
                  <a:pt x="2077066" y="330447"/>
                  <a:pt x="2053166" y="372273"/>
                </a:cubicBezTo>
                <a:cubicBezTo>
                  <a:pt x="2038298" y="398292"/>
                  <a:pt x="2025185" y="425396"/>
                  <a:pt x="2008562" y="450331"/>
                </a:cubicBezTo>
                <a:cubicBezTo>
                  <a:pt x="2002730" y="459079"/>
                  <a:pt x="1992827" y="464424"/>
                  <a:pt x="1986259" y="472634"/>
                </a:cubicBezTo>
                <a:cubicBezTo>
                  <a:pt x="1963039" y="501659"/>
                  <a:pt x="1919352" y="561843"/>
                  <a:pt x="1919352" y="561843"/>
                </a:cubicBezTo>
                <a:cubicBezTo>
                  <a:pt x="1910581" y="588157"/>
                  <a:pt x="1911410" y="602293"/>
                  <a:pt x="1885898" y="617600"/>
                </a:cubicBezTo>
                <a:cubicBezTo>
                  <a:pt x="1875819" y="623648"/>
                  <a:pt x="1863595" y="625034"/>
                  <a:pt x="1852444" y="628751"/>
                </a:cubicBezTo>
                <a:cubicBezTo>
                  <a:pt x="1747449" y="733746"/>
                  <a:pt x="1905848" y="565374"/>
                  <a:pt x="1796688" y="729112"/>
                </a:cubicBezTo>
                <a:cubicBezTo>
                  <a:pt x="1773429" y="764001"/>
                  <a:pt x="1738150" y="821103"/>
                  <a:pt x="1707479" y="851775"/>
                </a:cubicBezTo>
                <a:cubicBezTo>
                  <a:pt x="1698002" y="861252"/>
                  <a:pt x="1685176" y="866644"/>
                  <a:pt x="1674025" y="874078"/>
                </a:cubicBezTo>
                <a:cubicBezTo>
                  <a:pt x="1670308" y="885229"/>
                  <a:pt x="1668922" y="897452"/>
                  <a:pt x="1662874" y="907531"/>
                </a:cubicBezTo>
                <a:cubicBezTo>
                  <a:pt x="1657465" y="916546"/>
                  <a:pt x="1648781" y="923266"/>
                  <a:pt x="1640571" y="929834"/>
                </a:cubicBezTo>
                <a:cubicBezTo>
                  <a:pt x="1609690" y="954539"/>
                  <a:pt x="1608998" y="951509"/>
                  <a:pt x="1573664" y="963287"/>
                </a:cubicBezTo>
                <a:cubicBezTo>
                  <a:pt x="1531382" y="1005571"/>
                  <a:pt x="1570318" y="975275"/>
                  <a:pt x="1484454" y="996741"/>
                </a:cubicBezTo>
                <a:cubicBezTo>
                  <a:pt x="1461647" y="1002443"/>
                  <a:pt x="1439374" y="1010312"/>
                  <a:pt x="1417547" y="1019043"/>
                </a:cubicBezTo>
                <a:cubicBezTo>
                  <a:pt x="1398962" y="1026477"/>
                  <a:pt x="1381364" y="1037152"/>
                  <a:pt x="1361791" y="1041346"/>
                </a:cubicBezTo>
                <a:cubicBezTo>
                  <a:pt x="1328879" y="1048399"/>
                  <a:pt x="1294859" y="1048564"/>
                  <a:pt x="1261430" y="1052497"/>
                </a:cubicBezTo>
                <a:lnTo>
                  <a:pt x="1172220" y="1063648"/>
                </a:lnTo>
                <a:cubicBezTo>
                  <a:pt x="1153635" y="1071082"/>
                  <a:pt x="1135883" y="1081096"/>
                  <a:pt x="1116464" y="1085951"/>
                </a:cubicBezTo>
                <a:cubicBezTo>
                  <a:pt x="1051474" y="1102199"/>
                  <a:pt x="862202" y="1106811"/>
                  <a:pt x="837683" y="1108253"/>
                </a:cubicBezTo>
                <a:lnTo>
                  <a:pt x="659264" y="1119404"/>
                </a:lnTo>
                <a:cubicBezTo>
                  <a:pt x="482354" y="1154789"/>
                  <a:pt x="691601" y="1116094"/>
                  <a:pt x="268971" y="1141707"/>
                </a:cubicBezTo>
                <a:cubicBezTo>
                  <a:pt x="257238" y="1142418"/>
                  <a:pt x="246921" y="1150007"/>
                  <a:pt x="235518" y="1152858"/>
                </a:cubicBezTo>
                <a:lnTo>
                  <a:pt x="146308" y="1175160"/>
                </a:lnTo>
                <a:cubicBezTo>
                  <a:pt x="138874" y="1182594"/>
                  <a:pt x="133020" y="1192054"/>
                  <a:pt x="124005" y="1197463"/>
                </a:cubicBezTo>
                <a:cubicBezTo>
                  <a:pt x="113926" y="1203511"/>
                  <a:pt x="99730" y="1201271"/>
                  <a:pt x="90552" y="1208614"/>
                </a:cubicBezTo>
                <a:cubicBezTo>
                  <a:pt x="80087" y="1216986"/>
                  <a:pt x="77074" y="1231982"/>
                  <a:pt x="68249" y="1242068"/>
                </a:cubicBezTo>
                <a:cubicBezTo>
                  <a:pt x="50941" y="1261848"/>
                  <a:pt x="12493" y="1297824"/>
                  <a:pt x="12493" y="1297824"/>
                </a:cubicBezTo>
                <a:cubicBezTo>
                  <a:pt x="-10200" y="1388598"/>
                  <a:pt x="3161" y="1301226"/>
                  <a:pt x="12493" y="1375882"/>
                </a:cubicBezTo>
                <a:cubicBezTo>
                  <a:pt x="18504" y="1423973"/>
                  <a:pt x="16085" y="1472976"/>
                  <a:pt x="23644" y="1520848"/>
                </a:cubicBezTo>
                <a:cubicBezTo>
                  <a:pt x="27311" y="1544069"/>
                  <a:pt x="40245" y="1564949"/>
                  <a:pt x="45947" y="1587756"/>
                </a:cubicBezTo>
                <a:cubicBezTo>
                  <a:pt x="53381" y="1617492"/>
                  <a:pt x="58556" y="1647887"/>
                  <a:pt x="68249" y="1676965"/>
                </a:cubicBezTo>
                <a:cubicBezTo>
                  <a:pt x="71966" y="1688116"/>
                  <a:pt x="76172" y="1699117"/>
                  <a:pt x="79401" y="1710419"/>
                </a:cubicBezTo>
                <a:cubicBezTo>
                  <a:pt x="81260" y="1716924"/>
                  <a:pt x="95019" y="1778452"/>
                  <a:pt x="101703" y="1788478"/>
                </a:cubicBezTo>
                <a:cubicBezTo>
                  <a:pt x="118873" y="1814233"/>
                  <a:pt x="143928" y="1827779"/>
                  <a:pt x="168610" y="1844234"/>
                </a:cubicBezTo>
                <a:cubicBezTo>
                  <a:pt x="175137" y="1854024"/>
                  <a:pt x="198387" y="1893635"/>
                  <a:pt x="213215" y="1899990"/>
                </a:cubicBezTo>
                <a:cubicBezTo>
                  <a:pt x="230636" y="1907456"/>
                  <a:pt x="250469" y="1907030"/>
                  <a:pt x="268971" y="1911141"/>
                </a:cubicBezTo>
                <a:cubicBezTo>
                  <a:pt x="283932" y="1914466"/>
                  <a:pt x="298497" y="1919550"/>
                  <a:pt x="313576" y="1922292"/>
                </a:cubicBezTo>
                <a:cubicBezTo>
                  <a:pt x="449093" y="1946931"/>
                  <a:pt x="665540" y="1950044"/>
                  <a:pt x="759625" y="1955746"/>
                </a:cubicBezTo>
                <a:cubicBezTo>
                  <a:pt x="915742" y="1952029"/>
                  <a:pt x="1071969" y="1951529"/>
                  <a:pt x="1227976" y="1944595"/>
                </a:cubicBezTo>
                <a:cubicBezTo>
                  <a:pt x="1239719" y="1944073"/>
                  <a:pt x="1249687" y="1932921"/>
                  <a:pt x="1261430" y="1933443"/>
                </a:cubicBezTo>
                <a:cubicBezTo>
                  <a:pt x="1417790" y="1940392"/>
                  <a:pt x="1573664" y="1955746"/>
                  <a:pt x="1729781" y="1966897"/>
                </a:cubicBezTo>
                <a:cubicBezTo>
                  <a:pt x="1744649" y="1974331"/>
                  <a:pt x="1760859" y="1979538"/>
                  <a:pt x="1774386" y="1989200"/>
                </a:cubicBezTo>
                <a:cubicBezTo>
                  <a:pt x="1847474" y="2041405"/>
                  <a:pt x="1769533" y="2009884"/>
                  <a:pt x="1841293" y="2033804"/>
                </a:cubicBezTo>
                <a:cubicBezTo>
                  <a:pt x="1895145" y="2087656"/>
                  <a:pt x="1826713" y="2022140"/>
                  <a:pt x="1897049" y="2078409"/>
                </a:cubicBezTo>
                <a:cubicBezTo>
                  <a:pt x="1926967" y="2102343"/>
                  <a:pt x="1915894" y="2101965"/>
                  <a:pt x="1941654" y="2134165"/>
                </a:cubicBezTo>
                <a:cubicBezTo>
                  <a:pt x="1948222" y="2142375"/>
                  <a:pt x="1957389" y="2148258"/>
                  <a:pt x="1963957" y="2156468"/>
                </a:cubicBezTo>
                <a:cubicBezTo>
                  <a:pt x="1972329" y="2166933"/>
                  <a:pt x="1977887" y="2179456"/>
                  <a:pt x="1986259" y="2189921"/>
                </a:cubicBezTo>
                <a:cubicBezTo>
                  <a:pt x="2012214" y="2222365"/>
                  <a:pt x="2007239" y="2205546"/>
                  <a:pt x="2042015" y="2234526"/>
                </a:cubicBezTo>
                <a:cubicBezTo>
                  <a:pt x="2054130" y="2244622"/>
                  <a:pt x="2064318" y="2256829"/>
                  <a:pt x="2075469" y="2267980"/>
                </a:cubicBezTo>
                <a:cubicBezTo>
                  <a:pt x="2079186" y="2279131"/>
                  <a:pt x="2080572" y="2291355"/>
                  <a:pt x="2086620" y="2301434"/>
                </a:cubicBezTo>
                <a:cubicBezTo>
                  <a:pt x="2124836" y="2365127"/>
                  <a:pt x="2097100" y="2276777"/>
                  <a:pt x="2120074" y="2357190"/>
                </a:cubicBezTo>
                <a:cubicBezTo>
                  <a:pt x="2124284" y="2371926"/>
                  <a:pt x="2120388" y="2390958"/>
                  <a:pt x="2131225" y="2401795"/>
                </a:cubicBezTo>
                <a:cubicBezTo>
                  <a:pt x="2142062" y="2412632"/>
                  <a:pt x="2160962" y="2409229"/>
                  <a:pt x="2175830" y="2412946"/>
                </a:cubicBezTo>
                <a:cubicBezTo>
                  <a:pt x="2179547" y="2431531"/>
                  <a:pt x="2184099" y="2449969"/>
                  <a:pt x="2186981" y="2468702"/>
                </a:cubicBezTo>
                <a:cubicBezTo>
                  <a:pt x="2191538" y="2498322"/>
                  <a:pt x="2193205" y="2528352"/>
                  <a:pt x="2198132" y="2557912"/>
                </a:cubicBezTo>
                <a:cubicBezTo>
                  <a:pt x="2200652" y="2573029"/>
                  <a:pt x="2202429" y="2588809"/>
                  <a:pt x="2209283" y="2602517"/>
                </a:cubicBezTo>
                <a:cubicBezTo>
                  <a:pt x="2213985" y="2611921"/>
                  <a:pt x="2224152" y="2617385"/>
                  <a:pt x="2231586" y="2624819"/>
                </a:cubicBezTo>
                <a:cubicBezTo>
                  <a:pt x="2263175" y="2719589"/>
                  <a:pt x="2219118" y="2604040"/>
                  <a:pt x="2265040" y="2680575"/>
                </a:cubicBezTo>
                <a:cubicBezTo>
                  <a:pt x="2271088" y="2690654"/>
                  <a:pt x="2269138" y="2704625"/>
                  <a:pt x="2276191" y="2714029"/>
                </a:cubicBezTo>
                <a:cubicBezTo>
                  <a:pt x="2291961" y="2735056"/>
                  <a:pt x="2313362" y="2751200"/>
                  <a:pt x="2331947" y="2769785"/>
                </a:cubicBezTo>
                <a:cubicBezTo>
                  <a:pt x="2346815" y="2784653"/>
                  <a:pt x="2364888" y="2796894"/>
                  <a:pt x="2376552" y="2814390"/>
                </a:cubicBezTo>
                <a:cubicBezTo>
                  <a:pt x="2383986" y="2825541"/>
                  <a:pt x="2388768" y="2839018"/>
                  <a:pt x="2398854" y="2847843"/>
                </a:cubicBezTo>
                <a:cubicBezTo>
                  <a:pt x="2419026" y="2865494"/>
                  <a:pt x="2446809" y="2873494"/>
                  <a:pt x="2465762" y="2892448"/>
                </a:cubicBezTo>
                <a:cubicBezTo>
                  <a:pt x="2519610" y="2946299"/>
                  <a:pt x="2451182" y="2880784"/>
                  <a:pt x="2521518" y="2937053"/>
                </a:cubicBezTo>
                <a:cubicBezTo>
                  <a:pt x="2529728" y="2943621"/>
                  <a:pt x="2535072" y="2953524"/>
                  <a:pt x="2543820" y="2959356"/>
                </a:cubicBezTo>
                <a:cubicBezTo>
                  <a:pt x="2612499" y="3005142"/>
                  <a:pt x="2564849" y="2958336"/>
                  <a:pt x="2621879" y="3003960"/>
                </a:cubicBezTo>
                <a:cubicBezTo>
                  <a:pt x="2630089" y="3010528"/>
                  <a:pt x="2634777" y="3021561"/>
                  <a:pt x="2644181" y="3026263"/>
                </a:cubicBezTo>
                <a:cubicBezTo>
                  <a:pt x="2657889" y="3033117"/>
                  <a:pt x="2674106" y="3033010"/>
                  <a:pt x="2688786" y="3037414"/>
                </a:cubicBezTo>
                <a:cubicBezTo>
                  <a:pt x="2711303" y="3044169"/>
                  <a:pt x="2755693" y="3059717"/>
                  <a:pt x="2755693" y="3059717"/>
                </a:cubicBezTo>
                <a:cubicBezTo>
                  <a:pt x="2795417" y="3099439"/>
                  <a:pt x="2764663" y="3072292"/>
                  <a:pt x="2833752" y="3115473"/>
                </a:cubicBezTo>
                <a:cubicBezTo>
                  <a:pt x="2883161" y="3146354"/>
                  <a:pt x="2849075" y="3131732"/>
                  <a:pt x="2900659" y="3148926"/>
                </a:cubicBezTo>
                <a:cubicBezTo>
                  <a:pt x="2919196" y="3167463"/>
                  <a:pt x="2931094" y="3182277"/>
                  <a:pt x="2956415" y="3193531"/>
                </a:cubicBezTo>
                <a:cubicBezTo>
                  <a:pt x="2977898" y="3203079"/>
                  <a:pt x="3001020" y="3208400"/>
                  <a:pt x="3023323" y="3215834"/>
                </a:cubicBezTo>
                <a:cubicBezTo>
                  <a:pt x="3102753" y="3242311"/>
                  <a:pt x="3045061" y="3226084"/>
                  <a:pt x="3201742" y="3238136"/>
                </a:cubicBezTo>
                <a:cubicBezTo>
                  <a:pt x="3279149" y="3263938"/>
                  <a:pt x="3231823" y="3251168"/>
                  <a:pt x="3380162" y="3260439"/>
                </a:cubicBezTo>
                <a:lnTo>
                  <a:pt x="3592035" y="3271590"/>
                </a:lnTo>
                <a:cubicBezTo>
                  <a:pt x="3626954" y="3283229"/>
                  <a:pt x="3666468" y="3298301"/>
                  <a:pt x="3703547" y="3305043"/>
                </a:cubicBezTo>
                <a:cubicBezTo>
                  <a:pt x="3729407" y="3309745"/>
                  <a:pt x="3755745" y="3311493"/>
                  <a:pt x="3781605" y="3316195"/>
                </a:cubicBezTo>
                <a:cubicBezTo>
                  <a:pt x="3829542" y="3324911"/>
                  <a:pt x="3817861" y="3326554"/>
                  <a:pt x="3859664" y="3338497"/>
                </a:cubicBezTo>
                <a:cubicBezTo>
                  <a:pt x="3874400" y="3342707"/>
                  <a:pt x="3889037" y="3347955"/>
                  <a:pt x="3904269" y="3349648"/>
                </a:cubicBezTo>
                <a:cubicBezTo>
                  <a:pt x="3956121" y="3355410"/>
                  <a:pt x="4008347" y="3357083"/>
                  <a:pt x="4060386" y="3360800"/>
                </a:cubicBezTo>
                <a:cubicBezTo>
                  <a:pt x="4071537" y="3364517"/>
                  <a:pt x="4082090" y="3372269"/>
                  <a:pt x="4093840" y="3371951"/>
                </a:cubicBezTo>
                <a:cubicBezTo>
                  <a:pt x="4432031" y="3362810"/>
                  <a:pt x="4356971" y="3378650"/>
                  <a:pt x="4517586" y="3338497"/>
                </a:cubicBezTo>
                <a:cubicBezTo>
                  <a:pt x="4521303" y="3327346"/>
                  <a:pt x="4522905" y="3315249"/>
                  <a:pt x="4528737" y="3305043"/>
                </a:cubicBezTo>
                <a:cubicBezTo>
                  <a:pt x="4548953" y="3269665"/>
                  <a:pt x="4567227" y="3261519"/>
                  <a:pt x="4584493" y="3226985"/>
                </a:cubicBezTo>
                <a:cubicBezTo>
                  <a:pt x="4589750" y="3216471"/>
                  <a:pt x="4587332" y="3201843"/>
                  <a:pt x="4595644" y="3193531"/>
                </a:cubicBezTo>
                <a:cubicBezTo>
                  <a:pt x="4603956" y="3185219"/>
                  <a:pt x="4618584" y="3187637"/>
                  <a:pt x="4629098" y="3182380"/>
                </a:cubicBezTo>
                <a:cubicBezTo>
                  <a:pt x="4657235" y="3168312"/>
                  <a:pt x="4664109" y="3158521"/>
                  <a:pt x="4684854" y="3137775"/>
                </a:cubicBezTo>
                <a:cubicBezTo>
                  <a:pt x="4711368" y="3058229"/>
                  <a:pt x="4673772" y="3154398"/>
                  <a:pt x="4729459" y="3070868"/>
                </a:cubicBezTo>
                <a:cubicBezTo>
                  <a:pt x="4738136" y="3057853"/>
                  <a:pt x="4747304" y="3003211"/>
                  <a:pt x="4751762" y="2992809"/>
                </a:cubicBezTo>
                <a:cubicBezTo>
                  <a:pt x="4757041" y="2980491"/>
                  <a:pt x="4766630" y="2970507"/>
                  <a:pt x="4774064" y="2959356"/>
                </a:cubicBezTo>
                <a:cubicBezTo>
                  <a:pt x="4794989" y="2896578"/>
                  <a:pt x="4789003" y="2930115"/>
                  <a:pt x="4774064" y="2825541"/>
                </a:cubicBezTo>
                <a:cubicBezTo>
                  <a:pt x="4771384" y="2806778"/>
                  <a:pt x="4772316" y="2786241"/>
                  <a:pt x="4762913" y="2769785"/>
                </a:cubicBezTo>
                <a:cubicBezTo>
                  <a:pt x="4756264" y="2758149"/>
                  <a:pt x="4739545" y="2756307"/>
                  <a:pt x="4729459" y="2747482"/>
                </a:cubicBezTo>
                <a:cubicBezTo>
                  <a:pt x="4650607" y="2678486"/>
                  <a:pt x="4705250" y="2702241"/>
                  <a:pt x="4640249" y="2680575"/>
                </a:cubicBezTo>
                <a:cubicBezTo>
                  <a:pt x="4629098" y="2673141"/>
                  <a:pt x="4616882" y="2667098"/>
                  <a:pt x="4606796" y="2658273"/>
                </a:cubicBezTo>
                <a:cubicBezTo>
                  <a:pt x="4587016" y="2640965"/>
                  <a:pt x="4551040" y="2602517"/>
                  <a:pt x="4551040" y="2602517"/>
                </a:cubicBezTo>
                <a:cubicBezTo>
                  <a:pt x="4547323" y="2591366"/>
                  <a:pt x="4545936" y="2579143"/>
                  <a:pt x="4539888" y="2569063"/>
                </a:cubicBezTo>
                <a:cubicBezTo>
                  <a:pt x="4534479" y="2560048"/>
                  <a:pt x="4524154" y="2554970"/>
                  <a:pt x="4517586" y="2546760"/>
                </a:cubicBezTo>
                <a:cubicBezTo>
                  <a:pt x="4509214" y="2536295"/>
                  <a:pt x="4502717" y="2524458"/>
                  <a:pt x="4495283" y="2513307"/>
                </a:cubicBezTo>
                <a:cubicBezTo>
                  <a:pt x="4491566" y="2502156"/>
                  <a:pt x="4486983" y="2491257"/>
                  <a:pt x="4484132" y="2479853"/>
                </a:cubicBezTo>
                <a:cubicBezTo>
                  <a:pt x="4479535" y="2461465"/>
                  <a:pt x="4479636" y="2441844"/>
                  <a:pt x="4472981" y="2424097"/>
                </a:cubicBezTo>
                <a:cubicBezTo>
                  <a:pt x="4468275" y="2411548"/>
                  <a:pt x="4459051" y="2401108"/>
                  <a:pt x="4450679" y="2390643"/>
                </a:cubicBezTo>
                <a:cubicBezTo>
                  <a:pt x="4444111" y="2382433"/>
                  <a:pt x="4437391" y="2373750"/>
                  <a:pt x="4428376" y="2368341"/>
                </a:cubicBezTo>
                <a:cubicBezTo>
                  <a:pt x="4418297" y="2362294"/>
                  <a:pt x="4406074" y="2360907"/>
                  <a:pt x="4394923" y="2357190"/>
                </a:cubicBezTo>
                <a:cubicBezTo>
                  <a:pt x="4387489" y="2349756"/>
                  <a:pt x="4381368" y="2340719"/>
                  <a:pt x="4372620" y="2334887"/>
                </a:cubicBezTo>
                <a:cubicBezTo>
                  <a:pt x="4319820" y="2299688"/>
                  <a:pt x="4316402" y="2323274"/>
                  <a:pt x="4261108" y="2267980"/>
                </a:cubicBezTo>
                <a:lnTo>
                  <a:pt x="4216503" y="2223375"/>
                </a:lnTo>
                <a:lnTo>
                  <a:pt x="4183049" y="2123014"/>
                </a:lnTo>
                <a:cubicBezTo>
                  <a:pt x="4173979" y="2095805"/>
                  <a:pt x="4171214" y="2077725"/>
                  <a:pt x="4149596" y="2056107"/>
                </a:cubicBezTo>
                <a:cubicBezTo>
                  <a:pt x="4140119" y="2046630"/>
                  <a:pt x="4127293" y="2041238"/>
                  <a:pt x="4116142" y="2033804"/>
                </a:cubicBezTo>
                <a:cubicBezTo>
                  <a:pt x="4109908" y="2008868"/>
                  <a:pt x="4093548" y="1938582"/>
                  <a:pt x="4082688" y="1922292"/>
                </a:cubicBezTo>
                <a:cubicBezTo>
                  <a:pt x="4054554" y="1880091"/>
                  <a:pt x="4069863" y="1898316"/>
                  <a:pt x="4038083" y="1866536"/>
                </a:cubicBezTo>
                <a:cubicBezTo>
                  <a:pt x="4030649" y="1851668"/>
                  <a:pt x="4022532" y="1837122"/>
                  <a:pt x="4015781" y="1821931"/>
                </a:cubicBezTo>
                <a:cubicBezTo>
                  <a:pt x="3990133" y="1764221"/>
                  <a:pt x="4003490" y="1775807"/>
                  <a:pt x="3971176" y="1732721"/>
                </a:cubicBezTo>
                <a:cubicBezTo>
                  <a:pt x="3872764" y="1601506"/>
                  <a:pt x="3979332" y="1745953"/>
                  <a:pt x="3881966" y="1632360"/>
                </a:cubicBezTo>
                <a:cubicBezTo>
                  <a:pt x="3873244" y="1622185"/>
                  <a:pt x="3867098" y="1610058"/>
                  <a:pt x="3859664" y="1598907"/>
                </a:cubicBezTo>
                <a:cubicBezTo>
                  <a:pt x="3859568" y="1598522"/>
                  <a:pt x="3842694" y="1526180"/>
                  <a:pt x="3837362" y="1520848"/>
                </a:cubicBezTo>
                <a:cubicBezTo>
                  <a:pt x="3825608" y="1509094"/>
                  <a:pt x="3807625" y="1505980"/>
                  <a:pt x="3792757" y="1498546"/>
                </a:cubicBezTo>
                <a:cubicBezTo>
                  <a:pt x="3789040" y="1487395"/>
                  <a:pt x="3787314" y="1475367"/>
                  <a:pt x="3781605" y="1465092"/>
                </a:cubicBezTo>
                <a:cubicBezTo>
                  <a:pt x="3750081" y="1408349"/>
                  <a:pt x="3748536" y="1409720"/>
                  <a:pt x="3714698" y="1375882"/>
                </a:cubicBezTo>
                <a:cubicBezTo>
                  <a:pt x="3710981" y="1353580"/>
                  <a:pt x="3708452" y="1331047"/>
                  <a:pt x="3703547" y="1308975"/>
                </a:cubicBezTo>
                <a:cubicBezTo>
                  <a:pt x="3700997" y="1297500"/>
                  <a:pt x="3695247" y="1286925"/>
                  <a:pt x="3692396" y="1275521"/>
                </a:cubicBezTo>
                <a:cubicBezTo>
                  <a:pt x="3684084" y="1242274"/>
                  <a:pt x="3676409" y="1208843"/>
                  <a:pt x="3670093" y="1175160"/>
                </a:cubicBezTo>
                <a:cubicBezTo>
                  <a:pt x="3649839" y="1067142"/>
                  <a:pt x="3674966" y="1129151"/>
                  <a:pt x="3636640" y="1052497"/>
                </a:cubicBezTo>
                <a:cubicBezTo>
                  <a:pt x="3630275" y="1020672"/>
                  <a:pt x="3623784" y="983626"/>
                  <a:pt x="3614337" y="952136"/>
                </a:cubicBezTo>
                <a:cubicBezTo>
                  <a:pt x="3607582" y="929619"/>
                  <a:pt x="3598790" y="907746"/>
                  <a:pt x="3592035" y="885229"/>
                </a:cubicBezTo>
                <a:cubicBezTo>
                  <a:pt x="3591912" y="884818"/>
                  <a:pt x="3575084" y="812522"/>
                  <a:pt x="3569732" y="807170"/>
                </a:cubicBezTo>
                <a:cubicBezTo>
                  <a:pt x="3561421" y="798858"/>
                  <a:pt x="3547430" y="799736"/>
                  <a:pt x="3536279" y="796019"/>
                </a:cubicBezTo>
                <a:cubicBezTo>
                  <a:pt x="3504010" y="666951"/>
                  <a:pt x="3557529" y="841170"/>
                  <a:pt x="3480523" y="717960"/>
                </a:cubicBezTo>
                <a:cubicBezTo>
                  <a:pt x="3470478" y="701887"/>
                  <a:pt x="3473968" y="680592"/>
                  <a:pt x="3469371" y="662204"/>
                </a:cubicBezTo>
                <a:cubicBezTo>
                  <a:pt x="3466520" y="650801"/>
                  <a:pt x="3461449" y="640053"/>
                  <a:pt x="3458220" y="628751"/>
                </a:cubicBezTo>
                <a:cubicBezTo>
                  <a:pt x="3454010" y="614015"/>
                  <a:pt x="3456643" y="596114"/>
                  <a:pt x="3447069" y="584146"/>
                </a:cubicBezTo>
                <a:cubicBezTo>
                  <a:pt x="3439726" y="574967"/>
                  <a:pt x="3424766" y="576712"/>
                  <a:pt x="3413615" y="572995"/>
                </a:cubicBezTo>
                <a:cubicBezTo>
                  <a:pt x="3398747" y="558127"/>
                  <a:pt x="3381232" y="545500"/>
                  <a:pt x="3369010" y="528390"/>
                </a:cubicBezTo>
                <a:cubicBezTo>
                  <a:pt x="3331810" y="476310"/>
                  <a:pt x="3394428" y="508164"/>
                  <a:pt x="3324405" y="461482"/>
                </a:cubicBezTo>
                <a:cubicBezTo>
                  <a:pt x="3314625" y="454962"/>
                  <a:pt x="3301756" y="454961"/>
                  <a:pt x="3290952" y="450331"/>
                </a:cubicBezTo>
                <a:cubicBezTo>
                  <a:pt x="3275673" y="443783"/>
                  <a:pt x="3261215" y="435463"/>
                  <a:pt x="3246347" y="428029"/>
                </a:cubicBezTo>
                <a:cubicBezTo>
                  <a:pt x="3192495" y="374177"/>
                  <a:pt x="3260927" y="439693"/>
                  <a:pt x="3190591" y="383424"/>
                </a:cubicBezTo>
                <a:cubicBezTo>
                  <a:pt x="3182381" y="376856"/>
                  <a:pt x="3177303" y="366530"/>
                  <a:pt x="3168288" y="361121"/>
                </a:cubicBezTo>
                <a:cubicBezTo>
                  <a:pt x="3150081" y="350197"/>
                  <a:pt x="3092783" y="342245"/>
                  <a:pt x="3079079" y="338819"/>
                </a:cubicBezTo>
                <a:cubicBezTo>
                  <a:pt x="3046261" y="330615"/>
                  <a:pt x="3032937" y="321324"/>
                  <a:pt x="3001020" y="305365"/>
                </a:cubicBezTo>
                <a:cubicBezTo>
                  <a:pt x="2949847" y="241400"/>
                  <a:pt x="2973245" y="266439"/>
                  <a:pt x="2934113" y="227307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609600" marR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31449" y="2919685"/>
            <a:ext cx="487680" cy="386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libri" panose="020F0502020204030204" charset="0"/>
              </a:rPr>
              <a:t>①</a:t>
            </a:r>
            <a:endParaRPr lang="zh-CN" altLang="en-US" dirty="0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86930" y="5036160"/>
            <a:ext cx="487680" cy="386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libri" panose="020F0502020204030204" charset="0"/>
              </a:rPr>
              <a:t>②</a:t>
            </a:r>
            <a:endParaRPr lang="zh-CN" altLang="en-US" dirty="0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12867" y="3852262"/>
            <a:ext cx="487680" cy="386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libri" panose="020F0502020204030204" charset="0"/>
              </a:rPr>
              <a:t>③</a:t>
            </a:r>
            <a:endParaRPr lang="zh-CN" altLang="en-US" dirty="0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04656" y="4093939"/>
            <a:ext cx="494046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2"/>
          <p:cNvSpPr/>
          <p:nvPr/>
        </p:nvSpPr>
        <p:spPr>
          <a:xfrm>
            <a:off x="684213" y="333375"/>
            <a:ext cx="7772400" cy="50323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</a:pPr>
            <a:r>
              <a:rPr lang="zh-CN" altLang="en-US" dirty="0"/>
              <a:t>四路抢答器的设计</a:t>
            </a:r>
            <a:endParaRPr lang="zh-CN" altLang="en-US" dirty="0"/>
          </a:p>
        </p:txBody>
      </p:sp>
      <p:sp>
        <p:nvSpPr>
          <p:cNvPr id="6146" name="Rectangle 23"/>
          <p:cNvSpPr/>
          <p:nvPr/>
        </p:nvSpPr>
        <p:spPr>
          <a:xfrm>
            <a:off x="3171825" y="25622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98663" y="168104"/>
            <a:ext cx="5143500" cy="7056781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38" y="2825223"/>
            <a:ext cx="2417730" cy="2086156"/>
          </a:xfrm>
          <a:prstGeom prst="rect">
            <a:avLst/>
          </a:prstGeom>
        </p:spPr>
      </p:pic>
      <p:sp>
        <p:nvSpPr>
          <p:cNvPr id="6145" name="Rectangle 22"/>
          <p:cNvSpPr/>
          <p:nvPr/>
        </p:nvSpPr>
        <p:spPr>
          <a:xfrm>
            <a:off x="684213" y="333375"/>
            <a:ext cx="7772400" cy="50323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</a:pPr>
            <a:r>
              <a:rPr lang="zh-CN" altLang="en-US" dirty="0"/>
              <a:t>四路抢答器的设计</a:t>
            </a:r>
            <a:endParaRPr lang="zh-CN" altLang="en-US" dirty="0"/>
          </a:p>
        </p:txBody>
      </p:sp>
      <p:sp>
        <p:nvSpPr>
          <p:cNvPr id="6146" name="Rectangle 23"/>
          <p:cNvSpPr/>
          <p:nvPr/>
        </p:nvSpPr>
        <p:spPr>
          <a:xfrm>
            <a:off x="3171825" y="25622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2" name="Rectangle 24"/>
          <p:cNvSpPr/>
          <p:nvPr/>
        </p:nvSpPr>
        <p:spPr>
          <a:xfrm>
            <a:off x="539750" y="1052830"/>
            <a:ext cx="7848600" cy="4927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latin typeface="楷体_GB2312" pitchFamily="49" charset="-122"/>
              </a:rPr>
              <a:t>六、调试分析</a:t>
            </a:r>
            <a:r>
              <a:rPr lang="zh-CN" altLang="en-US" dirty="0">
                <a:latin typeface="楷体_GB2312" pitchFamily="49" charset="-122"/>
              </a:rPr>
              <a:t>   </a:t>
            </a:r>
            <a:endParaRPr lang="zh-CN" altLang="en-US" sz="2000" dirty="0">
              <a:latin typeface="楷体_GB2312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09050" y="2536933"/>
            <a:ext cx="714375" cy="288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+5V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37177" y="5084926"/>
            <a:ext cx="516255" cy="288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</a:rPr>
              <a:t>GND</a:t>
            </a:r>
            <a:endParaRPr lang="en-US" altLang="zh-CN" sz="1600" b="1" dirty="0">
              <a:solidFill>
                <a:srgbClr val="00B0F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09050" y="1730165"/>
            <a:ext cx="487680" cy="386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libri" panose="020F0502020204030204" charset="0"/>
              </a:rPr>
              <a:t>①</a:t>
            </a:r>
            <a:endParaRPr lang="zh-CN" altLang="en-US" dirty="0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283968" y="2994273"/>
            <a:ext cx="441960" cy="4851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  <a:endParaRPr lang="en-US" alt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95" y="3151346"/>
            <a:ext cx="2629548" cy="1267002"/>
          </a:xfrm>
          <a:prstGeom prst="rect">
            <a:avLst/>
          </a:prstGeom>
        </p:spPr>
      </p:pic>
      <p:sp>
        <p:nvSpPr>
          <p:cNvPr id="11" name="Rectangle 22"/>
          <p:cNvSpPr/>
          <p:nvPr/>
        </p:nvSpPr>
        <p:spPr>
          <a:xfrm>
            <a:off x="2012854" y="1637249"/>
            <a:ext cx="1507212" cy="43199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</a:pPr>
            <a:r>
              <a:rPr lang="en-US" altLang="zh-CN" sz="1800" dirty="0" smtClean="0">
                <a:solidFill>
                  <a:srgbClr val="FF0000"/>
                </a:solidFill>
              </a:rPr>
              <a:t>CP</a:t>
            </a:r>
            <a:r>
              <a:rPr lang="zh-CN" altLang="en-US" sz="1800" dirty="0" smtClean="0">
                <a:solidFill>
                  <a:srgbClr val="FF0000"/>
                </a:solidFill>
              </a:rPr>
              <a:t>时钟模块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5" y="2199828"/>
            <a:ext cx="5182252" cy="3835882"/>
          </a:xfrm>
          <a:prstGeom prst="rect">
            <a:avLst/>
          </a:prstGeom>
        </p:spPr>
      </p:pic>
      <p:sp>
        <p:nvSpPr>
          <p:cNvPr id="6145" name="Rectangle 22"/>
          <p:cNvSpPr/>
          <p:nvPr/>
        </p:nvSpPr>
        <p:spPr>
          <a:xfrm>
            <a:off x="684213" y="333375"/>
            <a:ext cx="7772400" cy="50323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</a:pPr>
            <a:r>
              <a:rPr lang="zh-CN" altLang="en-US" dirty="0"/>
              <a:t>四路抢答器的设计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30205" y="1894296"/>
            <a:ext cx="714375" cy="288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+5V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7393" y="4665924"/>
            <a:ext cx="516255" cy="288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</a:rPr>
              <a:t>GND</a:t>
            </a:r>
            <a:endParaRPr lang="en-US" altLang="zh-CN" sz="1600" b="1" dirty="0">
              <a:solidFill>
                <a:srgbClr val="00B0F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91008" y="1243640"/>
            <a:ext cx="487680" cy="386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libri" panose="020F0502020204030204" charset="0"/>
              </a:rPr>
              <a:t>②</a:t>
            </a:r>
            <a:endParaRPr lang="zh-CN" altLang="en-US" dirty="0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066021" y="4293388"/>
            <a:ext cx="441960" cy="4851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  <a:endParaRPr lang="en-US" alt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08104" y="4726460"/>
            <a:ext cx="199898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B</a:t>
            </a:r>
            <a:r>
              <a:rPr lang="zh-CN" altLang="en-US" sz="1600" dirty="0" smtClean="0"/>
              <a:t>点电平的变化情况？</a:t>
            </a:r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507857" y="5350022"/>
            <a:ext cx="199898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</a:t>
            </a:r>
            <a:r>
              <a:rPr lang="zh-CN" altLang="en-US" sz="1600" dirty="0" smtClean="0"/>
              <a:t>点电平的变化情况？</a:t>
            </a:r>
            <a:endParaRPr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158040" y="5934870"/>
            <a:ext cx="233253" cy="4862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  <a:endParaRPr lang="en-US" alt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1269979" y="1149455"/>
            <a:ext cx="1507212" cy="43199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</a:pPr>
            <a:r>
              <a:rPr lang="zh-CN" altLang="en-US" sz="1800" dirty="0" smtClean="0">
                <a:solidFill>
                  <a:srgbClr val="FF0000"/>
                </a:solidFill>
              </a:rPr>
              <a:t>抢答器模块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05" y="1856992"/>
            <a:ext cx="1876359" cy="4236304"/>
          </a:xfrm>
          <a:prstGeom prst="rect">
            <a:avLst/>
          </a:prstGeom>
        </p:spPr>
      </p:pic>
      <p:sp>
        <p:nvSpPr>
          <p:cNvPr id="6145" name="Rectangle 22"/>
          <p:cNvSpPr/>
          <p:nvPr/>
        </p:nvSpPr>
        <p:spPr>
          <a:xfrm>
            <a:off x="684213" y="333375"/>
            <a:ext cx="7772400" cy="50323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</a:pPr>
            <a:r>
              <a:rPr lang="zh-CN" altLang="en-US" dirty="0"/>
              <a:t>四路抢答器的设计</a:t>
            </a:r>
            <a:endParaRPr lang="zh-CN" altLang="en-US" dirty="0"/>
          </a:p>
        </p:txBody>
      </p:sp>
      <p:sp>
        <p:nvSpPr>
          <p:cNvPr id="6146" name="Rectangle 23"/>
          <p:cNvSpPr/>
          <p:nvPr/>
        </p:nvSpPr>
        <p:spPr>
          <a:xfrm>
            <a:off x="3171825" y="25622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14637" y="4890104"/>
            <a:ext cx="714375" cy="288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+5V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91680" y="2017767"/>
            <a:ext cx="516255" cy="288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</a:rPr>
              <a:t>GND</a:t>
            </a:r>
            <a:endParaRPr lang="en-US" altLang="zh-CN" sz="1600" b="1" dirty="0">
              <a:solidFill>
                <a:srgbClr val="00B0F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02954" y="1222376"/>
            <a:ext cx="487680" cy="386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libri" panose="020F0502020204030204" charset="0"/>
              </a:rPr>
              <a:t>③</a:t>
            </a:r>
            <a:endParaRPr lang="zh-CN" altLang="en-US" dirty="0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109762" y="5896188"/>
            <a:ext cx="441960" cy="4851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  <a:endParaRPr lang="en-US" alt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029545" y="5178394"/>
            <a:ext cx="441960" cy="4851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  <a:endParaRPr lang="en-US" alt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601369" y="2306057"/>
            <a:ext cx="1998980" cy="288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</a:t>
            </a:r>
            <a:r>
              <a:rPr lang="zh-CN" altLang="en-US" sz="1600" dirty="0" smtClean="0"/>
              <a:t>点给</a:t>
            </a:r>
            <a:r>
              <a:rPr lang="zh-CN" altLang="en-US" sz="1600" smtClean="0"/>
              <a:t>一个</a:t>
            </a:r>
            <a:r>
              <a:rPr lang="zh-CN" altLang="en-US" sz="1600" smtClean="0"/>
              <a:t>低电平</a:t>
            </a:r>
            <a:endParaRPr lang="zh-CN" altLang="en-US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584870" y="2854948"/>
            <a:ext cx="2363394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D</a:t>
            </a:r>
            <a:r>
              <a:rPr lang="zh-CN" altLang="en-US" sz="1600" dirty="0" smtClean="0"/>
              <a:t>点给一个</a:t>
            </a:r>
            <a:r>
              <a:rPr lang="en-US" altLang="zh-CN" sz="1600" dirty="0" smtClean="0"/>
              <a:t>1Hz</a:t>
            </a:r>
            <a:r>
              <a:rPr lang="zh-CN" altLang="en-US" sz="1600" dirty="0" smtClean="0"/>
              <a:t>的脉冲串</a:t>
            </a:r>
            <a:endParaRPr lang="zh-CN" altLang="en-US" sz="1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4591167" y="3678927"/>
            <a:ext cx="2363394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数码管的显示情况如何？</a:t>
            </a:r>
            <a:endParaRPr lang="zh-CN" altLang="en-US" sz="1600" dirty="0"/>
          </a:p>
        </p:txBody>
      </p:sp>
      <p:sp>
        <p:nvSpPr>
          <p:cNvPr id="13" name="Rectangle 22"/>
          <p:cNvSpPr/>
          <p:nvPr/>
        </p:nvSpPr>
        <p:spPr>
          <a:xfrm>
            <a:off x="1307424" y="1128608"/>
            <a:ext cx="1608391" cy="43199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</a:pPr>
            <a:r>
              <a:rPr lang="zh-CN" altLang="en-US" sz="1800" dirty="0" smtClean="0">
                <a:solidFill>
                  <a:srgbClr val="FF0000"/>
                </a:solidFill>
              </a:rPr>
              <a:t>计数显示模块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89" y="2399828"/>
            <a:ext cx="3730705" cy="1919421"/>
          </a:xfrm>
          <a:prstGeom prst="rect">
            <a:avLst/>
          </a:prstGeom>
        </p:spPr>
      </p:pic>
      <p:sp>
        <p:nvSpPr>
          <p:cNvPr id="6145" name="Rectangle 22"/>
          <p:cNvSpPr/>
          <p:nvPr/>
        </p:nvSpPr>
        <p:spPr>
          <a:xfrm>
            <a:off x="684213" y="333375"/>
            <a:ext cx="7772400" cy="50323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</a:pPr>
            <a:r>
              <a:rPr lang="zh-CN" altLang="en-US" dirty="0"/>
              <a:t>四路抢答器的设计</a:t>
            </a:r>
            <a:endParaRPr lang="zh-CN" altLang="en-US" dirty="0"/>
          </a:p>
        </p:txBody>
      </p:sp>
      <p:sp>
        <p:nvSpPr>
          <p:cNvPr id="6146" name="Rectangle 23"/>
          <p:cNvSpPr/>
          <p:nvPr/>
        </p:nvSpPr>
        <p:spPr>
          <a:xfrm>
            <a:off x="3171825" y="25622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4480" y="1226520"/>
            <a:ext cx="494046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454506" y="2039788"/>
            <a:ext cx="441960" cy="4851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  <a:endParaRPr lang="en-US" alt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153406" y="3826980"/>
            <a:ext cx="441960" cy="4851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</a:t>
            </a:r>
            <a:endParaRPr lang="en-US" alt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032026" y="4272036"/>
            <a:ext cx="441960" cy="4851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  <a:endParaRPr lang="en-US" alt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01191" y="2802651"/>
            <a:ext cx="441960" cy="4851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  <a:endParaRPr lang="en-US" alt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502603" y="4357640"/>
            <a:ext cx="410241" cy="3139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1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</a:rPr>
              <a:t>L</a:t>
            </a:r>
            <a:endParaRPr lang="en-US" altLang="zh-CN" sz="1800" dirty="0">
              <a:ln w="22225">
                <a:solidFill>
                  <a:schemeClr val="accent2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550850" y="2888255"/>
            <a:ext cx="410241" cy="3139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1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</a:rPr>
              <a:t>A</a:t>
            </a:r>
            <a:endParaRPr lang="en-US" altLang="zh-CN" sz="1800" dirty="0">
              <a:ln w="22225">
                <a:solidFill>
                  <a:schemeClr val="accent2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153406" y="4460944"/>
            <a:ext cx="410241" cy="3139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1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</a:rPr>
              <a:t>L</a:t>
            </a:r>
            <a:endParaRPr lang="en-US" altLang="zh-CN" sz="1800" dirty="0">
              <a:ln w="22225">
                <a:solidFill>
                  <a:schemeClr val="accent2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024130" y="4357640"/>
            <a:ext cx="410241" cy="3139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1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</a:rPr>
              <a:t>H</a:t>
            </a:r>
            <a:endParaRPr lang="en-US" altLang="zh-CN" sz="1800" dirty="0">
              <a:ln w="22225">
                <a:solidFill>
                  <a:schemeClr val="accent2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785217" y="4483220"/>
            <a:ext cx="410241" cy="3139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1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</a:rPr>
              <a:t>A</a:t>
            </a:r>
            <a:endParaRPr lang="en-US" altLang="zh-CN" sz="1800" dirty="0">
              <a:ln w="22225">
                <a:solidFill>
                  <a:schemeClr val="accent2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177983" y="2883124"/>
            <a:ext cx="410241" cy="3139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1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</a:rPr>
              <a:t>L</a:t>
            </a:r>
            <a:endParaRPr lang="en-US" altLang="zh-CN" sz="1800" dirty="0">
              <a:ln w="22225">
                <a:solidFill>
                  <a:schemeClr val="accent2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16" name="Rectangle 22"/>
          <p:cNvSpPr/>
          <p:nvPr/>
        </p:nvSpPr>
        <p:spPr>
          <a:xfrm>
            <a:off x="1464182" y="1156103"/>
            <a:ext cx="1567844" cy="43199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</a:pPr>
            <a:r>
              <a:rPr lang="zh-CN" altLang="en-US" sz="1800" dirty="0" smtClean="0">
                <a:solidFill>
                  <a:srgbClr val="FF0000"/>
                </a:solidFill>
              </a:rPr>
              <a:t>逻辑控制模块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2"/>
          <p:cNvSpPr/>
          <p:nvPr/>
        </p:nvSpPr>
        <p:spPr>
          <a:xfrm>
            <a:off x="684213" y="333375"/>
            <a:ext cx="7772400" cy="50323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</a:pPr>
            <a:r>
              <a:rPr lang="zh-CN" altLang="en-US" dirty="0"/>
              <a:t>四路抢答器的设计</a:t>
            </a:r>
            <a:endParaRPr lang="zh-CN" altLang="en-US" dirty="0"/>
          </a:p>
        </p:txBody>
      </p:sp>
      <p:sp>
        <p:nvSpPr>
          <p:cNvPr id="6146" name="Rectangle 23"/>
          <p:cNvSpPr/>
          <p:nvPr/>
        </p:nvSpPr>
        <p:spPr>
          <a:xfrm>
            <a:off x="3171825" y="25622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56176" y="1192357"/>
            <a:ext cx="253174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成品完整调试！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2" y="980728"/>
            <a:ext cx="8640960" cy="5688632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jhmNDA2N2Q2ODMyODE5OTRmNDBiZGZkMjYxMDBjZTUifQ=="/>
  <p:tag name="KSO_WPP_MARK_KEY" val="af296ffd-e92d-49f7-bcc4-93566be9f8a8"/>
  <p:tag name="commondata" val="eyJoZGlkIjoiOTBkYjgwMTQ1Y2MxOTc4ZDBhZGFjM2YwY2U3MWIzNjkifQ=="/>
</p:tagLst>
</file>

<file path=ppt/theme/theme1.xml><?xml version="1.0" encoding="utf-8"?>
<a:theme xmlns:a="http://schemas.openxmlformats.org/drawingml/2006/main" name="1_模板">
  <a:themeElements>
    <a:clrScheme name="1_模板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模板">
      <a:majorFont>
        <a:latin typeface="Tahoma"/>
        <a:ea typeface="楷体_GB2312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609600" marR="0" indent="-6096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1_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模板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板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板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差动放大器</Template>
  <TotalTime>0</TotalTime>
  <Words>220</Words>
  <Application>WPS 演示</Application>
  <PresentationFormat>全屏显示(4:3)</PresentationFormat>
  <Paragraphs>108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楷体_GB2312</vt:lpstr>
      <vt:lpstr>新宋体</vt:lpstr>
      <vt:lpstr>Tahoma</vt:lpstr>
      <vt:lpstr>Times New Roman</vt:lpstr>
      <vt:lpstr>Calibri</vt:lpstr>
      <vt:lpstr>微软雅黑</vt:lpstr>
      <vt:lpstr>Arial Unicode MS</vt:lpstr>
      <vt:lpstr>1_模板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WPS_1671249604</cp:lastModifiedBy>
  <cp:revision>413</cp:revision>
  <dcterms:created xsi:type="dcterms:W3CDTF">2020-05-30T11:49:00Z</dcterms:created>
  <dcterms:modified xsi:type="dcterms:W3CDTF">2023-12-27T04:40:12Z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2052-12.1.0.15946</vt:lpwstr>
  </property>
  <property fmtid="{D5CDD505-2E9C-101B-9397-08002B2CF9AE}" pid="3" name="ICV">
    <vt:lpwstr>8D2C3FB1B3224879AE01AAA95CF330C7_13</vt:lpwstr>
  </property>
</Properties>
</file>