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60" r:id="rId2"/>
    <p:sldId id="270" r:id="rId3"/>
    <p:sldId id="271" r:id="rId4"/>
    <p:sldId id="273" r:id="rId5"/>
    <p:sldId id="274" r:id="rId6"/>
    <p:sldId id="275" r:id="rId7"/>
    <p:sldId id="279" r:id="rId8"/>
    <p:sldId id="276" r:id="rId9"/>
    <p:sldId id="311" r:id="rId10"/>
    <p:sldId id="277" r:id="rId11"/>
    <p:sldId id="278" r:id="rId12"/>
    <p:sldId id="280" r:id="rId13"/>
    <p:sldId id="321" r:id="rId14"/>
    <p:sldId id="281" r:id="rId15"/>
    <p:sldId id="284" r:id="rId16"/>
    <p:sldId id="314" r:id="rId17"/>
    <p:sldId id="285" r:id="rId18"/>
    <p:sldId id="286" r:id="rId19"/>
    <p:sldId id="287" r:id="rId20"/>
    <p:sldId id="288" r:id="rId21"/>
    <p:sldId id="289" r:id="rId22"/>
    <p:sldId id="312" r:id="rId23"/>
    <p:sldId id="315" r:id="rId24"/>
    <p:sldId id="317" r:id="rId25"/>
    <p:sldId id="316" r:id="rId26"/>
    <p:sldId id="291" r:id="rId27"/>
    <p:sldId id="292" r:id="rId28"/>
    <p:sldId id="293" r:id="rId29"/>
    <p:sldId id="294" r:id="rId30"/>
    <p:sldId id="296" r:id="rId31"/>
    <p:sldId id="295" r:id="rId32"/>
    <p:sldId id="297" r:id="rId33"/>
    <p:sldId id="298" r:id="rId34"/>
    <p:sldId id="299" r:id="rId35"/>
    <p:sldId id="300" r:id="rId36"/>
    <p:sldId id="318" r:id="rId37"/>
    <p:sldId id="301" r:id="rId38"/>
    <p:sldId id="302" r:id="rId39"/>
    <p:sldId id="303" r:id="rId40"/>
    <p:sldId id="319" r:id="rId41"/>
    <p:sldId id="305" r:id="rId42"/>
    <p:sldId id="306" r:id="rId43"/>
    <p:sldId id="307" r:id="rId44"/>
    <p:sldId id="308" r:id="rId45"/>
    <p:sldId id="309" r:id="rId46"/>
    <p:sldId id="320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9B4F8-B9B8-4A16-8056-FA7F3557B8C5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70A8B-A679-4A27-84B0-328234F41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636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838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93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85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62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13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78803-B1DC-855D-4DBC-529C7B54D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C180CA-31F6-67D4-92EB-26328318A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F7C99-DE6D-CC4A-13E9-B199547E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1F4ED-8EBE-6D08-6AFA-83BEDBE4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6A27D-90CC-3601-A639-180B0433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1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AD5EA-43B4-7D57-6D5C-ACC108BD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D9115D-45D6-A3B1-BD08-CC69524FE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215E8-5099-BA84-7285-04122E78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879CB-FB62-F65B-1FDD-034F371D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F04D0F-BE4E-6A08-5845-F072380A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99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A60B3F-C130-8897-15D6-CE9EFD032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AD31B4-DC93-B234-4054-7FEFBBB7E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7C8E2-7A2C-8AFF-7CF8-64EC9EB3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C6749-E5D1-48B8-1B01-D8C5B902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2010D-BD5E-4847-2686-CB5238D6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64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3C689-BB9A-44D4-9884-20238864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EB2BC-19DC-7BE6-F6BC-B95964028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30DFF-0024-B056-9F82-8C493A56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73461-4D10-0C4F-BB91-0417422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A0E1E-1EF3-65E1-AE51-4A848013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3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E00A7-037E-C6B8-217B-6E59CA116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BBD18-41BC-F243-A748-621D206A6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2A086-3A6A-2663-986C-230BB245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9BFA0-09BF-82A0-2DA1-00E089EE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5D31F-C8AB-49A1-BE2A-7978982C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88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2F9EB-60E2-9DF8-B909-E3622639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526EB-CCFD-243B-6B54-0AB8A8C9F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01016-EB74-06FE-2CEF-CA92D678D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64DFAD-2BDF-B94A-C52C-D08801DE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70325-1C82-AD51-5285-323C7596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805842-495A-D34F-6E5F-A83357F1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3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1F9AA-A543-96F2-E8B0-145B6975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CA0668-F08B-0A09-5C9C-A62E48491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9137B1-9742-527D-7626-817B96750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ACEF82-CFF5-57FF-1A8C-68363ED30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3CD740-7D59-95C6-8E32-988FF3285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0A8A02-67E5-5BCF-3F24-0D94BE26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9EB029-22E3-A395-AFFD-D3FA70A4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5CFE57-73C0-FE8C-83A6-ADB75C59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81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6052F-8656-99E0-A044-96ECD0E8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5A215E-1D10-DE23-E4B1-1F7670B6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3C5798-2116-D8F9-B4FA-F61DB0C3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8A7607-91E2-D637-232F-4F9B5690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14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8209A8-E09C-41E7-77FC-C499885C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A37CDE-627B-8688-DE6A-9272DAA4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8CD9DF-2CAD-5A4B-D811-2287DBF2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69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4C832-1EA2-BAEF-B8EB-4A7F5977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7E8AD-CE50-09DC-30BF-F8AAF0C03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6463A9-F51C-BB9E-BD1A-C24ED2C54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082058-9BD1-A542-82D2-B84766C8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CC85E9-6032-4C2C-8952-E2A43F99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7E3FE3-CFC3-6E0C-6173-EED7910B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55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2FE76-0511-2BB5-4C99-96E6A15CF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61A8DA-5020-430A-9CE4-95987DDBE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995129-30D2-1059-B166-F5D4DD4A2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04382C-FCDC-4F2F-087B-9BC3300B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F5B246-D61A-6C5B-859A-3361C3D5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30CA7C-2F21-5E31-61D8-289E720A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9EBC7F-5221-5BF7-2439-AEDF43623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8853EE-826D-710F-A13C-4FC3AAECA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16301-7B84-993F-66FB-587B3E9E8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7400-BCA1-4CCF-9320-B208241C2B12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F6E63-FFC5-86C6-21DC-04057B77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13343-0FBC-DD7B-F863-B5BEDAE04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93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.com.cn/jsref/jsref_statements.asp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.com.cn/jsref/dom_obj_location.asp" TargetMode="External"/><Relationship Id="rId2" Type="http://schemas.openxmlformats.org/officeDocument/2006/relationships/hyperlink" Target="https://www.w3school.com.cn/jsref/dom_obj_history.asp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3school.com.cn/jsref/dom_obj_navigator.asp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3">
            <a:extLst>
              <a:ext uri="{FF2B5EF4-FFF2-40B4-BE49-F238E27FC236}">
                <a16:creationId xmlns:a16="http://schemas.microsoft.com/office/drawing/2014/main" id="{1851DF1D-AE01-5A58-8E63-6FD43D896E82}"/>
              </a:ext>
            </a:extLst>
          </p:cNvPr>
          <p:cNvSpPr txBox="1">
            <a:spLocks/>
          </p:cNvSpPr>
          <p:nvPr/>
        </p:nvSpPr>
        <p:spPr>
          <a:xfrm>
            <a:off x="3576680" y="3652349"/>
            <a:ext cx="6042054" cy="2526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任课教师：何晓玉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院系：计算机科学与技术学院</a:t>
            </a:r>
          </a:p>
          <a:p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邮箱：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hexiaoyv@zstu.edu.cn</a:t>
            </a:r>
          </a:p>
          <a:p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A825BFF-E83D-4E9D-E6C3-80A53C60D543}"/>
              </a:ext>
            </a:extLst>
          </p:cNvPr>
          <p:cNvSpPr txBox="1"/>
          <p:nvPr/>
        </p:nvSpPr>
        <p:spPr>
          <a:xfrm>
            <a:off x="2760032" y="622537"/>
            <a:ext cx="6037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Web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应用开发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1675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014507CA-4DE5-C95C-F9A9-C43C593490D1}"/>
              </a:ext>
            </a:extLst>
          </p:cNvPr>
          <p:cNvSpPr txBox="1">
            <a:spLocks/>
          </p:cNvSpPr>
          <p:nvPr/>
        </p:nvSpPr>
        <p:spPr>
          <a:xfrm>
            <a:off x="4655601" y="1146629"/>
            <a:ext cx="6976872" cy="4126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</a:rPr>
              <a:t>JavaScript</a:t>
            </a:r>
            <a:r>
              <a:rPr lang="zh-CN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引入方式</a:t>
            </a:r>
            <a:endParaRPr lang="en-US" altLang="zh-CN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内部脚本：将</a:t>
            </a:r>
            <a:r>
              <a:rPr lang="en-US" altLang="zh-CN" sz="20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20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代码定义在</a:t>
            </a:r>
            <a:r>
              <a:rPr lang="en-US" altLang="zh-CN" sz="20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lang="zh-CN" altLang="en-US" sz="20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页面的</a:t>
            </a:r>
            <a:r>
              <a:rPr lang="en-US" altLang="zh-CN" sz="20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&lt;script&gt;&lt;/script&gt;</a:t>
            </a:r>
            <a:r>
              <a:rPr lang="zh-CN" altLang="en-US" sz="20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</a:t>
            </a:r>
            <a:endParaRPr lang="en-US" altLang="zh-CN" sz="20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建议：将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&lt;script&gt;&lt;/script&gt;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放在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&lt;body&gt;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的底部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2">
              <a:lnSpc>
                <a:spcPct val="150000"/>
              </a:lnSpc>
            </a:pP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外部脚本：将</a:t>
            </a:r>
            <a:r>
              <a:rPr lang="en-US" altLang="zh-CN" sz="20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20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代码定义在</a:t>
            </a:r>
            <a:r>
              <a:rPr lang="en-US" altLang="zh-CN" sz="2000" dirty="0" err="1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20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文件中，通过</a:t>
            </a:r>
            <a:r>
              <a:rPr lang="en-US" altLang="zh-CN" sz="20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&lt;script&gt;&lt;/script&gt;</a:t>
            </a:r>
            <a:r>
              <a:rPr lang="zh-CN" altLang="en-US" sz="20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标签引入</a:t>
            </a:r>
            <a:endParaRPr lang="en-US" altLang="zh-CN" sz="20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注意：通过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标签引入外部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文件时，标签不可以自闭合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138F152-F4F7-AF33-E01C-FFAA7597D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750" y="1914444"/>
            <a:ext cx="3676839" cy="313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6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711F3DE-5029-169B-619F-7DC17C451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411" y="2389211"/>
            <a:ext cx="1390721" cy="1225613"/>
          </a:xfrm>
          <a:prstGeom prst="rect">
            <a:avLst/>
          </a:prstGeom>
        </p:spPr>
      </p:pic>
      <p:sp>
        <p:nvSpPr>
          <p:cNvPr id="2" name="标题 4">
            <a:extLst>
              <a:ext uri="{FF2B5EF4-FFF2-40B4-BE49-F238E27FC236}">
                <a16:creationId xmlns:a16="http://schemas.microsoft.com/office/drawing/2014/main" id="{EB65FC54-E470-AE5B-69A4-5F10F249C113}"/>
              </a:ext>
            </a:extLst>
          </p:cNvPr>
          <p:cNvSpPr txBox="1">
            <a:spLocks/>
          </p:cNvSpPr>
          <p:nvPr/>
        </p:nvSpPr>
        <p:spPr>
          <a:xfrm>
            <a:off x="4779555" y="1952172"/>
            <a:ext cx="519901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JavaScript</a:t>
            </a:r>
            <a:r>
              <a:rPr lang="zh-CN" altLang="en-US" dirty="0"/>
              <a:t>基础语法</a:t>
            </a:r>
          </a:p>
        </p:txBody>
      </p:sp>
      <p:sp>
        <p:nvSpPr>
          <p:cNvPr id="3" name="文本占位符 5">
            <a:extLst>
              <a:ext uri="{FF2B5EF4-FFF2-40B4-BE49-F238E27FC236}">
                <a16:creationId xmlns:a16="http://schemas.microsoft.com/office/drawing/2014/main" id="{7295EEBF-7264-F6B3-6233-C870AE45D653}"/>
              </a:ext>
            </a:extLst>
          </p:cNvPr>
          <p:cNvSpPr txBox="1">
            <a:spLocks/>
          </p:cNvSpPr>
          <p:nvPr/>
        </p:nvSpPr>
        <p:spPr>
          <a:xfrm>
            <a:off x="4779555" y="2786244"/>
            <a:ext cx="5466080" cy="2031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</a:rPr>
              <a:t>书写语法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变量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70C0"/>
                </a:solidFill>
              </a:rPr>
              <a:t>数据类型、运算符、流程控制语句</a:t>
            </a:r>
            <a:endParaRPr lang="en-US" altLang="zh-CN" sz="2400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4" name="文本占位符 6">
            <a:extLst>
              <a:ext uri="{FF2B5EF4-FFF2-40B4-BE49-F238E27FC236}">
                <a16:creationId xmlns:a16="http://schemas.microsoft.com/office/drawing/2014/main" id="{83B3EAEE-CB2A-305F-857D-9B9A7766255A}"/>
              </a:ext>
            </a:extLst>
          </p:cNvPr>
          <p:cNvSpPr txBox="1">
            <a:spLocks/>
          </p:cNvSpPr>
          <p:nvPr/>
        </p:nvSpPr>
        <p:spPr>
          <a:xfrm>
            <a:off x="3095207" y="2427977"/>
            <a:ext cx="1127125" cy="1148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</a:rPr>
              <a:t>02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85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98CF06B8-05F0-E7EA-DF62-711C0E32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338" y="522465"/>
            <a:ext cx="3200720" cy="51719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书写语法</a:t>
            </a:r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52194496-0C94-DB5D-9F95-8248261EAE6C}"/>
              </a:ext>
            </a:extLst>
          </p:cNvPr>
          <p:cNvSpPr txBox="1">
            <a:spLocks/>
          </p:cNvSpPr>
          <p:nvPr/>
        </p:nvSpPr>
        <p:spPr>
          <a:xfrm>
            <a:off x="775340" y="1316074"/>
            <a:ext cx="9442717" cy="3067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PingFangSC-Regular"/>
                <a:ea typeface="Alibaba PuHuiTi R"/>
              </a:rPr>
              <a:t>区分大小写：与 </a:t>
            </a:r>
            <a:r>
              <a:rPr lang="en-US" altLang="zh-CN" sz="2000" dirty="0">
                <a:solidFill>
                  <a:schemeClr val="tx1"/>
                </a:solidFill>
                <a:latin typeface="PingFangSC-Regular"/>
                <a:ea typeface="Alibaba PuHuiTi R"/>
              </a:rPr>
              <a:t>Java </a:t>
            </a:r>
            <a:r>
              <a:rPr lang="zh-CN" altLang="en-US" sz="2000" dirty="0">
                <a:solidFill>
                  <a:schemeClr val="tx1"/>
                </a:solidFill>
                <a:latin typeface="PingFangSC-Regular"/>
                <a:ea typeface="Alibaba PuHuiTi R"/>
              </a:rPr>
              <a:t>一样，变量名、函数名以及其他一切东西都是区分大小写的</a:t>
            </a:r>
            <a:endParaRPr lang="en-US" altLang="zh-CN" sz="2000" dirty="0">
              <a:solidFill>
                <a:schemeClr val="tx1"/>
              </a:solidFill>
              <a:latin typeface="PingFangSC-Regular"/>
              <a:ea typeface="Alibaba PuHuiTi R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PingFangSC-Regular"/>
                <a:ea typeface="Alibaba PuHuiTi R"/>
              </a:rPr>
              <a:t>每行结尾的分号可有可无</a:t>
            </a:r>
            <a:endParaRPr lang="en-US" altLang="zh-CN" sz="2000" dirty="0">
              <a:solidFill>
                <a:schemeClr val="tx1"/>
              </a:solidFill>
              <a:latin typeface="PingFangSC-Regular"/>
              <a:ea typeface="Alibaba PuHuiTi R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PingFangSC-Regular"/>
                <a:ea typeface="Alibaba PuHuiTi R"/>
              </a:rPr>
              <a:t>注释：</a:t>
            </a:r>
            <a:endParaRPr lang="en-US" altLang="zh-CN" sz="2000" dirty="0">
              <a:solidFill>
                <a:schemeClr val="tx1"/>
              </a:solidFill>
              <a:latin typeface="PingFangSC-Regular"/>
              <a:ea typeface="Alibaba PuHuiTi R"/>
            </a:endParaRPr>
          </a:p>
          <a:p>
            <a:pPr marL="72000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PingFangSC-Regular"/>
                <a:ea typeface="Alibaba PuHuiTi R"/>
              </a:rPr>
              <a:t>单行注释：</a:t>
            </a:r>
            <a:r>
              <a:rPr lang="en-US" altLang="zh-CN" dirty="0">
                <a:latin typeface="PingFangSC-Regular"/>
                <a:ea typeface="Alibaba PuHuiTi R"/>
              </a:rPr>
              <a:t>// </a:t>
            </a:r>
            <a:r>
              <a:rPr lang="zh-CN" altLang="en-US" dirty="0">
                <a:latin typeface="PingFangSC-Regular"/>
                <a:ea typeface="Alibaba PuHuiTi R"/>
              </a:rPr>
              <a:t>注释内容</a:t>
            </a:r>
            <a:endParaRPr lang="en-US" altLang="zh-CN" dirty="0">
              <a:latin typeface="PingFangSC-Regular"/>
              <a:ea typeface="Alibaba PuHuiTi R"/>
            </a:endParaRPr>
          </a:p>
          <a:p>
            <a:pPr marL="72000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PingFangSC-Regular"/>
                <a:ea typeface="Alibaba PuHuiTi R"/>
              </a:rPr>
              <a:t>多行注释：</a:t>
            </a:r>
            <a:r>
              <a:rPr lang="en-US" altLang="zh-CN" dirty="0">
                <a:latin typeface="PingFangSC-Regular"/>
                <a:ea typeface="Alibaba PuHuiTi R"/>
              </a:rPr>
              <a:t>/* </a:t>
            </a:r>
            <a:r>
              <a:rPr lang="zh-CN" altLang="en-US" dirty="0">
                <a:latin typeface="PingFangSC-Regular"/>
                <a:ea typeface="Alibaba PuHuiTi R"/>
              </a:rPr>
              <a:t>注释内容 </a:t>
            </a:r>
            <a:r>
              <a:rPr lang="en-US" altLang="zh-CN" dirty="0">
                <a:latin typeface="PingFangSC-Regular"/>
                <a:ea typeface="Alibaba PuHuiTi R"/>
              </a:rPr>
              <a:t>*/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PingFangSC-Regular"/>
                <a:ea typeface="Alibaba PuHuiTi R"/>
              </a:rPr>
              <a:t>大括号表示代码块</a:t>
            </a:r>
          </a:p>
        </p:txBody>
      </p:sp>
      <p:sp>
        <p:nvSpPr>
          <p:cNvPr id="10" name="!!矩形: 圆角 7">
            <a:extLst>
              <a:ext uri="{FF2B5EF4-FFF2-40B4-BE49-F238E27FC236}">
                <a16:creationId xmlns:a16="http://schemas.microsoft.com/office/drawing/2014/main" id="{757EFD06-BF98-B1E1-A57F-0FDC01FD8F7B}"/>
              </a:ext>
            </a:extLst>
          </p:cNvPr>
          <p:cNvSpPr/>
          <p:nvPr/>
        </p:nvSpPr>
        <p:spPr>
          <a:xfrm>
            <a:off x="996806" y="4452193"/>
            <a:ext cx="4308166" cy="1230150"/>
          </a:xfrm>
          <a:prstGeom prst="roundRect">
            <a:avLst>
              <a:gd name="adj" fmla="val 531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if(count == 3)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   alert(count);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</p:txBody>
      </p:sp>
      <p:sp>
        <p:nvSpPr>
          <p:cNvPr id="2" name="!!矩形: 圆角 7">
            <a:extLst>
              <a:ext uri="{FF2B5EF4-FFF2-40B4-BE49-F238E27FC236}">
                <a16:creationId xmlns:a16="http://schemas.microsoft.com/office/drawing/2014/main" id="{5457AD59-1D03-248B-F2F8-3EFB4B0FBB57}"/>
              </a:ext>
            </a:extLst>
          </p:cNvPr>
          <p:cNvSpPr/>
          <p:nvPr/>
        </p:nvSpPr>
        <p:spPr>
          <a:xfrm>
            <a:off x="6992795" y="2762438"/>
            <a:ext cx="4654920" cy="3246476"/>
          </a:xfrm>
          <a:prstGeom prst="roundRect">
            <a:avLst>
              <a:gd name="adj" fmla="val 5275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0" rtlCol="0" anchor="ctr"/>
          <a:lstStyle/>
          <a:p>
            <a:pPr>
              <a:lnSpc>
                <a:spcPct val="125000"/>
              </a:lnSpc>
            </a:pP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 language="</a:t>
            </a:r>
            <a:r>
              <a:rPr lang="en-US" altLang="zh-CN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</a:t>
            </a: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"&gt;</a:t>
            </a:r>
          </a:p>
          <a:p>
            <a:pPr>
              <a:lnSpc>
                <a:spcPct val="125000"/>
              </a:lnSpc>
            </a:pP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var now=new Date();</a:t>
            </a:r>
          </a:p>
          <a:p>
            <a:pPr>
              <a:lnSpc>
                <a:spcPct val="125000"/>
              </a:lnSpc>
            </a:pP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var hour=</a:t>
            </a:r>
            <a:r>
              <a:rPr lang="en-US" altLang="zh-CN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now.getHours</a:t>
            </a: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</a:p>
          <a:p>
            <a:pPr>
              <a:lnSpc>
                <a:spcPct val="125000"/>
              </a:lnSpc>
            </a:pP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var </a:t>
            </a:r>
            <a:r>
              <a:rPr lang="en-US" altLang="zh-CN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minu</a:t>
            </a: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US" altLang="zh-CN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now.getMinutes</a:t>
            </a: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/*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多行注释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*/</a:t>
            </a:r>
            <a:endParaRPr lang="en-US" altLang="zh-CN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alert("</a:t>
            </a:r>
            <a:r>
              <a:rPr lang="zh-CN" alt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您好！现在是</a:t>
            </a: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"+hour+":"+</a:t>
            </a:r>
            <a:r>
              <a:rPr lang="en-US" altLang="zh-CN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minu</a:t>
            </a: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+"\r</a:t>
            </a:r>
            <a:r>
              <a:rPr lang="zh-CN" alt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欢迎访问！</a:t>
            </a: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");</a:t>
            </a:r>
          </a:p>
          <a:p>
            <a:pPr>
              <a:lnSpc>
                <a:spcPct val="125000"/>
              </a:lnSpc>
            </a:pP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97340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98CF06B8-05F0-E7EA-DF62-711C0E32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338" y="522465"/>
            <a:ext cx="3200720" cy="51719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书写语法</a:t>
            </a:r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74A71F7C-B0DE-D726-0F72-F37884DA1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48" y="1986855"/>
            <a:ext cx="10599412" cy="4239771"/>
          </a:xfrm>
          <a:prstGeom prst="rect">
            <a:avLst/>
          </a:prstGeom>
        </p:spPr>
      </p:pic>
      <p:sp>
        <p:nvSpPr>
          <p:cNvPr id="4" name="标题 4">
            <a:extLst>
              <a:ext uri="{FF2B5EF4-FFF2-40B4-BE49-F238E27FC236}">
                <a16:creationId xmlns:a16="http://schemas.microsoft.com/office/drawing/2014/main" id="{77B4191C-AB74-F5FB-1D19-F43B09760A1F}"/>
              </a:ext>
            </a:extLst>
          </p:cNvPr>
          <p:cNvSpPr txBox="1">
            <a:spLocks/>
          </p:cNvSpPr>
          <p:nvPr/>
        </p:nvSpPr>
        <p:spPr>
          <a:xfrm>
            <a:off x="979395" y="1469665"/>
            <a:ext cx="2003291" cy="517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关键字</a:t>
            </a:r>
          </a:p>
        </p:txBody>
      </p:sp>
    </p:spTree>
    <p:extLst>
      <p:ext uri="{BB962C8B-B14F-4D97-AF65-F5344CB8AC3E}">
        <p14:creationId xmlns:p14="http://schemas.microsoft.com/office/powerpoint/2010/main" val="371025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>
            <a:extLst>
              <a:ext uri="{FF2B5EF4-FFF2-40B4-BE49-F238E27FC236}">
                <a16:creationId xmlns:a16="http://schemas.microsoft.com/office/drawing/2014/main" id="{93C0B0AB-1AB3-46CD-60A4-5DDF6550C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275192"/>
            <a:ext cx="2003291" cy="51719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输出语句</a:t>
            </a:r>
          </a:p>
        </p:txBody>
      </p:sp>
      <p:sp>
        <p:nvSpPr>
          <p:cNvPr id="5" name="!!矩形: 圆角 7">
            <a:extLst>
              <a:ext uri="{FF2B5EF4-FFF2-40B4-BE49-F238E27FC236}">
                <a16:creationId xmlns:a16="http://schemas.microsoft.com/office/drawing/2014/main" id="{5BC1F157-09D0-6F76-EDB0-81BD7618CD42}"/>
              </a:ext>
            </a:extLst>
          </p:cNvPr>
          <p:cNvSpPr/>
          <p:nvPr/>
        </p:nvSpPr>
        <p:spPr>
          <a:xfrm>
            <a:off x="809765" y="3429000"/>
            <a:ext cx="5712637" cy="2769173"/>
          </a:xfrm>
          <a:prstGeom prst="roundRect">
            <a:avLst>
              <a:gd name="adj" fmla="val 531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window.alert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"Hello JavaScript"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浏览器弹出警告框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document.write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"Hello JavaScript"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写入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HTML,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在浏览器展示</a:t>
            </a:r>
            <a:b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  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console.log(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"Hello JavaScript"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写入浏览器控制台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&lt;/script&gt;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84177F98-9A55-0F35-B270-EAFD687F002C}"/>
              </a:ext>
            </a:extLst>
          </p:cNvPr>
          <p:cNvSpPr txBox="1">
            <a:spLocks/>
          </p:cNvSpPr>
          <p:nvPr/>
        </p:nvSpPr>
        <p:spPr>
          <a:xfrm>
            <a:off x="907143" y="1792382"/>
            <a:ext cx="5386185" cy="12731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使用 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window.alert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() 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写入警告框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使用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document.write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() 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写入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HTML 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输出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使用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console.log() 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写入浏览器控制台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0BDB5B-3AC1-2C8B-61E1-CB6E8A8C0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5" t="2607" r="673" b="5359"/>
          <a:stretch/>
        </p:blipFill>
        <p:spPr>
          <a:xfrm>
            <a:off x="6707201" y="1652768"/>
            <a:ext cx="4222376" cy="1192305"/>
          </a:xfrm>
          <a:prstGeom prst="roundRect">
            <a:avLst>
              <a:gd name="adj" fmla="val 2135"/>
            </a:avLst>
          </a:prstGeom>
          <a:ln w="6350">
            <a:solidFill>
              <a:schemeClr val="bg1">
                <a:lumMod val="65000"/>
              </a:schemeClr>
            </a:solidFill>
          </a:ln>
          <a:effectLst>
            <a:glow rad="63500">
              <a:schemeClr val="tx1">
                <a:lumMod val="50000"/>
                <a:lumOff val="50000"/>
                <a:alpha val="40000"/>
              </a:schemeClr>
            </a:glo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AC33C33-3CC7-46E9-37AB-8F0276453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744" y="3751943"/>
            <a:ext cx="2973162" cy="7328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C0A17A5-77D6-5030-2849-9D72EADC5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744" y="4981643"/>
            <a:ext cx="3985605" cy="1036410"/>
          </a:xfrm>
          <a:prstGeom prst="roundRect">
            <a:avLst>
              <a:gd name="adj" fmla="val 2706"/>
            </a:avLst>
          </a:prstGeom>
          <a:ln w="6350">
            <a:solidFill>
              <a:schemeClr val="bg1">
                <a:lumMod val="65000"/>
              </a:schemeClr>
            </a:solidFill>
            <a:prstDash val="dash"/>
          </a:ln>
          <a:effectLst>
            <a:glow rad="63500">
              <a:schemeClr val="tx1">
                <a:lumMod val="50000"/>
                <a:lumOff val="50000"/>
                <a:alpha val="40000"/>
              </a:schemeClr>
            </a:glow>
          </a:effectLst>
        </p:spPr>
      </p:pic>
      <p:sp>
        <p:nvSpPr>
          <p:cNvPr id="13" name="标题 4">
            <a:extLst>
              <a:ext uri="{FF2B5EF4-FFF2-40B4-BE49-F238E27FC236}">
                <a16:creationId xmlns:a16="http://schemas.microsoft.com/office/drawing/2014/main" id="{F455520F-FFDF-ED03-FF01-F680CC160A86}"/>
              </a:ext>
            </a:extLst>
          </p:cNvPr>
          <p:cNvSpPr txBox="1">
            <a:spLocks/>
          </p:cNvSpPr>
          <p:nvPr/>
        </p:nvSpPr>
        <p:spPr>
          <a:xfrm>
            <a:off x="545549" y="502721"/>
            <a:ext cx="3837765" cy="517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书写语法</a:t>
            </a:r>
          </a:p>
        </p:txBody>
      </p:sp>
    </p:spTree>
    <p:extLst>
      <p:ext uri="{BB962C8B-B14F-4D97-AF65-F5344CB8AC3E}">
        <p14:creationId xmlns:p14="http://schemas.microsoft.com/office/powerpoint/2010/main" val="14309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>
            <a:extLst>
              <a:ext uri="{FF2B5EF4-FFF2-40B4-BE49-F238E27FC236}">
                <a16:creationId xmlns:a16="http://schemas.microsoft.com/office/drawing/2014/main" id="{D1D64FAF-5FCE-08BB-FE92-42B01C32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78" y="397471"/>
            <a:ext cx="10698800" cy="51719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变量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3BB8AD2-711C-C1D9-A36A-22D32FDBA463}"/>
              </a:ext>
            </a:extLst>
          </p:cNvPr>
          <p:cNvGrpSpPr/>
          <p:nvPr/>
        </p:nvGrpSpPr>
        <p:grpSpPr>
          <a:xfrm>
            <a:off x="728345" y="1155878"/>
            <a:ext cx="10735309" cy="3225962"/>
            <a:chOff x="788950" y="1672609"/>
            <a:chExt cx="10735309" cy="2762513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9B10B0E-6ED5-BF97-1C90-1B3D2363C2C8}"/>
                </a:ext>
              </a:extLst>
            </p:cNvPr>
            <p:cNvGrpSpPr/>
            <p:nvPr/>
          </p:nvGrpSpPr>
          <p:grpSpPr>
            <a:xfrm>
              <a:off x="788950" y="1672609"/>
              <a:ext cx="10735309" cy="2762513"/>
              <a:chOff x="920210" y="1823316"/>
              <a:chExt cx="10200297" cy="2762513"/>
            </a:xfrm>
          </p:grpSpPr>
          <p:sp>
            <p:nvSpPr>
              <p:cNvPr id="11" name="矩形: 对角圆角 10">
                <a:extLst>
                  <a:ext uri="{FF2B5EF4-FFF2-40B4-BE49-F238E27FC236}">
                    <a16:creationId xmlns:a16="http://schemas.microsoft.com/office/drawing/2014/main" id="{5D45CE11-DB1F-C3DC-8A50-581AA015C4C1}"/>
                  </a:ext>
                </a:extLst>
              </p:cNvPr>
              <p:cNvSpPr/>
              <p:nvPr/>
            </p:nvSpPr>
            <p:spPr>
              <a:xfrm>
                <a:off x="920210" y="1823316"/>
                <a:ext cx="10200297" cy="2762513"/>
              </a:xfrm>
              <a:prstGeom prst="round2DiagRect">
                <a:avLst>
                  <a:gd name="adj1" fmla="val 4120"/>
                  <a:gd name="adj2" fmla="val 2820"/>
                </a:avLst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04000" bIns="0" rtlCol="0" anchor="ctr"/>
              <a:lstStyle/>
              <a:p>
                <a:pPr marL="360000" lvl="1" indent="-285750"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阿里巴巴普惠体" panose="00020600040101010101"/>
                  </a:rPr>
                  <a:t>JavaScript </a:t>
                </a:r>
                <a:r>
                  <a:rPr lang="zh-CN" altLang="en-US" sz="2000" b="0" i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阿里巴巴普惠体" panose="00020600040101010101"/>
                  </a:rPr>
                  <a:t>中用 </a:t>
                </a:r>
                <a:r>
                  <a:rPr lang="en-US" altLang="zh-CN" sz="2000" b="0" i="0" dirty="0">
                    <a:solidFill>
                      <a:srgbClr val="C00000"/>
                    </a:solidFill>
                    <a:effectLst/>
                    <a:latin typeface="Consolas" panose="020B0609020204030204" pitchFamily="49" charset="0"/>
                    <a:ea typeface="阿里巴巴普惠体" panose="00020600040101010101"/>
                  </a:rPr>
                  <a:t>var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阿里巴巴普惠体" panose="00020600040101010101"/>
                  </a:rPr>
                  <a:t> </a:t>
                </a:r>
                <a:r>
                  <a:rPr lang="zh-CN" altLang="en-US" sz="2000" b="0" i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阿里巴巴普惠体" panose="00020600040101010101"/>
                  </a:rPr>
                  <a:t>关键字（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阿里巴巴普惠体" panose="00020600040101010101"/>
                  </a:rPr>
                  <a:t>variable </a:t>
                </a:r>
                <a:r>
                  <a:rPr lang="zh-CN" altLang="en-US" sz="2000" b="0" i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阿里巴巴普惠体" panose="00020600040101010101"/>
                  </a:rPr>
                  <a:t>的缩写）来声明变量 。</a:t>
                </a:r>
                <a:endPara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  <a:ea typeface="阿里巴巴普惠体" panose="00020600040101010101"/>
                </a:endParaRPr>
              </a:p>
              <a:p>
                <a:pPr marL="360000" lvl="1" indent="-285750"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Consolas" panose="020B0609020204030204" pitchFamily="49" charset="0"/>
                    <a:ea typeface="阿里巴巴普惠体" panose="00020600040101010101"/>
                  </a:rPr>
                  <a:t>JavaScript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Consolas" panose="020B0609020204030204" pitchFamily="49" charset="0"/>
                    <a:ea typeface="阿里巴巴普惠体" panose="00020600040101010101"/>
                  </a:rPr>
                  <a:t>是一门弱类型语言，变量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Consolas" panose="020B0609020204030204" pitchFamily="49" charset="0"/>
                    <a:ea typeface="阿里巴巴普惠体" panose="00020600040101010101"/>
                  </a:rPr>
                  <a:t>可以存放不同类型的值 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/>
                  </a:rPr>
                  <a:t>。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/>
                </a:endParaRPr>
              </a:p>
              <a:p>
                <a:pPr marL="360000" lvl="1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ea typeface="阿里巴巴普惠体" panose="00020600040101010101"/>
                  </a:rPr>
                  <a:t>变量名需要遵循如下规则：</a:t>
                </a:r>
                <a:endPara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/>
                </a:endParaRPr>
              </a:p>
              <a:p>
                <a:pPr marL="645750" lvl="1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阿里巴巴普惠体" panose="00020600040101010101"/>
                  </a:rPr>
                  <a:t>组成字符可以是任何字母、数字、下划线（</a:t>
                </a: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阿里巴巴普惠体" panose="00020600040101010101"/>
                  </a:rPr>
                  <a:t>_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阿里巴巴普惠体" panose="00020600040101010101"/>
                  </a:rPr>
                  <a:t>）或美元符号（</a:t>
                </a: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阿里巴巴普惠体" panose="00020600040101010101"/>
                  </a:rPr>
                  <a:t>$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阿里巴巴普惠体" panose="00020600040101010101"/>
                  </a:rPr>
                  <a:t>）</a:t>
                </a:r>
                <a:endParaRPr lang="en-US" altLang="zh-CN" dirty="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/>
                </a:endParaRPr>
              </a:p>
              <a:p>
                <a:pPr marL="645750" lvl="1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阿里巴巴普惠体" panose="00020600040101010101"/>
                  </a:rPr>
                  <a:t>数字不能开头</a:t>
                </a:r>
                <a:endParaRPr lang="en-US" altLang="zh-CN" b="0" i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阿里巴巴普惠体" panose="00020600040101010101"/>
                </a:endParaRPr>
              </a:p>
              <a:p>
                <a:pPr marL="645750" lvl="1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阿里巴巴普惠体" panose="00020600040101010101"/>
                  </a:rPr>
                  <a:t>建议使用驼峰命名</a:t>
                </a:r>
              </a:p>
            </p:txBody>
          </p:sp>
          <p:sp>
            <p:nvSpPr>
              <p:cNvPr id="12" name="矩形: 对角圆角 11">
                <a:extLst>
                  <a:ext uri="{FF2B5EF4-FFF2-40B4-BE49-F238E27FC236}">
                    <a16:creationId xmlns:a16="http://schemas.microsoft.com/office/drawing/2014/main" id="{1DFB4281-4055-71AF-7D07-B6ADFC71B37F}"/>
                  </a:ext>
                </a:extLst>
              </p:cNvPr>
              <p:cNvSpPr/>
              <p:nvPr/>
            </p:nvSpPr>
            <p:spPr>
              <a:xfrm>
                <a:off x="920213" y="1823316"/>
                <a:ext cx="1305217" cy="402376"/>
              </a:xfrm>
              <a:prstGeom prst="round2DiagRect">
                <a:avLst>
                  <a:gd name="adj1" fmla="val 22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变量</a:t>
                </a:r>
                <a:endParaRPr lang="en-US" altLang="zh-CN" sz="24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9" name="Shape 2706">
              <a:extLst>
                <a:ext uri="{FF2B5EF4-FFF2-40B4-BE49-F238E27FC236}">
                  <a16:creationId xmlns:a16="http://schemas.microsoft.com/office/drawing/2014/main" id="{66A6FFF3-0516-50DC-D2A6-29D53BF3186E}"/>
                </a:ext>
              </a:extLst>
            </p:cNvPr>
            <p:cNvSpPr/>
            <p:nvPr/>
          </p:nvSpPr>
          <p:spPr>
            <a:xfrm>
              <a:off x="923739" y="1731108"/>
              <a:ext cx="275706" cy="274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14281" y="6871"/>
                  </a:moveTo>
                  <a:cubicBezTo>
                    <a:pt x="12915" y="6830"/>
                    <a:pt x="11990" y="7537"/>
                    <a:pt x="11505" y="8992"/>
                  </a:cubicBezTo>
                  <a:cubicBezTo>
                    <a:pt x="11755" y="8897"/>
                    <a:pt x="11997" y="8849"/>
                    <a:pt x="12232" y="8849"/>
                  </a:cubicBezTo>
                  <a:cubicBezTo>
                    <a:pt x="12732" y="8849"/>
                    <a:pt x="12952" y="9108"/>
                    <a:pt x="12893" y="9624"/>
                  </a:cubicBezTo>
                  <a:cubicBezTo>
                    <a:pt x="12864" y="9937"/>
                    <a:pt x="12643" y="10393"/>
                    <a:pt x="12232" y="10991"/>
                  </a:cubicBezTo>
                  <a:cubicBezTo>
                    <a:pt x="11821" y="11589"/>
                    <a:pt x="11513" y="11888"/>
                    <a:pt x="11307" y="11888"/>
                  </a:cubicBezTo>
                  <a:cubicBezTo>
                    <a:pt x="11043" y="11888"/>
                    <a:pt x="10800" y="11426"/>
                    <a:pt x="10580" y="10502"/>
                  </a:cubicBezTo>
                  <a:cubicBezTo>
                    <a:pt x="10506" y="10230"/>
                    <a:pt x="10374" y="9536"/>
                    <a:pt x="10183" y="8421"/>
                  </a:cubicBezTo>
                  <a:cubicBezTo>
                    <a:pt x="10007" y="7388"/>
                    <a:pt x="9537" y="6905"/>
                    <a:pt x="8774" y="6973"/>
                  </a:cubicBezTo>
                  <a:cubicBezTo>
                    <a:pt x="8450" y="7000"/>
                    <a:pt x="7966" y="7272"/>
                    <a:pt x="7320" y="7789"/>
                  </a:cubicBezTo>
                  <a:cubicBezTo>
                    <a:pt x="6849" y="8183"/>
                    <a:pt x="6372" y="8577"/>
                    <a:pt x="5888" y="8972"/>
                  </a:cubicBezTo>
                  <a:lnTo>
                    <a:pt x="6350" y="9522"/>
                  </a:lnTo>
                  <a:cubicBezTo>
                    <a:pt x="6790" y="9237"/>
                    <a:pt x="7047" y="9094"/>
                    <a:pt x="7121" y="9094"/>
                  </a:cubicBezTo>
                  <a:cubicBezTo>
                    <a:pt x="7459" y="9094"/>
                    <a:pt x="7774" y="9583"/>
                    <a:pt x="8068" y="10562"/>
                  </a:cubicBezTo>
                  <a:cubicBezTo>
                    <a:pt x="8333" y="11460"/>
                    <a:pt x="8597" y="12358"/>
                    <a:pt x="8861" y="13255"/>
                  </a:cubicBezTo>
                  <a:cubicBezTo>
                    <a:pt x="9258" y="14234"/>
                    <a:pt x="9743" y="14723"/>
                    <a:pt x="10316" y="14723"/>
                  </a:cubicBezTo>
                  <a:cubicBezTo>
                    <a:pt x="11241" y="14723"/>
                    <a:pt x="12372" y="13921"/>
                    <a:pt x="13709" y="12317"/>
                  </a:cubicBezTo>
                  <a:cubicBezTo>
                    <a:pt x="15001" y="10780"/>
                    <a:pt x="15669" y="9570"/>
                    <a:pt x="15713" y="8686"/>
                  </a:cubicBezTo>
                  <a:cubicBezTo>
                    <a:pt x="15772" y="7503"/>
                    <a:pt x="15295" y="6898"/>
                    <a:pt x="14281" y="6871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+mn-ea"/>
                <a:cs typeface="Arial" panose="020B0604020202020204"/>
              </a:endParaRPr>
            </a:p>
          </p:txBody>
        </p:sp>
        <p:sp>
          <p:nvSpPr>
            <p:cNvPr id="10" name="!!矩形: 圆角 7">
              <a:extLst>
                <a:ext uri="{FF2B5EF4-FFF2-40B4-BE49-F238E27FC236}">
                  <a16:creationId xmlns:a16="http://schemas.microsoft.com/office/drawing/2014/main" id="{29567EAD-117B-9738-6351-23B05C4CA46B}"/>
                </a:ext>
              </a:extLst>
            </p:cNvPr>
            <p:cNvSpPr/>
            <p:nvPr/>
          </p:nvSpPr>
          <p:spPr>
            <a:xfrm>
              <a:off x="8371885" y="3274327"/>
              <a:ext cx="2980322" cy="716696"/>
            </a:xfrm>
            <a:prstGeom prst="roundRect">
              <a:avLst>
                <a:gd name="adj" fmla="val 5310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>
                <a:lnSpc>
                  <a:spcPct val="150000"/>
                </a:lnSpc>
              </a:pPr>
              <a:r>
                <a:rPr lang="zh-CN" altLang="zh-CN" sz="1600" dirty="0">
                  <a:solidFill>
                    <a:srgbClr val="0033B3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var </a:t>
              </a:r>
              <a:r>
                <a:rPr lang="en-US" altLang="zh-CN" sz="1600" dirty="0">
                  <a:solidFill>
                    <a:srgbClr val="83009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</a:t>
              </a:r>
              <a:r>
                <a:rPr lang="zh-CN" altLang="zh-CN" sz="1600" dirty="0">
                  <a:solidFill>
                    <a:srgbClr val="83009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zh-CN" altLang="zh-CN" sz="1600" dirty="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 </a:t>
              </a:r>
              <a:r>
                <a:rPr lang="zh-CN" altLang="zh-CN" sz="1600" dirty="0">
                  <a:solidFill>
                    <a:srgbClr val="1750EB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20</a:t>
              </a:r>
              <a:r>
                <a:rPr lang="zh-CN" altLang="zh-CN" sz="1600" dirty="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lang="zh-CN" altLang="zh-CN" sz="1600" dirty="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en-US" altLang="zh-CN" sz="1600" dirty="0">
                  <a:solidFill>
                    <a:srgbClr val="83009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</a:t>
              </a:r>
              <a:r>
                <a:rPr lang="zh-CN" altLang="zh-CN" sz="1600" dirty="0">
                  <a:solidFill>
                    <a:srgbClr val="83009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zh-CN" altLang="zh-CN" sz="1600" dirty="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 </a:t>
              </a:r>
              <a:r>
                <a:rPr lang="zh-CN" altLang="zh-CN" sz="1600" dirty="0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"张三"</a:t>
              </a:r>
              <a:r>
                <a:rPr lang="zh-CN" altLang="zh-CN" sz="1600" dirty="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endPara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38D7F50-5D9B-D2A7-8F5D-A88A999C8C0E}"/>
              </a:ext>
            </a:extLst>
          </p:cNvPr>
          <p:cNvGrpSpPr/>
          <p:nvPr/>
        </p:nvGrpSpPr>
        <p:grpSpPr>
          <a:xfrm>
            <a:off x="688658" y="4767943"/>
            <a:ext cx="10813380" cy="1692586"/>
            <a:chOff x="1048333" y="5599087"/>
            <a:chExt cx="10224097" cy="1495638"/>
          </a:xfrm>
        </p:grpSpPr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D55CDE9A-AD2C-11D1-E17A-4B7C6D0AFFD8}"/>
                </a:ext>
              </a:extLst>
            </p:cNvPr>
            <p:cNvSpPr txBox="1"/>
            <p:nvPr/>
          </p:nvSpPr>
          <p:spPr>
            <a:xfrm>
              <a:off x="1300891" y="5934792"/>
              <a:ext cx="9971539" cy="990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125000"/>
                </a:lnSpc>
                <a:buFont typeface="Wingdings" panose="05000000000000000000" pitchFamily="2" charset="2"/>
                <a:buChar char="l"/>
              </a:pPr>
              <a:r>
                <a:rPr lang="en-US" altLang="zh-CN" dirty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ECMAScript 6 </a:t>
              </a:r>
              <a:r>
                <a:rPr lang="zh-CN" altLang="en-US" dirty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新增了 </a:t>
              </a:r>
              <a:r>
                <a:rPr lang="en-US" altLang="zh-CN" dirty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let </a:t>
              </a:r>
              <a:r>
                <a:rPr lang="zh-CN" altLang="en-US" dirty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关键字来定义变量。</a:t>
              </a:r>
              <a:r>
                <a:rPr kumimoji="0" lang="zh-CN" altLang="zh-CN" b="0" i="0" u="none" strike="noStrike" cap="none" normalizeH="0" baseline="0" dirty="0">
                  <a:ln>
                    <a:noFill/>
                  </a:ln>
                  <a:effectLst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它的用法类似于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effectLst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kumimoji="0" lang="zh-CN" altLang="zh-CN" b="0" i="0" u="none" strike="noStrike" cap="none" normalizeH="0" baseline="0" dirty="0">
                  <a:ln>
                    <a:noFill/>
                  </a:ln>
                  <a:effectLst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var，但是所声明的变量，只在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effectLst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en-US" altLang="zh-CN" dirty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let </a:t>
              </a:r>
              <a:r>
                <a:rPr kumimoji="0" lang="zh-CN" altLang="en-US" b="0" i="0" u="none" strike="noStrike" cap="none" normalizeH="0" baseline="0" dirty="0">
                  <a:ln>
                    <a:noFill/>
                  </a:ln>
                  <a:effectLst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关键字</a:t>
              </a:r>
              <a:r>
                <a:rPr kumimoji="0" lang="zh-CN" altLang="zh-CN" b="0" i="0" u="none" strike="noStrike" cap="none" normalizeH="0" baseline="0" dirty="0">
                  <a:ln>
                    <a:noFill/>
                  </a:ln>
                  <a:effectLst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所在的代码块内有</a:t>
              </a:r>
              <a:r>
                <a:rPr kumimoji="0" lang="zh-CN" altLang="en-US" b="0" i="0" u="none" strike="noStrike" cap="none" normalizeH="0" baseline="0" dirty="0">
                  <a:ln>
                    <a:noFill/>
                  </a:ln>
                  <a:effectLst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效，且不允许重复声明</a:t>
              </a:r>
              <a:r>
                <a:rPr lang="zh-CN" altLang="en-US" dirty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125000"/>
                </a:lnSpc>
                <a:buFont typeface="Wingdings" panose="05000000000000000000" pitchFamily="2" charset="2"/>
                <a:buChar char="l"/>
              </a:pPr>
              <a:r>
                <a:rPr lang="en-US" altLang="zh-CN" dirty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ECMAScript 6 </a:t>
              </a:r>
              <a:r>
                <a:rPr lang="zh-CN" altLang="en-US" dirty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新增了 </a:t>
              </a:r>
              <a:r>
                <a:rPr lang="en-US" altLang="zh-CN" dirty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const </a:t>
              </a:r>
              <a:r>
                <a:rPr lang="zh-CN" altLang="en-US" dirty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关键字，用来声明一个只读的常量。一旦声明，常量的值就不能改变</a:t>
              </a:r>
              <a:r>
                <a:rPr lang="zh-CN" altLang="en-US" dirty="0"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</a:rPr>
                <a:t>。</a:t>
              </a:r>
              <a:endParaRPr lang="en-US" altLang="zh-CN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D3EBC32-A0CC-35E2-ABBE-014091E0AD83}"/>
                </a:ext>
              </a:extLst>
            </p:cNvPr>
            <p:cNvGrpSpPr/>
            <p:nvPr/>
          </p:nvGrpSpPr>
          <p:grpSpPr>
            <a:xfrm>
              <a:off x="1048333" y="5599087"/>
              <a:ext cx="10224097" cy="1495638"/>
              <a:chOff x="1097275" y="5693357"/>
              <a:chExt cx="10174770" cy="1495638"/>
            </a:xfrm>
          </p:grpSpPr>
          <p:sp>
            <p:nvSpPr>
              <p:cNvPr id="16" name="三角形 9">
                <a:extLst>
                  <a:ext uri="{FF2B5EF4-FFF2-40B4-BE49-F238E27FC236}">
                    <a16:creationId xmlns:a16="http://schemas.microsoft.com/office/drawing/2014/main" id="{C904232B-580C-8C1D-1DE8-C199682B06C8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A56E962-0EA6-6A3F-BDA8-D8B8433F3069}"/>
                  </a:ext>
                </a:extLst>
              </p:cNvPr>
              <p:cNvSpPr/>
              <p:nvPr/>
            </p:nvSpPr>
            <p:spPr>
              <a:xfrm>
                <a:off x="1197203" y="5693357"/>
                <a:ext cx="10074842" cy="1495638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5A05EBE-17E7-2C15-F729-B0DFFE3CE595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550807" cy="300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400" dirty="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9533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>
            <a:extLst>
              <a:ext uri="{FF2B5EF4-FFF2-40B4-BE49-F238E27FC236}">
                <a16:creationId xmlns:a16="http://schemas.microsoft.com/office/drawing/2014/main" id="{D1D64FAF-5FCE-08BB-FE92-42B01C32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78" y="397471"/>
            <a:ext cx="10698800" cy="51719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变量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962AECA-D07F-55A5-06AF-3105E8D86D0D}"/>
              </a:ext>
            </a:extLst>
          </p:cNvPr>
          <p:cNvGrpSpPr/>
          <p:nvPr/>
        </p:nvGrpSpPr>
        <p:grpSpPr>
          <a:xfrm>
            <a:off x="394979" y="1216105"/>
            <a:ext cx="5883639" cy="5340663"/>
            <a:chOff x="970063" y="2311344"/>
            <a:chExt cx="6310367" cy="432986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42C9A00-1EE2-94EB-3A85-E4B9CA186C84}"/>
                </a:ext>
              </a:extLst>
            </p:cNvPr>
            <p:cNvGrpSpPr/>
            <p:nvPr/>
          </p:nvGrpSpPr>
          <p:grpSpPr>
            <a:xfrm>
              <a:off x="970063" y="2311344"/>
              <a:ext cx="6310367" cy="4329866"/>
              <a:chOff x="920211" y="1823315"/>
              <a:chExt cx="5995880" cy="4329866"/>
            </a:xfrm>
          </p:grpSpPr>
          <p:sp>
            <p:nvSpPr>
              <p:cNvPr id="5" name="矩形: 对角圆角 4">
                <a:extLst>
                  <a:ext uri="{FF2B5EF4-FFF2-40B4-BE49-F238E27FC236}">
                    <a16:creationId xmlns:a16="http://schemas.microsoft.com/office/drawing/2014/main" id="{FF6E701E-D92D-AD08-E14C-77B2F780B93A}"/>
                  </a:ext>
                </a:extLst>
              </p:cNvPr>
              <p:cNvSpPr/>
              <p:nvPr/>
            </p:nvSpPr>
            <p:spPr>
              <a:xfrm>
                <a:off x="920211" y="1823315"/>
                <a:ext cx="5995880" cy="4329866"/>
              </a:xfrm>
              <a:prstGeom prst="round2DiagRect">
                <a:avLst>
                  <a:gd name="adj1" fmla="val 4120"/>
                  <a:gd name="adj2" fmla="val 2820"/>
                </a:avLst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76000" bIns="144000" rtlCol="0" anchor="ctr"/>
              <a:lstStyle/>
              <a:p>
                <a:pPr marL="285750" indent="-285750" algn="l">
                  <a:lnSpc>
                    <a:spcPct val="150000"/>
                  </a:lnSpc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在代码执行之前，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JavaScript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引擎会对源代码中的变量和函数进行解析，将它们的声明提升到作用域的顶部。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变量提升的影响</a:t>
                </a:r>
                <a:endParaRPr lang="en-US" altLang="zh-CN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变量声明提升：可以在变量声明之前使用变量，避免了在使用变量前必须先声明的限制。</a:t>
                </a:r>
                <a:endPara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lnSpc>
                    <a:spcPct val="150000"/>
                  </a:lnSpc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值的初始化：尽管变量声明被提升，但变量的赋值操作仍然保留在原来的位置。如果在初始化之前使用变量，其值将为 </a:t>
                </a:r>
                <a:r>
                  <a:rPr lang="en-US" altLang="zh-CN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undefined</a:t>
                </a:r>
                <a:r>
                  <a:rPr lang="zh-CN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在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JavaScript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中，函数提升的优先级要高于变量提升。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9" name="矩形: 对角圆角 18">
                <a:extLst>
                  <a:ext uri="{FF2B5EF4-FFF2-40B4-BE49-F238E27FC236}">
                    <a16:creationId xmlns:a16="http://schemas.microsoft.com/office/drawing/2014/main" id="{58374810-13EC-C71D-02B7-E73722CCD2C0}"/>
                  </a:ext>
                </a:extLst>
              </p:cNvPr>
              <p:cNvSpPr/>
              <p:nvPr/>
            </p:nvSpPr>
            <p:spPr>
              <a:xfrm>
                <a:off x="920211" y="1823315"/>
                <a:ext cx="1912305" cy="403789"/>
              </a:xfrm>
              <a:prstGeom prst="round2DiagRect">
                <a:avLst>
                  <a:gd name="adj1" fmla="val 22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变量提升</a:t>
                </a:r>
                <a:endParaRPr lang="en-US" altLang="zh-CN" sz="24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4" name="Shape 2703">
              <a:extLst>
                <a:ext uri="{FF2B5EF4-FFF2-40B4-BE49-F238E27FC236}">
                  <a16:creationId xmlns:a16="http://schemas.microsoft.com/office/drawing/2014/main" id="{A9561A21-CC7F-E01C-94E8-6D20E5532773}"/>
                </a:ext>
              </a:extLst>
            </p:cNvPr>
            <p:cNvSpPr/>
            <p:nvPr/>
          </p:nvSpPr>
          <p:spPr>
            <a:xfrm>
              <a:off x="1108117" y="2375858"/>
              <a:ext cx="356771" cy="284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6" y="8468"/>
                  </a:moveTo>
                  <a:cubicBezTo>
                    <a:pt x="11776" y="8071"/>
                    <a:pt x="11817" y="7858"/>
                    <a:pt x="12428" y="7858"/>
                  </a:cubicBezTo>
                  <a:lnTo>
                    <a:pt x="13244" y="7858"/>
                  </a:lnTo>
                  <a:lnTo>
                    <a:pt x="13244" y="6381"/>
                  </a:lnTo>
                  <a:lnTo>
                    <a:pt x="11938" y="6381"/>
                  </a:lnTo>
                  <a:cubicBezTo>
                    <a:pt x="10369" y="6381"/>
                    <a:pt x="9816" y="7120"/>
                    <a:pt x="9816" y="8363"/>
                  </a:cubicBezTo>
                  <a:lnTo>
                    <a:pt x="9816" y="9322"/>
                  </a:lnTo>
                  <a:lnTo>
                    <a:pt x="8837" y="9322"/>
                  </a:lnTo>
                  <a:lnTo>
                    <a:pt x="8837" y="10800"/>
                  </a:lnTo>
                  <a:lnTo>
                    <a:pt x="9816" y="10800"/>
                  </a:lnTo>
                  <a:lnTo>
                    <a:pt x="9816" y="15219"/>
                  </a:lnTo>
                  <a:lnTo>
                    <a:pt x="11774" y="15219"/>
                  </a:lnTo>
                  <a:lnTo>
                    <a:pt x="11774" y="10800"/>
                  </a:lnTo>
                  <a:lnTo>
                    <a:pt x="13081" y="10800"/>
                  </a:lnTo>
                  <a:lnTo>
                    <a:pt x="13254" y="9322"/>
                  </a:lnTo>
                  <a:lnTo>
                    <a:pt x="11774" y="9322"/>
                  </a:lnTo>
                  <a:cubicBezTo>
                    <a:pt x="11774" y="9322"/>
                    <a:pt x="11776" y="8468"/>
                    <a:pt x="11776" y="8468"/>
                  </a:cubicBezTo>
                  <a:close/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+mn-ea"/>
                <a:cs typeface="Arial" panose="020B0604020202020204"/>
              </a:endParaRPr>
            </a:p>
          </p:txBody>
        </p:sp>
      </p:grpSp>
      <p:sp>
        <p:nvSpPr>
          <p:cNvPr id="7" name="!!矩形: 圆角 7">
            <a:extLst>
              <a:ext uri="{FF2B5EF4-FFF2-40B4-BE49-F238E27FC236}">
                <a16:creationId xmlns:a16="http://schemas.microsoft.com/office/drawing/2014/main" id="{6643862E-8D49-364B-8408-9578C94C210F}"/>
              </a:ext>
            </a:extLst>
          </p:cNvPr>
          <p:cNvSpPr/>
          <p:nvPr/>
        </p:nvSpPr>
        <p:spPr>
          <a:xfrm>
            <a:off x="7491222" y="594478"/>
            <a:ext cx="2980322" cy="836931"/>
          </a:xfrm>
          <a:prstGeom prst="roundRect">
            <a:avLst>
              <a:gd name="adj" fmla="val 531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console.log(a)</a:t>
            </a: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 </a:t>
            </a:r>
            <a:r>
              <a:rPr lang="en-US" altLang="zh-CN" sz="1600" dirty="0">
                <a:solidFill>
                  <a:srgbClr val="83009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zh-CN" altLang="zh-CN" sz="1600" dirty="0">
                <a:solidFill>
                  <a:srgbClr val="83009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6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6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</a:t>
            </a:r>
            <a:r>
              <a:rPr lang="zh-CN" altLang="zh-CN" sz="16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zh-CN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!!矩形: 圆角 7">
            <a:extLst>
              <a:ext uri="{FF2B5EF4-FFF2-40B4-BE49-F238E27FC236}">
                <a16:creationId xmlns:a16="http://schemas.microsoft.com/office/drawing/2014/main" id="{C2D02718-CDCB-1C72-B6F7-343ED43E1F72}"/>
              </a:ext>
            </a:extLst>
          </p:cNvPr>
          <p:cNvSpPr/>
          <p:nvPr/>
        </p:nvSpPr>
        <p:spPr>
          <a:xfrm>
            <a:off x="7491222" y="2064893"/>
            <a:ext cx="2980322" cy="1171793"/>
          </a:xfrm>
          <a:prstGeom prst="roundRect">
            <a:avLst>
              <a:gd name="adj" fmla="val 531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 a;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console.log(a)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83009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zh-CN" altLang="zh-CN" sz="1600" dirty="0">
                <a:solidFill>
                  <a:srgbClr val="83009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6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6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</a:t>
            </a:r>
            <a:r>
              <a:rPr lang="zh-CN" altLang="zh-CN" sz="16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zh-CN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9A6C32B5-86F8-F1BD-5B0D-350EE1AB2C81}"/>
              </a:ext>
            </a:extLst>
          </p:cNvPr>
          <p:cNvSpPr/>
          <p:nvPr/>
        </p:nvSpPr>
        <p:spPr>
          <a:xfrm>
            <a:off x="8843423" y="1489556"/>
            <a:ext cx="275920" cy="517190"/>
          </a:xfrm>
          <a:prstGeom prst="downArrow">
            <a:avLst>
              <a:gd name="adj1" fmla="val 50000"/>
              <a:gd name="adj2" fmla="val 841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!!矩形: 圆角 7">
            <a:extLst>
              <a:ext uri="{FF2B5EF4-FFF2-40B4-BE49-F238E27FC236}">
                <a16:creationId xmlns:a16="http://schemas.microsoft.com/office/drawing/2014/main" id="{76C4C86F-431E-9ECF-B73A-B832A1B2DC50}"/>
              </a:ext>
            </a:extLst>
          </p:cNvPr>
          <p:cNvSpPr/>
          <p:nvPr/>
        </p:nvSpPr>
        <p:spPr>
          <a:xfrm>
            <a:off x="7491222" y="3978634"/>
            <a:ext cx="2980322" cy="836931"/>
          </a:xfrm>
          <a:prstGeom prst="roundRect">
            <a:avLst>
              <a:gd name="adj" fmla="val 531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console.log(a)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let</a:t>
            </a:r>
            <a:r>
              <a:rPr lang="zh-CN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>
                <a:solidFill>
                  <a:srgbClr val="83009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zh-CN" altLang="zh-CN" sz="1600" dirty="0">
                <a:solidFill>
                  <a:srgbClr val="83009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6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6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</a:t>
            </a:r>
            <a:r>
              <a:rPr lang="zh-CN" altLang="zh-CN" sz="16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zh-CN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!!矩形: 圆角 7">
            <a:extLst>
              <a:ext uri="{FF2B5EF4-FFF2-40B4-BE49-F238E27FC236}">
                <a16:creationId xmlns:a16="http://schemas.microsoft.com/office/drawing/2014/main" id="{AE9ABBDE-FE6B-522F-41A8-D24400F3E596}"/>
              </a:ext>
            </a:extLst>
          </p:cNvPr>
          <p:cNvSpPr/>
          <p:nvPr/>
        </p:nvSpPr>
        <p:spPr>
          <a:xfrm>
            <a:off x="7491222" y="5429879"/>
            <a:ext cx="2980322" cy="1171793"/>
          </a:xfrm>
          <a:prstGeom prst="roundRect">
            <a:avLst>
              <a:gd name="adj" fmla="val 531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let a;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console.log(a)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83009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zh-CN" altLang="zh-CN" sz="1600" dirty="0">
                <a:solidFill>
                  <a:srgbClr val="83009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6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6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</a:t>
            </a:r>
            <a:r>
              <a:rPr lang="zh-CN" altLang="zh-CN" sz="16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zh-CN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E3949DBD-81D8-8DD3-CDFF-F043789D5C6A}"/>
              </a:ext>
            </a:extLst>
          </p:cNvPr>
          <p:cNvSpPr/>
          <p:nvPr/>
        </p:nvSpPr>
        <p:spPr>
          <a:xfrm>
            <a:off x="8705463" y="4864127"/>
            <a:ext cx="275920" cy="517190"/>
          </a:xfrm>
          <a:prstGeom prst="downArrow">
            <a:avLst>
              <a:gd name="adj1" fmla="val 50000"/>
              <a:gd name="adj2" fmla="val 841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乘号 12">
            <a:extLst>
              <a:ext uri="{FF2B5EF4-FFF2-40B4-BE49-F238E27FC236}">
                <a16:creationId xmlns:a16="http://schemas.microsoft.com/office/drawing/2014/main" id="{70A6AF73-8A09-6405-AF5F-CCD78C569089}"/>
              </a:ext>
            </a:extLst>
          </p:cNvPr>
          <p:cNvSpPr/>
          <p:nvPr/>
        </p:nvSpPr>
        <p:spPr>
          <a:xfrm>
            <a:off x="8422082" y="4713921"/>
            <a:ext cx="842682" cy="817603"/>
          </a:xfrm>
          <a:prstGeom prst="mathMultiply">
            <a:avLst>
              <a:gd name="adj1" fmla="val 1036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36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05C0AA71-D6D3-44E2-C66F-FCA47410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623875"/>
            <a:ext cx="10698800" cy="51719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3" name="文本占位符 4">
            <a:extLst>
              <a:ext uri="{FF2B5EF4-FFF2-40B4-BE49-F238E27FC236}">
                <a16:creationId xmlns:a16="http://schemas.microsoft.com/office/drawing/2014/main" id="{E0D287C8-7E29-14A8-00CB-994C4B833B3B}"/>
              </a:ext>
            </a:extLst>
          </p:cNvPr>
          <p:cNvSpPr txBox="1">
            <a:spLocks/>
          </p:cNvSpPr>
          <p:nvPr/>
        </p:nvSpPr>
        <p:spPr>
          <a:xfrm>
            <a:off x="710880" y="1624205"/>
            <a:ext cx="10698800" cy="517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ea typeface="阿里巴巴普惠体" panose="00020600040101010101"/>
              </a:rPr>
              <a:t>JavaScript</a:t>
            </a:r>
            <a:r>
              <a:rPr lang="zh-CN" altLang="en-US" sz="2400" dirty="0">
                <a:solidFill>
                  <a:schemeClr val="tx1"/>
                </a:solidFill>
                <a:ea typeface="阿里巴巴普惠体" panose="00020600040101010101"/>
              </a:rPr>
              <a:t>中分为：原始类型 和 引用类型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5" name="文本占位符 6">
            <a:extLst>
              <a:ext uri="{FF2B5EF4-FFF2-40B4-BE49-F238E27FC236}">
                <a16:creationId xmlns:a16="http://schemas.microsoft.com/office/drawing/2014/main" id="{D2879A72-D4ED-0BAB-122A-3F92C765D79F}"/>
              </a:ext>
            </a:extLst>
          </p:cNvPr>
          <p:cNvSpPr txBox="1">
            <a:spLocks/>
          </p:cNvSpPr>
          <p:nvPr/>
        </p:nvSpPr>
        <p:spPr>
          <a:xfrm>
            <a:off x="710880" y="5812450"/>
            <a:ext cx="4819063" cy="46266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libaba PuHuiTi R"/>
              </a:rPr>
              <a:t>使用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libaba PuHuiTi R"/>
              </a:rPr>
              <a:t>typeof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libaba PuHuiTi R"/>
              </a:rPr>
              <a:t>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libaba PuHuiTi R"/>
              </a:rPr>
              <a:t>运算符可以获取数据类型</a:t>
            </a:r>
            <a:endParaRPr lang="zh-CN" altLang="en-US" sz="2000" dirty="0"/>
          </a:p>
        </p:txBody>
      </p:sp>
      <p:sp>
        <p:nvSpPr>
          <p:cNvPr id="8" name="!!矩形: 圆角 7">
            <a:extLst>
              <a:ext uri="{FF2B5EF4-FFF2-40B4-BE49-F238E27FC236}">
                <a16:creationId xmlns:a16="http://schemas.microsoft.com/office/drawing/2014/main" id="{C7064403-1ED0-D71E-F97F-0C6BA37630E4}"/>
              </a:ext>
            </a:extLst>
          </p:cNvPr>
          <p:cNvSpPr/>
          <p:nvPr/>
        </p:nvSpPr>
        <p:spPr>
          <a:xfrm>
            <a:off x="5875910" y="5691808"/>
            <a:ext cx="3488864" cy="839620"/>
          </a:xfrm>
          <a:prstGeom prst="roundRect">
            <a:avLst>
              <a:gd name="adj" fmla="val 531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 </a:t>
            </a:r>
            <a:r>
              <a:rPr lang="en-US" altLang="zh-CN" dirty="0">
                <a:solidFill>
                  <a:srgbClr val="83009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zh-CN" altLang="zh-CN" dirty="0">
                <a:solidFill>
                  <a:srgbClr val="83009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</a:t>
            </a:r>
            <a:r>
              <a:rPr lang="zh-CN" altLang="zh-CN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nb-NO" altLang="zh-CN" b="0" dirty="0">
              <a:solidFill>
                <a:srgbClr val="0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nb-NO" altLang="zh-CN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alert(</a:t>
            </a:r>
            <a:r>
              <a:rPr lang="nb-NO" altLang="zh-CN" b="0" dirty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typeof</a:t>
            </a:r>
            <a:r>
              <a:rPr lang="nb-NO" altLang="zh-CN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nb-NO" altLang="zh-CN" dirty="0">
                <a:solidFill>
                  <a:srgbClr val="A3151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nb-NO" altLang="zh-CN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lang="nb-NO" altLang="zh-CN" b="0" dirty="0">
              <a:solidFill>
                <a:srgbClr val="0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3AB6DDB-5D7A-0A1C-701A-D4C76F1650C7}"/>
              </a:ext>
            </a:extLst>
          </p:cNvPr>
          <p:cNvGrpSpPr/>
          <p:nvPr/>
        </p:nvGrpSpPr>
        <p:grpSpPr>
          <a:xfrm>
            <a:off x="791285" y="2344962"/>
            <a:ext cx="10735309" cy="2764366"/>
            <a:chOff x="791285" y="2344962"/>
            <a:chExt cx="10735309" cy="2764366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5AD812D9-D52D-9B8A-1524-F27A6CDD633A}"/>
                </a:ext>
              </a:extLst>
            </p:cNvPr>
            <p:cNvGrpSpPr/>
            <p:nvPr/>
          </p:nvGrpSpPr>
          <p:grpSpPr>
            <a:xfrm>
              <a:off x="791285" y="2344962"/>
              <a:ext cx="10735309" cy="2764366"/>
              <a:chOff x="920210" y="1823316"/>
              <a:chExt cx="10200297" cy="2764366"/>
            </a:xfrm>
          </p:grpSpPr>
          <p:sp>
            <p:nvSpPr>
              <p:cNvPr id="12" name="矩形: 对角圆角 11">
                <a:extLst>
                  <a:ext uri="{FF2B5EF4-FFF2-40B4-BE49-F238E27FC236}">
                    <a16:creationId xmlns:a16="http://schemas.microsoft.com/office/drawing/2014/main" id="{35F0FC48-E318-6D64-FD2F-CE69E94C9B55}"/>
                  </a:ext>
                </a:extLst>
              </p:cNvPr>
              <p:cNvSpPr/>
              <p:nvPr/>
            </p:nvSpPr>
            <p:spPr>
              <a:xfrm>
                <a:off x="920210" y="1823316"/>
                <a:ext cx="10200297" cy="2764366"/>
              </a:xfrm>
              <a:prstGeom prst="round2DiagRect">
                <a:avLst>
                  <a:gd name="adj1" fmla="val 4120"/>
                  <a:gd name="adj2" fmla="val 2820"/>
                </a:avLst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76000" bIns="144000" rtlCol="0" anchor="ctr"/>
              <a:lstStyle/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b="0" i="0" dirty="0">
                    <a:solidFill>
                      <a:srgbClr val="C00000"/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number</a:t>
                </a:r>
                <a:r>
                  <a:rPr lang="zh-CN" altLang="en-US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数字（整数、小数、</a:t>
                </a:r>
                <a:r>
                  <a:rPr lang="en-US" altLang="zh-CN" b="0" i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NaN</a:t>
                </a:r>
                <a:r>
                  <a:rPr lang="en-US" altLang="zh-CN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(Not a Number)</a:t>
                </a:r>
                <a:r>
                  <a:rPr lang="zh-CN" altLang="en-US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）</a:t>
                </a:r>
                <a:endParaRPr lang="en-US" altLang="zh-CN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string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字符串，单双引皆可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b="0" i="0" dirty="0" err="1">
                    <a:solidFill>
                      <a:srgbClr val="C00000"/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boolean</a:t>
                </a:r>
                <a:r>
                  <a:rPr lang="zh-CN" altLang="en-US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布尔。</a:t>
                </a:r>
                <a:r>
                  <a:rPr lang="en-US" altLang="zh-CN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true</a:t>
                </a:r>
                <a:r>
                  <a:rPr lang="zh-CN" altLang="en-US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</a:t>
                </a:r>
                <a:r>
                  <a:rPr lang="en-US" altLang="zh-CN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false</a:t>
                </a: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null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对象为空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b="0" i="0" dirty="0">
                    <a:solidFill>
                      <a:srgbClr val="C00000"/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undefined</a:t>
                </a:r>
                <a:r>
                  <a:rPr lang="zh-CN" altLang="en-US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当声明的变量未初始化时，该变量的默认值是 </a:t>
                </a:r>
                <a:r>
                  <a:rPr lang="en-US" altLang="zh-CN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undefined</a:t>
                </a:r>
                <a:endParaRPr lang="zh-CN" altLang="en-US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3" name="矩形: 对角圆角 12">
                <a:extLst>
                  <a:ext uri="{FF2B5EF4-FFF2-40B4-BE49-F238E27FC236}">
                    <a16:creationId xmlns:a16="http://schemas.microsoft.com/office/drawing/2014/main" id="{333506D3-6E26-0127-7E02-658EBF80694F}"/>
                  </a:ext>
                </a:extLst>
              </p:cNvPr>
              <p:cNvSpPr/>
              <p:nvPr/>
            </p:nvSpPr>
            <p:spPr>
              <a:xfrm>
                <a:off x="920211" y="1823316"/>
                <a:ext cx="1833951" cy="416094"/>
              </a:xfrm>
              <a:prstGeom prst="round2DiagRect">
                <a:avLst>
                  <a:gd name="adj1" fmla="val 22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原始类型</a:t>
                </a:r>
                <a:endParaRPr lang="en-US" altLang="zh-CN" sz="24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1" name="Shape 2709">
              <a:extLst>
                <a:ext uri="{FF2B5EF4-FFF2-40B4-BE49-F238E27FC236}">
                  <a16:creationId xmlns:a16="http://schemas.microsoft.com/office/drawing/2014/main" id="{FB6BBE42-D74E-F256-3BAB-23B0A58A14EC}"/>
                </a:ext>
              </a:extLst>
            </p:cNvPr>
            <p:cNvSpPr/>
            <p:nvPr/>
          </p:nvSpPr>
          <p:spPr>
            <a:xfrm>
              <a:off x="922180" y="2408167"/>
              <a:ext cx="300754" cy="299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moveTo>
                    <a:pt x="11591" y="13291"/>
                  </a:moveTo>
                  <a:cubicBezTo>
                    <a:pt x="11452" y="13214"/>
                    <a:pt x="11342" y="13108"/>
                    <a:pt x="11291" y="12978"/>
                  </a:cubicBezTo>
                  <a:cubicBezTo>
                    <a:pt x="11284" y="12956"/>
                    <a:pt x="11290" y="10299"/>
                    <a:pt x="11290" y="10299"/>
                  </a:cubicBezTo>
                  <a:lnTo>
                    <a:pt x="13256" y="10299"/>
                  </a:lnTo>
                  <a:lnTo>
                    <a:pt x="13256" y="8836"/>
                  </a:lnTo>
                  <a:lnTo>
                    <a:pt x="11292" y="8836"/>
                  </a:lnTo>
                  <a:lnTo>
                    <a:pt x="11292" y="6873"/>
                  </a:lnTo>
                  <a:lnTo>
                    <a:pt x="10042" y="6879"/>
                  </a:lnTo>
                  <a:cubicBezTo>
                    <a:pt x="9988" y="7284"/>
                    <a:pt x="9891" y="7618"/>
                    <a:pt x="9750" y="7879"/>
                  </a:cubicBezTo>
                  <a:cubicBezTo>
                    <a:pt x="9608" y="8142"/>
                    <a:pt x="9420" y="8366"/>
                    <a:pt x="9187" y="8553"/>
                  </a:cubicBezTo>
                  <a:cubicBezTo>
                    <a:pt x="8953" y="8740"/>
                    <a:pt x="8672" y="8883"/>
                    <a:pt x="8344" y="8984"/>
                  </a:cubicBezTo>
                  <a:lnTo>
                    <a:pt x="8345" y="10309"/>
                  </a:lnTo>
                  <a:lnTo>
                    <a:pt x="9328" y="10299"/>
                  </a:lnTo>
                  <a:lnTo>
                    <a:pt x="9328" y="12846"/>
                  </a:lnTo>
                  <a:cubicBezTo>
                    <a:pt x="9328" y="13204"/>
                    <a:pt x="9369" y="13478"/>
                    <a:pt x="9448" y="13667"/>
                  </a:cubicBezTo>
                  <a:cubicBezTo>
                    <a:pt x="9528" y="13856"/>
                    <a:pt x="9671" y="14034"/>
                    <a:pt x="9879" y="14202"/>
                  </a:cubicBezTo>
                  <a:cubicBezTo>
                    <a:pt x="10086" y="14370"/>
                    <a:pt x="10336" y="14498"/>
                    <a:pt x="10629" y="14589"/>
                  </a:cubicBezTo>
                  <a:cubicBezTo>
                    <a:pt x="10922" y="14679"/>
                    <a:pt x="11238" y="14727"/>
                    <a:pt x="11620" y="14727"/>
                  </a:cubicBezTo>
                  <a:cubicBezTo>
                    <a:pt x="11955" y="14727"/>
                    <a:pt x="12228" y="14693"/>
                    <a:pt x="12517" y="14629"/>
                  </a:cubicBezTo>
                  <a:cubicBezTo>
                    <a:pt x="12806" y="14566"/>
                    <a:pt x="13221" y="14455"/>
                    <a:pt x="13578" y="14297"/>
                  </a:cubicBezTo>
                  <a:lnTo>
                    <a:pt x="13583" y="13091"/>
                  </a:lnTo>
                  <a:cubicBezTo>
                    <a:pt x="13165" y="13349"/>
                    <a:pt x="12648" y="13447"/>
                    <a:pt x="12225" y="13447"/>
                  </a:cubicBezTo>
                  <a:cubicBezTo>
                    <a:pt x="11987" y="13447"/>
                    <a:pt x="11776" y="13395"/>
                    <a:pt x="11591" y="13291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+mn-ea"/>
                <a:cs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526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2">
            <a:extLst>
              <a:ext uri="{FF2B5EF4-FFF2-40B4-BE49-F238E27FC236}">
                <a16:creationId xmlns:a16="http://schemas.microsoft.com/office/drawing/2014/main" id="{7DAF0D63-F572-3D77-3461-5D92F009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93" y="443148"/>
            <a:ext cx="10749599" cy="51719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运算符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8BC1113-4C7D-6504-5262-A5A9BCC0A62C}"/>
              </a:ext>
            </a:extLst>
          </p:cNvPr>
          <p:cNvGrpSpPr/>
          <p:nvPr/>
        </p:nvGrpSpPr>
        <p:grpSpPr>
          <a:xfrm>
            <a:off x="730577" y="1255642"/>
            <a:ext cx="5174602" cy="2525329"/>
            <a:chOff x="817663" y="1773461"/>
            <a:chExt cx="5000432" cy="2407432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6D8A82C-F2AB-7EC5-0403-09055268B857}"/>
                </a:ext>
              </a:extLst>
            </p:cNvPr>
            <p:cNvGrpSpPr/>
            <p:nvPr/>
          </p:nvGrpSpPr>
          <p:grpSpPr>
            <a:xfrm>
              <a:off x="817663" y="1773461"/>
              <a:ext cx="5000432" cy="2407432"/>
              <a:chOff x="920211" y="1823315"/>
              <a:chExt cx="4751227" cy="2407432"/>
            </a:xfrm>
          </p:grpSpPr>
          <p:sp>
            <p:nvSpPr>
              <p:cNvPr id="18" name="矩形: 对角圆角 17">
                <a:extLst>
                  <a:ext uri="{FF2B5EF4-FFF2-40B4-BE49-F238E27FC236}">
                    <a16:creationId xmlns:a16="http://schemas.microsoft.com/office/drawing/2014/main" id="{CCBD9CC1-2FE8-733A-40C8-90260BBE8D98}"/>
                  </a:ext>
                </a:extLst>
              </p:cNvPr>
              <p:cNvSpPr/>
              <p:nvPr/>
            </p:nvSpPr>
            <p:spPr>
              <a:xfrm>
                <a:off x="920211" y="1823316"/>
                <a:ext cx="4751227" cy="2407431"/>
              </a:xfrm>
              <a:prstGeom prst="round2DiagRect">
                <a:avLst>
                  <a:gd name="adj1" fmla="val 4120"/>
                  <a:gd name="adj2" fmla="val 2820"/>
                </a:avLst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76000" bIns="144000" rtlCol="0" anchor="ctr"/>
              <a:lstStyle/>
              <a:p>
                <a:pPr marL="285750" indent="-285750" algn="l">
                  <a:buFont typeface="Wingdings" panose="05000000000000000000" pitchFamily="2" charset="2"/>
                  <a:buChar char="l"/>
                </a:pPr>
                <a:r>
                  <a:rPr lang="en-US" altLang="zh-CN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算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术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运算符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+ , - , * , / , % , ++ , --</a:t>
                </a:r>
                <a:endParaRPr lang="en-US" altLang="zh-CN" b="0" i="0" dirty="0"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algn="l"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赋值运算符：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= , += , -= , *= , /= , %=</a:t>
                </a:r>
              </a:p>
              <a:p>
                <a:pPr marL="285750" indent="-285750" algn="l">
                  <a:buFont typeface="Wingdings" panose="05000000000000000000" pitchFamily="2" charset="2"/>
                  <a:buChar char="l"/>
                </a:pP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比较运算符：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&gt; , &lt; , &gt;= , &lt;= , != , == , === </a:t>
                </a:r>
                <a:endParaRPr lang="en-US" altLang="zh-CN" b="0" i="0" dirty="0"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algn="l"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逻辑运算符：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&amp;&amp; , || , !</a:t>
                </a:r>
              </a:p>
              <a:p>
                <a:pPr marL="285750" indent="-285750" algn="l">
                  <a:buFont typeface="Wingdings" panose="05000000000000000000" pitchFamily="2" charset="2"/>
                  <a:buChar char="l"/>
                </a:pP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三元运算符：条件表达式 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?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楷体" panose="02010609060101010101" pitchFamily="49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true_value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: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楷体" panose="02010609060101010101" pitchFamily="49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false_value</a:t>
                </a:r>
                <a:endParaRPr lang="zh-CN" altLang="en-US" b="0" i="0" dirty="0"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9" name="矩形: 对角圆角 18">
                <a:extLst>
                  <a:ext uri="{FF2B5EF4-FFF2-40B4-BE49-F238E27FC236}">
                    <a16:creationId xmlns:a16="http://schemas.microsoft.com/office/drawing/2014/main" id="{C4EF0434-F246-2CD6-9AD1-2F1FDB184F08}"/>
                  </a:ext>
                </a:extLst>
              </p:cNvPr>
              <p:cNvSpPr/>
              <p:nvPr/>
            </p:nvSpPr>
            <p:spPr>
              <a:xfrm>
                <a:off x="920211" y="1823315"/>
                <a:ext cx="1422742" cy="395069"/>
              </a:xfrm>
              <a:prstGeom prst="round2DiagRect">
                <a:avLst>
                  <a:gd name="adj1" fmla="val 22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运算符</a:t>
                </a:r>
                <a:endParaRPr lang="en-US" altLang="zh-CN" sz="20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7" name="Shape 2393">
              <a:extLst>
                <a:ext uri="{FF2B5EF4-FFF2-40B4-BE49-F238E27FC236}">
                  <a16:creationId xmlns:a16="http://schemas.microsoft.com/office/drawing/2014/main" id="{557BB65F-E64E-35FB-EBD3-1E7681CC1ADF}"/>
                </a:ext>
              </a:extLst>
            </p:cNvPr>
            <p:cNvSpPr/>
            <p:nvPr/>
          </p:nvSpPr>
          <p:spPr>
            <a:xfrm>
              <a:off x="970829" y="1849478"/>
              <a:ext cx="243291" cy="243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09" y="7364"/>
                  </a:moveTo>
                  <a:cubicBezTo>
                    <a:pt x="20838" y="7364"/>
                    <a:pt x="20618" y="7584"/>
                    <a:pt x="20618" y="7855"/>
                  </a:cubicBezTo>
                  <a:lnTo>
                    <a:pt x="20618" y="18655"/>
                  </a:lnTo>
                  <a:cubicBezTo>
                    <a:pt x="20618" y="19739"/>
                    <a:pt x="19739" y="20618"/>
                    <a:pt x="18655" y="20618"/>
                  </a:cubicBezTo>
                  <a:lnTo>
                    <a:pt x="2945" y="20618"/>
                  </a:lnTo>
                  <a:cubicBezTo>
                    <a:pt x="1861" y="20618"/>
                    <a:pt x="982" y="19739"/>
                    <a:pt x="982" y="18655"/>
                  </a:cubicBezTo>
                  <a:lnTo>
                    <a:pt x="982" y="2945"/>
                  </a:lnTo>
                  <a:cubicBezTo>
                    <a:pt x="982" y="1861"/>
                    <a:pt x="1861" y="982"/>
                    <a:pt x="2945" y="982"/>
                  </a:cubicBezTo>
                  <a:lnTo>
                    <a:pt x="13745" y="982"/>
                  </a:lnTo>
                  <a:cubicBezTo>
                    <a:pt x="14017" y="982"/>
                    <a:pt x="14236" y="762"/>
                    <a:pt x="14236" y="491"/>
                  </a:cubicBezTo>
                  <a:cubicBezTo>
                    <a:pt x="14236" y="220"/>
                    <a:pt x="14017" y="0"/>
                    <a:pt x="13745" y="0"/>
                  </a:cubicBezTo>
                  <a:lnTo>
                    <a:pt x="2945" y="0"/>
                  </a:lnTo>
                  <a:cubicBezTo>
                    <a:pt x="1318" y="0"/>
                    <a:pt x="0" y="1319"/>
                    <a:pt x="0" y="2945"/>
                  </a:cubicBezTo>
                  <a:lnTo>
                    <a:pt x="0" y="18655"/>
                  </a:lnTo>
                  <a:cubicBezTo>
                    <a:pt x="0" y="20282"/>
                    <a:pt x="1318" y="21600"/>
                    <a:pt x="2945" y="21600"/>
                  </a:cubicBezTo>
                  <a:lnTo>
                    <a:pt x="18655" y="21600"/>
                  </a:lnTo>
                  <a:cubicBezTo>
                    <a:pt x="20282" y="21600"/>
                    <a:pt x="21600" y="20282"/>
                    <a:pt x="21600" y="18655"/>
                  </a:cubicBezTo>
                  <a:lnTo>
                    <a:pt x="21600" y="7855"/>
                  </a:lnTo>
                  <a:cubicBezTo>
                    <a:pt x="21600" y="7584"/>
                    <a:pt x="21380" y="7364"/>
                    <a:pt x="21109" y="7364"/>
                  </a:cubicBezTo>
                  <a:moveTo>
                    <a:pt x="7006" y="12764"/>
                  </a:moveTo>
                  <a:lnTo>
                    <a:pt x="8836" y="12764"/>
                  </a:lnTo>
                  <a:lnTo>
                    <a:pt x="8836" y="14594"/>
                  </a:lnTo>
                  <a:lnTo>
                    <a:pt x="6627" y="14973"/>
                  </a:lnTo>
                  <a:cubicBezTo>
                    <a:pt x="6627" y="14973"/>
                    <a:pt x="7006" y="12764"/>
                    <a:pt x="7006" y="12764"/>
                  </a:cubicBezTo>
                  <a:close/>
                  <a:moveTo>
                    <a:pt x="16775" y="2742"/>
                  </a:moveTo>
                  <a:lnTo>
                    <a:pt x="18858" y="4825"/>
                  </a:lnTo>
                  <a:lnTo>
                    <a:pt x="9818" y="13865"/>
                  </a:lnTo>
                  <a:lnTo>
                    <a:pt x="9818" y="11782"/>
                  </a:lnTo>
                  <a:lnTo>
                    <a:pt x="7736" y="11782"/>
                  </a:lnTo>
                  <a:cubicBezTo>
                    <a:pt x="7736" y="11782"/>
                    <a:pt x="16775" y="2742"/>
                    <a:pt x="16775" y="2742"/>
                  </a:cubicBezTo>
                  <a:close/>
                  <a:moveTo>
                    <a:pt x="18104" y="1414"/>
                  </a:moveTo>
                  <a:cubicBezTo>
                    <a:pt x="18371" y="1147"/>
                    <a:pt x="18739" y="982"/>
                    <a:pt x="19145" y="982"/>
                  </a:cubicBezTo>
                  <a:cubicBezTo>
                    <a:pt x="19959" y="982"/>
                    <a:pt x="20618" y="1642"/>
                    <a:pt x="20618" y="2455"/>
                  </a:cubicBezTo>
                  <a:cubicBezTo>
                    <a:pt x="20618" y="2861"/>
                    <a:pt x="20453" y="3230"/>
                    <a:pt x="20187" y="3496"/>
                  </a:cubicBezTo>
                  <a:lnTo>
                    <a:pt x="19552" y="4131"/>
                  </a:lnTo>
                  <a:lnTo>
                    <a:pt x="17469" y="2048"/>
                  </a:lnTo>
                  <a:cubicBezTo>
                    <a:pt x="17469" y="2048"/>
                    <a:pt x="18104" y="1414"/>
                    <a:pt x="18104" y="1414"/>
                  </a:cubicBezTo>
                  <a:close/>
                  <a:moveTo>
                    <a:pt x="5400" y="16200"/>
                  </a:moveTo>
                  <a:lnTo>
                    <a:pt x="9590" y="15481"/>
                  </a:lnTo>
                  <a:lnTo>
                    <a:pt x="20881" y="4190"/>
                  </a:lnTo>
                  <a:cubicBezTo>
                    <a:pt x="21325" y="3746"/>
                    <a:pt x="21600" y="3133"/>
                    <a:pt x="21600" y="2455"/>
                  </a:cubicBezTo>
                  <a:cubicBezTo>
                    <a:pt x="21600" y="1099"/>
                    <a:pt x="20501" y="0"/>
                    <a:pt x="19145" y="0"/>
                  </a:cubicBezTo>
                  <a:cubicBezTo>
                    <a:pt x="18468" y="0"/>
                    <a:pt x="17854" y="275"/>
                    <a:pt x="17410" y="719"/>
                  </a:cubicBezTo>
                  <a:lnTo>
                    <a:pt x="6119" y="12010"/>
                  </a:lnTo>
                  <a:cubicBezTo>
                    <a:pt x="6119" y="12010"/>
                    <a:pt x="5400" y="16200"/>
                    <a:pt x="5400" y="1620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sp>
        <p:nvSpPr>
          <p:cNvPr id="20" name="!!矩形: 圆角 7">
            <a:extLst>
              <a:ext uri="{FF2B5EF4-FFF2-40B4-BE49-F238E27FC236}">
                <a16:creationId xmlns:a16="http://schemas.microsoft.com/office/drawing/2014/main" id="{B60DC8C5-E89D-7C39-E2A4-11B477A94888}"/>
              </a:ext>
            </a:extLst>
          </p:cNvPr>
          <p:cNvSpPr/>
          <p:nvPr/>
        </p:nvSpPr>
        <p:spPr>
          <a:xfrm>
            <a:off x="6286822" y="2409097"/>
            <a:ext cx="5000430" cy="1270274"/>
          </a:xfrm>
          <a:prstGeom prst="roundRect">
            <a:avLst>
              <a:gd name="adj" fmla="val 6117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a 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alert(a ==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"10"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//true</a:t>
            </a:r>
            <a:endParaRPr lang="en-US" altLang="zh-CN" b="0" dirty="0">
              <a:solidFill>
                <a:srgbClr val="0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alert(a ===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"10"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//false</a:t>
            </a:r>
            <a:endParaRPr lang="en-US" altLang="zh-CN" b="0" dirty="0">
              <a:solidFill>
                <a:srgbClr val="0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alert(a ===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//true</a:t>
            </a:r>
            <a:endParaRPr lang="en-US" altLang="zh-CN" b="0" dirty="0">
              <a:solidFill>
                <a:srgbClr val="0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CF0A4A2-DFD2-3E1E-D9B0-72BDBF451CAE}"/>
              </a:ext>
            </a:extLst>
          </p:cNvPr>
          <p:cNvGrpSpPr/>
          <p:nvPr/>
        </p:nvGrpSpPr>
        <p:grpSpPr>
          <a:xfrm>
            <a:off x="6286821" y="1255642"/>
            <a:ext cx="5000433" cy="1089272"/>
            <a:chOff x="817662" y="5144474"/>
            <a:chExt cx="5000433" cy="108927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7162A678-429D-6A13-4341-8D184159D107}"/>
                </a:ext>
              </a:extLst>
            </p:cNvPr>
            <p:cNvGrpSpPr/>
            <p:nvPr/>
          </p:nvGrpSpPr>
          <p:grpSpPr>
            <a:xfrm>
              <a:off x="817662" y="5144474"/>
              <a:ext cx="5000433" cy="1089272"/>
              <a:chOff x="920210" y="1823315"/>
              <a:chExt cx="4751228" cy="1089272"/>
            </a:xfrm>
          </p:grpSpPr>
          <p:sp>
            <p:nvSpPr>
              <p:cNvPr id="24" name="矩形: 对角圆角 23">
                <a:extLst>
                  <a:ext uri="{FF2B5EF4-FFF2-40B4-BE49-F238E27FC236}">
                    <a16:creationId xmlns:a16="http://schemas.microsoft.com/office/drawing/2014/main" id="{8D0CA21B-B170-C562-E502-D2AD44739F34}"/>
                  </a:ext>
                </a:extLst>
              </p:cNvPr>
              <p:cNvSpPr/>
              <p:nvPr/>
            </p:nvSpPr>
            <p:spPr>
              <a:xfrm>
                <a:off x="920210" y="1823316"/>
                <a:ext cx="4751228" cy="1089271"/>
              </a:xfrm>
              <a:prstGeom prst="round2DiagRect">
                <a:avLst>
                  <a:gd name="adj1" fmla="val 7643"/>
                  <a:gd name="adj2" fmla="val 6343"/>
                </a:avLst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76000" bIns="144000" rtlCol="0" anchor="ctr"/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== </a:t>
                </a:r>
                <a:r>
                  <a:rPr lang="zh-CN" altLang="en-US" sz="2000" b="0" i="0" dirty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会进行类型转换，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=== </a:t>
                </a:r>
                <a:r>
                  <a:rPr lang="zh-CN" altLang="en-US" sz="2000" b="0" i="0" dirty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不会进行类型转换</a:t>
                </a:r>
                <a:endParaRPr lang="en-US" altLang="zh-CN" sz="2000" b="0" i="0" dirty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5" name="矩形: 对角圆角 24">
                <a:extLst>
                  <a:ext uri="{FF2B5EF4-FFF2-40B4-BE49-F238E27FC236}">
                    <a16:creationId xmlns:a16="http://schemas.microsoft.com/office/drawing/2014/main" id="{A648BB46-54D4-992F-2115-A9D19DA2C94C}"/>
                  </a:ext>
                </a:extLst>
              </p:cNvPr>
              <p:cNvSpPr/>
              <p:nvPr/>
            </p:nvSpPr>
            <p:spPr>
              <a:xfrm>
                <a:off x="920210" y="1823315"/>
                <a:ext cx="2232104" cy="395069"/>
              </a:xfrm>
              <a:prstGeom prst="round2DiagRect">
                <a:avLst>
                  <a:gd name="adj1" fmla="val 22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== 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与 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===</a:t>
                </a:r>
              </a:p>
            </p:txBody>
          </p:sp>
        </p:grpSp>
        <p:sp>
          <p:nvSpPr>
            <p:cNvPr id="23" name="Shape 2393">
              <a:extLst>
                <a:ext uri="{FF2B5EF4-FFF2-40B4-BE49-F238E27FC236}">
                  <a16:creationId xmlns:a16="http://schemas.microsoft.com/office/drawing/2014/main" id="{6971CD2C-0910-9C8F-39E9-EEA5D202082B}"/>
                </a:ext>
              </a:extLst>
            </p:cNvPr>
            <p:cNvSpPr/>
            <p:nvPr/>
          </p:nvSpPr>
          <p:spPr>
            <a:xfrm>
              <a:off x="970829" y="5220491"/>
              <a:ext cx="243292" cy="243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09" y="7364"/>
                  </a:moveTo>
                  <a:cubicBezTo>
                    <a:pt x="20838" y="7364"/>
                    <a:pt x="20618" y="7584"/>
                    <a:pt x="20618" y="7855"/>
                  </a:cubicBezTo>
                  <a:lnTo>
                    <a:pt x="20618" y="18655"/>
                  </a:lnTo>
                  <a:cubicBezTo>
                    <a:pt x="20618" y="19739"/>
                    <a:pt x="19739" y="20618"/>
                    <a:pt x="18655" y="20618"/>
                  </a:cubicBezTo>
                  <a:lnTo>
                    <a:pt x="2945" y="20618"/>
                  </a:lnTo>
                  <a:cubicBezTo>
                    <a:pt x="1861" y="20618"/>
                    <a:pt x="982" y="19739"/>
                    <a:pt x="982" y="18655"/>
                  </a:cubicBezTo>
                  <a:lnTo>
                    <a:pt x="982" y="2945"/>
                  </a:lnTo>
                  <a:cubicBezTo>
                    <a:pt x="982" y="1861"/>
                    <a:pt x="1861" y="982"/>
                    <a:pt x="2945" y="982"/>
                  </a:cubicBezTo>
                  <a:lnTo>
                    <a:pt x="13745" y="982"/>
                  </a:lnTo>
                  <a:cubicBezTo>
                    <a:pt x="14017" y="982"/>
                    <a:pt x="14236" y="762"/>
                    <a:pt x="14236" y="491"/>
                  </a:cubicBezTo>
                  <a:cubicBezTo>
                    <a:pt x="14236" y="220"/>
                    <a:pt x="14017" y="0"/>
                    <a:pt x="13745" y="0"/>
                  </a:cubicBezTo>
                  <a:lnTo>
                    <a:pt x="2945" y="0"/>
                  </a:lnTo>
                  <a:cubicBezTo>
                    <a:pt x="1318" y="0"/>
                    <a:pt x="0" y="1319"/>
                    <a:pt x="0" y="2945"/>
                  </a:cubicBezTo>
                  <a:lnTo>
                    <a:pt x="0" y="18655"/>
                  </a:lnTo>
                  <a:cubicBezTo>
                    <a:pt x="0" y="20282"/>
                    <a:pt x="1318" y="21600"/>
                    <a:pt x="2945" y="21600"/>
                  </a:cubicBezTo>
                  <a:lnTo>
                    <a:pt x="18655" y="21600"/>
                  </a:lnTo>
                  <a:cubicBezTo>
                    <a:pt x="20282" y="21600"/>
                    <a:pt x="21600" y="20282"/>
                    <a:pt x="21600" y="18655"/>
                  </a:cubicBezTo>
                  <a:lnTo>
                    <a:pt x="21600" y="7855"/>
                  </a:lnTo>
                  <a:cubicBezTo>
                    <a:pt x="21600" y="7584"/>
                    <a:pt x="21380" y="7364"/>
                    <a:pt x="21109" y="7364"/>
                  </a:cubicBezTo>
                  <a:moveTo>
                    <a:pt x="7006" y="12764"/>
                  </a:moveTo>
                  <a:lnTo>
                    <a:pt x="8836" y="12764"/>
                  </a:lnTo>
                  <a:lnTo>
                    <a:pt x="8836" y="14594"/>
                  </a:lnTo>
                  <a:lnTo>
                    <a:pt x="6627" y="14973"/>
                  </a:lnTo>
                  <a:cubicBezTo>
                    <a:pt x="6627" y="14973"/>
                    <a:pt x="7006" y="12764"/>
                    <a:pt x="7006" y="12764"/>
                  </a:cubicBezTo>
                  <a:close/>
                  <a:moveTo>
                    <a:pt x="16775" y="2742"/>
                  </a:moveTo>
                  <a:lnTo>
                    <a:pt x="18858" y="4825"/>
                  </a:lnTo>
                  <a:lnTo>
                    <a:pt x="9818" y="13865"/>
                  </a:lnTo>
                  <a:lnTo>
                    <a:pt x="9818" y="11782"/>
                  </a:lnTo>
                  <a:lnTo>
                    <a:pt x="7736" y="11782"/>
                  </a:lnTo>
                  <a:cubicBezTo>
                    <a:pt x="7736" y="11782"/>
                    <a:pt x="16775" y="2742"/>
                    <a:pt x="16775" y="2742"/>
                  </a:cubicBezTo>
                  <a:close/>
                  <a:moveTo>
                    <a:pt x="18104" y="1414"/>
                  </a:moveTo>
                  <a:cubicBezTo>
                    <a:pt x="18371" y="1147"/>
                    <a:pt x="18739" y="982"/>
                    <a:pt x="19145" y="982"/>
                  </a:cubicBezTo>
                  <a:cubicBezTo>
                    <a:pt x="19959" y="982"/>
                    <a:pt x="20618" y="1642"/>
                    <a:pt x="20618" y="2455"/>
                  </a:cubicBezTo>
                  <a:cubicBezTo>
                    <a:pt x="20618" y="2861"/>
                    <a:pt x="20453" y="3230"/>
                    <a:pt x="20187" y="3496"/>
                  </a:cubicBezTo>
                  <a:lnTo>
                    <a:pt x="19552" y="4131"/>
                  </a:lnTo>
                  <a:lnTo>
                    <a:pt x="17469" y="2048"/>
                  </a:lnTo>
                  <a:cubicBezTo>
                    <a:pt x="17469" y="2048"/>
                    <a:pt x="18104" y="1414"/>
                    <a:pt x="18104" y="1414"/>
                  </a:cubicBezTo>
                  <a:close/>
                  <a:moveTo>
                    <a:pt x="5400" y="16200"/>
                  </a:moveTo>
                  <a:lnTo>
                    <a:pt x="9590" y="15481"/>
                  </a:lnTo>
                  <a:lnTo>
                    <a:pt x="20881" y="4190"/>
                  </a:lnTo>
                  <a:cubicBezTo>
                    <a:pt x="21325" y="3746"/>
                    <a:pt x="21600" y="3133"/>
                    <a:pt x="21600" y="2455"/>
                  </a:cubicBezTo>
                  <a:cubicBezTo>
                    <a:pt x="21600" y="1099"/>
                    <a:pt x="20501" y="0"/>
                    <a:pt x="19145" y="0"/>
                  </a:cubicBezTo>
                  <a:cubicBezTo>
                    <a:pt x="18468" y="0"/>
                    <a:pt x="17854" y="275"/>
                    <a:pt x="17410" y="719"/>
                  </a:cubicBezTo>
                  <a:lnTo>
                    <a:pt x="6119" y="12010"/>
                  </a:lnTo>
                  <a:cubicBezTo>
                    <a:pt x="6119" y="12010"/>
                    <a:pt x="5400" y="16200"/>
                    <a:pt x="5400" y="1620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6876785-6325-4B28-7855-9E2D84CF22F1}"/>
              </a:ext>
            </a:extLst>
          </p:cNvPr>
          <p:cNvGrpSpPr/>
          <p:nvPr/>
        </p:nvGrpSpPr>
        <p:grpSpPr>
          <a:xfrm>
            <a:off x="720256" y="3983345"/>
            <a:ext cx="10556674" cy="2794826"/>
            <a:chOff x="807342" y="4092203"/>
            <a:chExt cx="10556674" cy="3125999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305E5A8-E21E-5868-A72A-F23F89EC347F}"/>
                </a:ext>
              </a:extLst>
            </p:cNvPr>
            <p:cNvGrpSpPr/>
            <p:nvPr/>
          </p:nvGrpSpPr>
          <p:grpSpPr>
            <a:xfrm>
              <a:off x="807342" y="4092203"/>
              <a:ext cx="10556674" cy="3125999"/>
              <a:chOff x="920211" y="1823315"/>
              <a:chExt cx="10030564" cy="3125999"/>
            </a:xfrm>
          </p:grpSpPr>
          <p:sp>
            <p:nvSpPr>
              <p:cNvPr id="29" name="矩形: 对角圆角 28">
                <a:extLst>
                  <a:ext uri="{FF2B5EF4-FFF2-40B4-BE49-F238E27FC236}">
                    <a16:creationId xmlns:a16="http://schemas.microsoft.com/office/drawing/2014/main" id="{474B7686-93A2-078C-0F77-A74FA8C9ED02}"/>
                  </a:ext>
                </a:extLst>
              </p:cNvPr>
              <p:cNvSpPr/>
              <p:nvPr/>
            </p:nvSpPr>
            <p:spPr>
              <a:xfrm>
                <a:off x="920211" y="1823315"/>
                <a:ext cx="10030564" cy="3125999"/>
              </a:xfrm>
              <a:prstGeom prst="round2DiagRect">
                <a:avLst>
                  <a:gd name="adj1" fmla="val 4120"/>
                  <a:gd name="adj2" fmla="val 2820"/>
                </a:avLst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76000" bIns="144000" rtlCol="0" anchor="ctr"/>
              <a:lstStyle/>
              <a:p>
                <a:pPr marL="285750" indent="-285750" algn="l">
                  <a:lnSpc>
                    <a:spcPct val="15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字符串类型转为数字：</a:t>
                </a:r>
                <a:endParaRPr lang="en-US" altLang="zh-CN" sz="20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lnSpc>
                    <a:spcPct val="15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将字符串字面值转为数字。 如果字面值不是数字，则转为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NaN</a:t>
                </a:r>
                <a:r>
                  <a:rPr lang="zh-CN" altLang="en-US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algn="l">
                  <a:lnSpc>
                    <a:spcPct val="15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2000" b="0" i="0" dirty="0">
                    <a:solidFill>
                      <a:schemeClr val="tx1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其他类型转为</a:t>
                </a:r>
                <a:r>
                  <a:rPr lang="en-US" altLang="zh-CN" sz="2000" b="0" i="0" dirty="0" err="1">
                    <a:solidFill>
                      <a:schemeClr val="tx1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boolean</a:t>
                </a:r>
                <a:r>
                  <a:rPr lang="zh-CN" altLang="en-US" sz="2000" b="0" i="0" dirty="0">
                    <a:solidFill>
                      <a:schemeClr val="tx1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endParaRPr lang="en-US" altLang="zh-CN" sz="2000" b="0" i="0" dirty="0">
                  <a:solidFill>
                    <a:schemeClr val="tx1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spcBef>
                    <a:spcPts val="3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Number</a:t>
                </a:r>
                <a:r>
                  <a:rPr lang="zh-CN" altLang="en-US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en-US" altLang="zh-CN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 </a:t>
                </a:r>
                <a:r>
                  <a:rPr lang="zh-CN" altLang="en-US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和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NaN</a:t>
                </a:r>
                <a:r>
                  <a:rPr lang="zh-CN" altLang="en-US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为</a:t>
                </a:r>
                <a:r>
                  <a:rPr lang="en-US" altLang="zh-CN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false</a:t>
                </a:r>
                <a:r>
                  <a:rPr lang="zh-CN" altLang="en-US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，其他均转为</a:t>
                </a:r>
                <a:r>
                  <a:rPr lang="en-US" altLang="zh-CN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true</a:t>
                </a:r>
                <a:r>
                  <a:rPr lang="zh-CN" altLang="en-US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spcBef>
                    <a:spcPts val="3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String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：空字符串为</a:t>
                </a: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false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，其他均转为</a:t>
                </a: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true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b="0" i="0" dirty="0">
                  <a:solidFill>
                    <a:schemeClr val="tx1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spcBef>
                    <a:spcPts val="3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Null </a:t>
                </a:r>
                <a:r>
                  <a:rPr lang="zh-CN" altLang="en-US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和 </a:t>
                </a:r>
                <a:r>
                  <a:rPr lang="en-US" altLang="zh-CN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undefined </a:t>
                </a:r>
                <a:r>
                  <a:rPr lang="zh-CN" altLang="en-US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：均转为</a:t>
                </a:r>
                <a:r>
                  <a:rPr lang="en-US" altLang="zh-CN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false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zh-CN" altLang="en-US" sz="12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30" name="矩形: 对角圆角 29">
                <a:extLst>
                  <a:ext uri="{FF2B5EF4-FFF2-40B4-BE49-F238E27FC236}">
                    <a16:creationId xmlns:a16="http://schemas.microsoft.com/office/drawing/2014/main" id="{9DC6B640-4A75-7F9A-D30C-05E102D7BC92}"/>
                  </a:ext>
                </a:extLst>
              </p:cNvPr>
              <p:cNvSpPr/>
              <p:nvPr/>
            </p:nvSpPr>
            <p:spPr>
              <a:xfrm>
                <a:off x="920211" y="1823316"/>
                <a:ext cx="1570458" cy="395070"/>
              </a:xfrm>
              <a:prstGeom prst="round2DiagRect">
                <a:avLst>
                  <a:gd name="adj1" fmla="val 22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</a:t>
                </a:r>
                <a:r>
                  <a:rPr lang="en-US" altLang="zh-CN" sz="14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类型转换</a:t>
                </a:r>
                <a:endParaRPr lang="en-US" altLang="zh-CN" sz="20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28" name="Shape 2774">
              <a:extLst>
                <a:ext uri="{FF2B5EF4-FFF2-40B4-BE49-F238E27FC236}">
                  <a16:creationId xmlns:a16="http://schemas.microsoft.com/office/drawing/2014/main" id="{93896410-9280-CBC9-CEF3-B7B809913C99}"/>
                </a:ext>
              </a:extLst>
            </p:cNvPr>
            <p:cNvSpPr/>
            <p:nvPr/>
          </p:nvSpPr>
          <p:spPr>
            <a:xfrm>
              <a:off x="970829" y="4206253"/>
              <a:ext cx="243292" cy="177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24" y="4050"/>
                  </a:moveTo>
                  <a:lnTo>
                    <a:pt x="18798" y="5598"/>
                  </a:lnTo>
                  <a:cubicBezTo>
                    <a:pt x="18709" y="5720"/>
                    <a:pt x="18655" y="5889"/>
                    <a:pt x="18655" y="6075"/>
                  </a:cubicBezTo>
                  <a:cubicBezTo>
                    <a:pt x="18655" y="6448"/>
                    <a:pt x="18874" y="6750"/>
                    <a:pt x="19145" y="6750"/>
                  </a:cubicBezTo>
                  <a:cubicBezTo>
                    <a:pt x="19281" y="6750"/>
                    <a:pt x="19404" y="6674"/>
                    <a:pt x="19493" y="6552"/>
                  </a:cubicBezTo>
                  <a:lnTo>
                    <a:pt x="21456" y="3853"/>
                  </a:lnTo>
                  <a:cubicBezTo>
                    <a:pt x="21545" y="3731"/>
                    <a:pt x="21600" y="3562"/>
                    <a:pt x="21600" y="3375"/>
                  </a:cubicBezTo>
                  <a:cubicBezTo>
                    <a:pt x="21600" y="3189"/>
                    <a:pt x="21545" y="3020"/>
                    <a:pt x="21456" y="2898"/>
                  </a:cubicBezTo>
                  <a:lnTo>
                    <a:pt x="19493" y="198"/>
                  </a:lnTo>
                  <a:cubicBezTo>
                    <a:pt x="19403" y="76"/>
                    <a:pt x="19281" y="0"/>
                    <a:pt x="19145" y="0"/>
                  </a:cubicBezTo>
                  <a:cubicBezTo>
                    <a:pt x="18874" y="0"/>
                    <a:pt x="18655" y="303"/>
                    <a:pt x="18655" y="675"/>
                  </a:cubicBezTo>
                  <a:cubicBezTo>
                    <a:pt x="18655" y="862"/>
                    <a:pt x="18709" y="1031"/>
                    <a:pt x="18799" y="1153"/>
                  </a:cubicBezTo>
                  <a:lnTo>
                    <a:pt x="19924" y="2700"/>
                  </a:lnTo>
                  <a:lnTo>
                    <a:pt x="15218" y="2700"/>
                  </a:lnTo>
                  <a:cubicBezTo>
                    <a:pt x="15065" y="2700"/>
                    <a:pt x="14933" y="2803"/>
                    <a:pt x="14843" y="2954"/>
                  </a:cubicBezTo>
                  <a:lnTo>
                    <a:pt x="14838" y="2948"/>
                  </a:lnTo>
                  <a:lnTo>
                    <a:pt x="6149" y="17550"/>
                  </a:lnTo>
                  <a:lnTo>
                    <a:pt x="491" y="17550"/>
                  </a:lnTo>
                  <a:cubicBezTo>
                    <a:pt x="220" y="17550"/>
                    <a:pt x="0" y="17853"/>
                    <a:pt x="0" y="18225"/>
                  </a:cubicBezTo>
                  <a:cubicBezTo>
                    <a:pt x="0" y="18598"/>
                    <a:pt x="220" y="18900"/>
                    <a:pt x="491" y="18900"/>
                  </a:cubicBezTo>
                  <a:lnTo>
                    <a:pt x="6382" y="18900"/>
                  </a:lnTo>
                  <a:cubicBezTo>
                    <a:pt x="6535" y="18900"/>
                    <a:pt x="6667" y="18798"/>
                    <a:pt x="6757" y="18647"/>
                  </a:cubicBezTo>
                  <a:lnTo>
                    <a:pt x="6762" y="18652"/>
                  </a:lnTo>
                  <a:lnTo>
                    <a:pt x="15451" y="4050"/>
                  </a:lnTo>
                  <a:cubicBezTo>
                    <a:pt x="15451" y="4050"/>
                    <a:pt x="19924" y="4050"/>
                    <a:pt x="19924" y="4050"/>
                  </a:cubicBezTo>
                  <a:close/>
                  <a:moveTo>
                    <a:pt x="19493" y="15048"/>
                  </a:moveTo>
                  <a:cubicBezTo>
                    <a:pt x="19403" y="14926"/>
                    <a:pt x="19281" y="14850"/>
                    <a:pt x="19145" y="14850"/>
                  </a:cubicBezTo>
                  <a:cubicBezTo>
                    <a:pt x="18874" y="14850"/>
                    <a:pt x="18655" y="15153"/>
                    <a:pt x="18655" y="15525"/>
                  </a:cubicBezTo>
                  <a:cubicBezTo>
                    <a:pt x="18655" y="15712"/>
                    <a:pt x="18709" y="15880"/>
                    <a:pt x="18798" y="16002"/>
                  </a:cubicBezTo>
                  <a:lnTo>
                    <a:pt x="19924" y="17550"/>
                  </a:lnTo>
                  <a:lnTo>
                    <a:pt x="15451" y="17550"/>
                  </a:lnTo>
                  <a:lnTo>
                    <a:pt x="12386" y="12399"/>
                  </a:lnTo>
                  <a:lnTo>
                    <a:pt x="11751" y="13465"/>
                  </a:lnTo>
                  <a:lnTo>
                    <a:pt x="14838" y="18652"/>
                  </a:lnTo>
                  <a:lnTo>
                    <a:pt x="14843" y="18647"/>
                  </a:lnTo>
                  <a:cubicBezTo>
                    <a:pt x="14933" y="18798"/>
                    <a:pt x="15065" y="18900"/>
                    <a:pt x="15218" y="18900"/>
                  </a:cubicBezTo>
                  <a:lnTo>
                    <a:pt x="19924" y="18900"/>
                  </a:lnTo>
                  <a:lnTo>
                    <a:pt x="18798" y="20448"/>
                  </a:lnTo>
                  <a:cubicBezTo>
                    <a:pt x="18709" y="20570"/>
                    <a:pt x="18655" y="20739"/>
                    <a:pt x="18655" y="20925"/>
                  </a:cubicBezTo>
                  <a:cubicBezTo>
                    <a:pt x="18655" y="21298"/>
                    <a:pt x="18874" y="21600"/>
                    <a:pt x="19145" y="21600"/>
                  </a:cubicBezTo>
                  <a:cubicBezTo>
                    <a:pt x="19281" y="21600"/>
                    <a:pt x="19403" y="21525"/>
                    <a:pt x="19493" y="21402"/>
                  </a:cubicBezTo>
                  <a:lnTo>
                    <a:pt x="21456" y="18702"/>
                  </a:lnTo>
                  <a:cubicBezTo>
                    <a:pt x="21545" y="18580"/>
                    <a:pt x="21600" y="18412"/>
                    <a:pt x="21600" y="18225"/>
                  </a:cubicBezTo>
                  <a:cubicBezTo>
                    <a:pt x="21600" y="18039"/>
                    <a:pt x="21545" y="17870"/>
                    <a:pt x="21456" y="17748"/>
                  </a:cubicBezTo>
                  <a:cubicBezTo>
                    <a:pt x="21456" y="17748"/>
                    <a:pt x="19493" y="15048"/>
                    <a:pt x="19493" y="15048"/>
                  </a:cubicBezTo>
                  <a:close/>
                  <a:moveTo>
                    <a:pt x="491" y="4050"/>
                  </a:moveTo>
                  <a:lnTo>
                    <a:pt x="6148" y="4050"/>
                  </a:lnTo>
                  <a:lnTo>
                    <a:pt x="9214" y="9201"/>
                  </a:lnTo>
                  <a:lnTo>
                    <a:pt x="9849" y="8136"/>
                  </a:lnTo>
                  <a:lnTo>
                    <a:pt x="6762" y="2948"/>
                  </a:lnTo>
                  <a:lnTo>
                    <a:pt x="6756" y="2954"/>
                  </a:lnTo>
                  <a:cubicBezTo>
                    <a:pt x="6667" y="2803"/>
                    <a:pt x="6535" y="2700"/>
                    <a:pt x="6382" y="2700"/>
                  </a:cubicBezTo>
                  <a:lnTo>
                    <a:pt x="491" y="2700"/>
                  </a:lnTo>
                  <a:cubicBezTo>
                    <a:pt x="220" y="2700"/>
                    <a:pt x="0" y="3003"/>
                    <a:pt x="0" y="3375"/>
                  </a:cubicBezTo>
                  <a:cubicBezTo>
                    <a:pt x="0" y="3748"/>
                    <a:pt x="220" y="4050"/>
                    <a:pt x="491" y="405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+mn-ea"/>
                <a:cs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9713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95C0E593-A93F-A912-2CC9-D2264AA9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00" y="495590"/>
            <a:ext cx="10749599" cy="51719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流程控制语句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27DFADB-4A33-97F1-5267-ABC7D2494A84}"/>
              </a:ext>
            </a:extLst>
          </p:cNvPr>
          <p:cNvGrpSpPr/>
          <p:nvPr/>
        </p:nvGrpSpPr>
        <p:grpSpPr>
          <a:xfrm>
            <a:off x="827982" y="1650091"/>
            <a:ext cx="10459939" cy="2764366"/>
            <a:chOff x="817662" y="1773462"/>
            <a:chExt cx="10459939" cy="276436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4504895-8831-A147-1862-B07AF9FD93A9}"/>
                </a:ext>
              </a:extLst>
            </p:cNvPr>
            <p:cNvGrpSpPr/>
            <p:nvPr/>
          </p:nvGrpSpPr>
          <p:grpSpPr>
            <a:xfrm>
              <a:off x="817662" y="1773462"/>
              <a:ext cx="10459939" cy="2764366"/>
              <a:chOff x="920210" y="1823316"/>
              <a:chExt cx="9938651" cy="2764366"/>
            </a:xfrm>
          </p:grpSpPr>
          <p:sp>
            <p:nvSpPr>
              <p:cNvPr id="8" name="矩形: 对角圆角 7">
                <a:extLst>
                  <a:ext uri="{FF2B5EF4-FFF2-40B4-BE49-F238E27FC236}">
                    <a16:creationId xmlns:a16="http://schemas.microsoft.com/office/drawing/2014/main" id="{1EB9BC33-92C3-DF46-A234-39D812D72999}"/>
                  </a:ext>
                </a:extLst>
              </p:cNvPr>
              <p:cNvSpPr/>
              <p:nvPr/>
            </p:nvSpPr>
            <p:spPr>
              <a:xfrm>
                <a:off x="920211" y="1823316"/>
                <a:ext cx="9938650" cy="2764366"/>
              </a:xfrm>
              <a:prstGeom prst="round2DiagRect">
                <a:avLst>
                  <a:gd name="adj1" fmla="val 4120"/>
                  <a:gd name="adj2" fmla="val 2820"/>
                </a:avLst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76000" bIns="144000" rtlCol="0" anchor="ctr"/>
              <a:lstStyle/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000" b="0" i="0" dirty="0">
                    <a:solidFill>
                      <a:schemeClr val="tx1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if…else if …else…</a:t>
                </a:r>
                <a:endParaRPr lang="en-US" altLang="zh-CN" sz="2000" b="0" i="0" dirty="0">
                  <a:solidFill>
                    <a:schemeClr val="tx1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switch</a:t>
                </a: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000" b="0" i="0" dirty="0">
                    <a:solidFill>
                      <a:schemeClr val="tx1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for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endParaRPr lang="en-US" altLang="zh-CN" sz="2000" b="0" i="0" dirty="0">
                  <a:solidFill>
                    <a:schemeClr val="tx1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while</a:t>
                </a: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000" b="0" i="0" dirty="0">
                    <a:solidFill>
                      <a:schemeClr val="tx1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do</a:t>
                </a:r>
                <a:r>
                  <a:rPr lang="zh-CN" altLang="en-US" sz="2000" b="0" i="0" dirty="0">
                    <a:solidFill>
                      <a:schemeClr val="tx1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2000" b="0" i="0" dirty="0">
                    <a:solidFill>
                      <a:schemeClr val="tx1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…</a:t>
                </a:r>
                <a:r>
                  <a:rPr lang="zh-CN" altLang="en-US" sz="2000" b="0" i="0" dirty="0">
                    <a:solidFill>
                      <a:schemeClr val="tx1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2000" b="0" i="0" dirty="0">
                    <a:solidFill>
                      <a:schemeClr val="tx1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while</a:t>
                </a:r>
                <a:endParaRPr lang="zh-CN" altLang="en-US" sz="2000" b="0" i="0" dirty="0">
                  <a:solidFill>
                    <a:schemeClr val="tx1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" name="矩形: 对角圆角 8">
                <a:extLst>
                  <a:ext uri="{FF2B5EF4-FFF2-40B4-BE49-F238E27FC236}">
                    <a16:creationId xmlns:a16="http://schemas.microsoft.com/office/drawing/2014/main" id="{E694BE80-16C9-4B15-3C31-7DE2FE9FF8D6}"/>
                  </a:ext>
                </a:extLst>
              </p:cNvPr>
              <p:cNvSpPr/>
              <p:nvPr/>
            </p:nvSpPr>
            <p:spPr>
              <a:xfrm>
                <a:off x="920210" y="1823316"/>
                <a:ext cx="1999052" cy="405500"/>
              </a:xfrm>
              <a:prstGeom prst="round2DiagRect">
                <a:avLst>
                  <a:gd name="adj1" fmla="val 22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流程控制</a:t>
                </a:r>
                <a:endParaRPr lang="en-US" altLang="zh-CN" sz="24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7" name="Shape 2775">
              <a:extLst>
                <a:ext uri="{FF2B5EF4-FFF2-40B4-BE49-F238E27FC236}">
                  <a16:creationId xmlns:a16="http://schemas.microsoft.com/office/drawing/2014/main" id="{34DC898E-52CE-5BBB-BFF0-1E0266E88517}"/>
                </a:ext>
              </a:extLst>
            </p:cNvPr>
            <p:cNvSpPr/>
            <p:nvPr/>
          </p:nvSpPr>
          <p:spPr>
            <a:xfrm>
              <a:off x="995081" y="1869426"/>
              <a:ext cx="279459" cy="229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4" y="12000"/>
                  </a:moveTo>
                  <a:cubicBezTo>
                    <a:pt x="1421" y="12000"/>
                    <a:pt x="982" y="11462"/>
                    <a:pt x="982" y="10800"/>
                  </a:cubicBezTo>
                  <a:cubicBezTo>
                    <a:pt x="982" y="10138"/>
                    <a:pt x="1421" y="9600"/>
                    <a:pt x="1964" y="9600"/>
                  </a:cubicBezTo>
                  <a:cubicBezTo>
                    <a:pt x="2505" y="9600"/>
                    <a:pt x="2945" y="10138"/>
                    <a:pt x="2945" y="10800"/>
                  </a:cubicBezTo>
                  <a:cubicBezTo>
                    <a:pt x="2945" y="11462"/>
                    <a:pt x="2505" y="12000"/>
                    <a:pt x="1964" y="12000"/>
                  </a:cubicBezTo>
                  <a:moveTo>
                    <a:pt x="21456" y="10376"/>
                  </a:moveTo>
                  <a:lnTo>
                    <a:pt x="18511" y="6776"/>
                  </a:lnTo>
                  <a:cubicBezTo>
                    <a:pt x="18422" y="6667"/>
                    <a:pt x="18299" y="6600"/>
                    <a:pt x="18164" y="6600"/>
                  </a:cubicBezTo>
                  <a:cubicBezTo>
                    <a:pt x="17892" y="6600"/>
                    <a:pt x="17673" y="6869"/>
                    <a:pt x="17673" y="7200"/>
                  </a:cubicBezTo>
                  <a:cubicBezTo>
                    <a:pt x="17673" y="7366"/>
                    <a:pt x="17728" y="7516"/>
                    <a:pt x="17817" y="7624"/>
                  </a:cubicBezTo>
                  <a:lnTo>
                    <a:pt x="19924" y="10200"/>
                  </a:lnTo>
                  <a:lnTo>
                    <a:pt x="8058" y="10200"/>
                  </a:lnTo>
                  <a:lnTo>
                    <a:pt x="14727" y="2048"/>
                  </a:lnTo>
                  <a:lnTo>
                    <a:pt x="14727" y="5400"/>
                  </a:lnTo>
                  <a:cubicBezTo>
                    <a:pt x="14727" y="5732"/>
                    <a:pt x="14947" y="6000"/>
                    <a:pt x="15218" y="6000"/>
                  </a:cubicBezTo>
                  <a:cubicBezTo>
                    <a:pt x="15489" y="6000"/>
                    <a:pt x="15709" y="5732"/>
                    <a:pt x="15709" y="5400"/>
                  </a:cubicBezTo>
                  <a:lnTo>
                    <a:pt x="15709" y="600"/>
                  </a:lnTo>
                  <a:cubicBezTo>
                    <a:pt x="15709" y="269"/>
                    <a:pt x="15489" y="0"/>
                    <a:pt x="15218" y="0"/>
                  </a:cubicBezTo>
                  <a:lnTo>
                    <a:pt x="11291" y="0"/>
                  </a:lnTo>
                  <a:cubicBezTo>
                    <a:pt x="11020" y="0"/>
                    <a:pt x="10800" y="269"/>
                    <a:pt x="10800" y="600"/>
                  </a:cubicBezTo>
                  <a:cubicBezTo>
                    <a:pt x="10800" y="932"/>
                    <a:pt x="11020" y="1200"/>
                    <a:pt x="11291" y="1200"/>
                  </a:cubicBezTo>
                  <a:lnTo>
                    <a:pt x="14033" y="1200"/>
                  </a:lnTo>
                  <a:lnTo>
                    <a:pt x="6669" y="10200"/>
                  </a:lnTo>
                  <a:lnTo>
                    <a:pt x="3858" y="10200"/>
                  </a:lnTo>
                  <a:cubicBezTo>
                    <a:pt x="3639" y="9167"/>
                    <a:pt x="2877" y="8400"/>
                    <a:pt x="1964" y="8400"/>
                  </a:cubicBezTo>
                  <a:cubicBezTo>
                    <a:pt x="879" y="8400"/>
                    <a:pt x="0" y="9475"/>
                    <a:pt x="0" y="10800"/>
                  </a:cubicBezTo>
                  <a:cubicBezTo>
                    <a:pt x="0" y="12125"/>
                    <a:pt x="879" y="13200"/>
                    <a:pt x="1964" y="13200"/>
                  </a:cubicBezTo>
                  <a:cubicBezTo>
                    <a:pt x="2877" y="13200"/>
                    <a:pt x="3639" y="12434"/>
                    <a:pt x="3858" y="11400"/>
                  </a:cubicBezTo>
                  <a:lnTo>
                    <a:pt x="6669" y="11400"/>
                  </a:lnTo>
                  <a:lnTo>
                    <a:pt x="14033" y="20400"/>
                  </a:lnTo>
                  <a:lnTo>
                    <a:pt x="11291" y="20400"/>
                  </a:lnTo>
                  <a:cubicBezTo>
                    <a:pt x="11020" y="20400"/>
                    <a:pt x="10800" y="20669"/>
                    <a:pt x="10800" y="21000"/>
                  </a:cubicBezTo>
                  <a:cubicBezTo>
                    <a:pt x="10800" y="21332"/>
                    <a:pt x="11020" y="21600"/>
                    <a:pt x="11291" y="21600"/>
                  </a:cubicBezTo>
                  <a:lnTo>
                    <a:pt x="15218" y="21600"/>
                  </a:lnTo>
                  <a:cubicBezTo>
                    <a:pt x="15489" y="21600"/>
                    <a:pt x="15709" y="21332"/>
                    <a:pt x="15709" y="21000"/>
                  </a:cubicBezTo>
                  <a:lnTo>
                    <a:pt x="15709" y="16200"/>
                  </a:lnTo>
                  <a:cubicBezTo>
                    <a:pt x="15709" y="15869"/>
                    <a:pt x="15489" y="15600"/>
                    <a:pt x="15218" y="15600"/>
                  </a:cubicBezTo>
                  <a:cubicBezTo>
                    <a:pt x="14947" y="15600"/>
                    <a:pt x="14727" y="15869"/>
                    <a:pt x="14727" y="16200"/>
                  </a:cubicBezTo>
                  <a:lnTo>
                    <a:pt x="14727" y="19552"/>
                  </a:lnTo>
                  <a:lnTo>
                    <a:pt x="8058" y="11400"/>
                  </a:lnTo>
                  <a:lnTo>
                    <a:pt x="19924" y="11400"/>
                  </a:lnTo>
                  <a:lnTo>
                    <a:pt x="17817" y="13976"/>
                  </a:lnTo>
                  <a:cubicBezTo>
                    <a:pt x="17728" y="14085"/>
                    <a:pt x="17673" y="14235"/>
                    <a:pt x="17673" y="14400"/>
                  </a:cubicBezTo>
                  <a:cubicBezTo>
                    <a:pt x="17673" y="14732"/>
                    <a:pt x="17892" y="15000"/>
                    <a:pt x="18164" y="15000"/>
                  </a:cubicBezTo>
                  <a:cubicBezTo>
                    <a:pt x="18299" y="15000"/>
                    <a:pt x="18422" y="14933"/>
                    <a:pt x="18511" y="14824"/>
                  </a:cubicBezTo>
                  <a:lnTo>
                    <a:pt x="21456" y="11224"/>
                  </a:lnTo>
                  <a:cubicBezTo>
                    <a:pt x="21545" y="11116"/>
                    <a:pt x="21600" y="10966"/>
                    <a:pt x="21600" y="10800"/>
                  </a:cubicBezTo>
                  <a:cubicBezTo>
                    <a:pt x="21600" y="10635"/>
                    <a:pt x="21545" y="10485"/>
                    <a:pt x="21456" y="10376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+mn-ea"/>
                <a:cs typeface="Arial" panose="020B0604020202020204"/>
              </a:endParaRPr>
            </a:p>
          </p:txBody>
        </p:sp>
      </p:grp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25C132C7-C406-7816-451E-14938496C5CB}"/>
              </a:ext>
            </a:extLst>
          </p:cNvPr>
          <p:cNvSpPr txBox="1">
            <a:spLocks/>
          </p:cNvSpPr>
          <p:nvPr/>
        </p:nvSpPr>
        <p:spPr>
          <a:xfrm>
            <a:off x="721200" y="5689079"/>
            <a:ext cx="10566721" cy="46266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000000"/>
                </a:solidFill>
                <a:latin typeface="PingFangSC-Regular"/>
              </a:rPr>
              <a:t>参考官方文档：</a:t>
            </a:r>
            <a:r>
              <a:rPr lang="en-US" altLang="zh-CN" sz="2400" dirty="0">
                <a:solidFill>
                  <a:srgbClr val="000000"/>
                </a:solidFill>
                <a:latin typeface="PingFangSC-Regular"/>
                <a:hlinkClick r:id="rId2"/>
              </a:rPr>
              <a:t>https://www.w3school.com.cn/jsref/jsref_statements.asp</a:t>
            </a:r>
            <a:endParaRPr lang="zh-CN" altLang="en-US" sz="2400" dirty="0">
              <a:solidFill>
                <a:srgbClr val="000000"/>
              </a:solidFill>
              <a:latin typeface="PingFangSC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673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8">
            <a:extLst>
              <a:ext uri="{FF2B5EF4-FFF2-40B4-BE49-F238E27FC236}">
                <a16:creationId xmlns:a16="http://schemas.microsoft.com/office/drawing/2014/main" id="{0FFCCE52-81D4-C26E-5A3E-4AD3E57D9410}"/>
              </a:ext>
            </a:extLst>
          </p:cNvPr>
          <p:cNvSpPr txBox="1"/>
          <p:nvPr/>
        </p:nvSpPr>
        <p:spPr>
          <a:xfrm>
            <a:off x="1680578" y="1817384"/>
            <a:ext cx="8644578" cy="2872375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6400" b="1" dirty="0">
                <a:solidFill>
                  <a:srgbClr val="0070C0"/>
                </a:solidFill>
                <a:latin typeface="Times New Roman" panose="02020603050405020304"/>
                <a:ea typeface="微软雅黑" panose="020B0503020204020204" charset="-122"/>
                <a:cs typeface="+mn-ea"/>
                <a:sym typeface="+mn-lt"/>
              </a:rPr>
              <a:t>第</a:t>
            </a:r>
            <a:r>
              <a:rPr lang="en-US" altLang="zh-CN" sz="6400" b="1" dirty="0">
                <a:solidFill>
                  <a:srgbClr val="0070C0"/>
                </a:solidFill>
                <a:latin typeface="Times New Roman" panose="02020603050405020304"/>
                <a:ea typeface="微软雅黑" panose="020B0503020204020204" charset="-122"/>
                <a:cs typeface="+mn-ea"/>
                <a:sym typeface="+mn-lt"/>
              </a:rPr>
              <a:t>03</a:t>
            </a:r>
            <a:r>
              <a:rPr lang="zh-CN" altLang="en-US" sz="6400" b="1" dirty="0">
                <a:solidFill>
                  <a:srgbClr val="0070C0"/>
                </a:solidFill>
                <a:latin typeface="Times New Roman" panose="02020603050405020304"/>
                <a:ea typeface="微软雅黑" panose="020B0503020204020204" charset="-122"/>
                <a:cs typeface="+mn-ea"/>
                <a:sym typeface="+mn-lt"/>
              </a:rPr>
              <a:t>章</a:t>
            </a:r>
            <a:endParaRPr lang="en-US" altLang="zh-CN" sz="6400" b="1" dirty="0">
              <a:solidFill>
                <a:srgbClr val="0070C0"/>
              </a:solidFill>
              <a:latin typeface="Times New Roman" panose="02020603050405020304"/>
              <a:ea typeface="微软雅黑" panose="020B0503020204020204" charset="-122"/>
              <a:cs typeface="+mn-ea"/>
              <a:sym typeface="+mn-lt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6400" b="1" dirty="0">
                <a:solidFill>
                  <a:srgbClr val="0070C0"/>
                </a:solidFill>
                <a:latin typeface="Times New Roman" panose="02020603050405020304"/>
                <a:ea typeface="微软雅黑" panose="020B0503020204020204" charset="-122"/>
                <a:cs typeface="+mn-ea"/>
                <a:sym typeface="+mn-lt"/>
              </a:rPr>
              <a:t>JavaScript</a:t>
            </a:r>
            <a:r>
              <a:rPr lang="zh-CN" altLang="en-US" sz="6400" b="1" dirty="0">
                <a:solidFill>
                  <a:srgbClr val="0070C0"/>
                </a:solidFill>
                <a:latin typeface="Times New Roman" panose="02020603050405020304"/>
                <a:ea typeface="微软雅黑" panose="020B0503020204020204" charset="-122"/>
                <a:cs typeface="+mn-ea"/>
                <a:sym typeface="+mn-lt"/>
              </a:rPr>
              <a:t>脚本语言</a:t>
            </a:r>
            <a:endParaRPr kumimoji="0" lang="zh-CN" altLang="en-US" sz="6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412EB86-C9FF-4E59-2BBC-61A7CBE329F2}"/>
              </a:ext>
            </a:extLst>
          </p:cNvPr>
          <p:cNvCxnSpPr>
            <a:cxnSpLocks/>
          </p:cNvCxnSpPr>
          <p:nvPr/>
        </p:nvCxnSpPr>
        <p:spPr>
          <a:xfrm>
            <a:off x="2195891" y="4689759"/>
            <a:ext cx="812926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90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5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662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74978E1-37BC-CF58-B2B3-AFCA1EAB0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411" y="2389211"/>
            <a:ext cx="1390721" cy="1225613"/>
          </a:xfrm>
          <a:prstGeom prst="rect">
            <a:avLst/>
          </a:prstGeom>
        </p:spPr>
      </p:pic>
      <p:sp>
        <p:nvSpPr>
          <p:cNvPr id="12" name="标题 4">
            <a:extLst>
              <a:ext uri="{FF2B5EF4-FFF2-40B4-BE49-F238E27FC236}">
                <a16:creationId xmlns:a16="http://schemas.microsoft.com/office/drawing/2014/main" id="{591D7207-676F-38DF-0449-6DB6DED10DE4}"/>
              </a:ext>
            </a:extLst>
          </p:cNvPr>
          <p:cNvSpPr txBox="1">
            <a:spLocks/>
          </p:cNvSpPr>
          <p:nvPr/>
        </p:nvSpPr>
        <p:spPr>
          <a:xfrm>
            <a:off x="4779555" y="1952172"/>
            <a:ext cx="519901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JavaScript</a:t>
            </a:r>
            <a:r>
              <a:rPr lang="zh-CN" altLang="en-US" dirty="0"/>
              <a:t>函数</a:t>
            </a:r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EB6DD7CB-5B2E-E867-0FA1-B2883ADCBDBD}"/>
              </a:ext>
            </a:extLst>
          </p:cNvPr>
          <p:cNvSpPr txBox="1">
            <a:spLocks/>
          </p:cNvSpPr>
          <p:nvPr/>
        </p:nvSpPr>
        <p:spPr>
          <a:xfrm>
            <a:off x="4779555" y="2786244"/>
            <a:ext cx="5466080" cy="2031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</a:rPr>
              <a:t>书写语法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变量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数据类型、运算符、流程控制语句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14" name="文本占位符 6">
            <a:extLst>
              <a:ext uri="{FF2B5EF4-FFF2-40B4-BE49-F238E27FC236}">
                <a16:creationId xmlns:a16="http://schemas.microsoft.com/office/drawing/2014/main" id="{BF514D4D-32BA-2D61-E388-DABF0D087B17}"/>
              </a:ext>
            </a:extLst>
          </p:cNvPr>
          <p:cNvSpPr txBox="1">
            <a:spLocks/>
          </p:cNvSpPr>
          <p:nvPr/>
        </p:nvSpPr>
        <p:spPr>
          <a:xfrm>
            <a:off x="3095207" y="2427977"/>
            <a:ext cx="1127125" cy="1148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126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>
            <a:extLst>
              <a:ext uri="{FF2B5EF4-FFF2-40B4-BE49-F238E27FC236}">
                <a16:creationId xmlns:a16="http://schemas.microsoft.com/office/drawing/2014/main" id="{89839A5C-6C07-4B62-7872-2E4CFA95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08" y="375187"/>
            <a:ext cx="10698800" cy="51719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函数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5E82E6D-F5A8-D5E6-4671-828477E87D83}"/>
              </a:ext>
            </a:extLst>
          </p:cNvPr>
          <p:cNvGrpSpPr/>
          <p:nvPr/>
        </p:nvGrpSpPr>
        <p:grpSpPr>
          <a:xfrm>
            <a:off x="689108" y="1130611"/>
            <a:ext cx="6128938" cy="5484216"/>
            <a:chOff x="970063" y="2311344"/>
            <a:chExt cx="6310367" cy="432986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6CA4122-1A04-F08B-209A-2514C3C56F34}"/>
                </a:ext>
              </a:extLst>
            </p:cNvPr>
            <p:cNvGrpSpPr/>
            <p:nvPr/>
          </p:nvGrpSpPr>
          <p:grpSpPr>
            <a:xfrm>
              <a:off x="970063" y="2311344"/>
              <a:ext cx="6310367" cy="4329866"/>
              <a:chOff x="920211" y="1823315"/>
              <a:chExt cx="5995880" cy="4329866"/>
            </a:xfrm>
          </p:grpSpPr>
          <p:sp>
            <p:nvSpPr>
              <p:cNvPr id="6" name="矩形: 对角圆角 5">
                <a:extLst>
                  <a:ext uri="{FF2B5EF4-FFF2-40B4-BE49-F238E27FC236}">
                    <a16:creationId xmlns:a16="http://schemas.microsoft.com/office/drawing/2014/main" id="{D40DC117-A990-428E-E99E-B6A3BDB7C2A2}"/>
                  </a:ext>
                </a:extLst>
              </p:cNvPr>
              <p:cNvSpPr/>
              <p:nvPr/>
            </p:nvSpPr>
            <p:spPr>
              <a:xfrm>
                <a:off x="920211" y="1823315"/>
                <a:ext cx="5995880" cy="4329866"/>
              </a:xfrm>
              <a:prstGeom prst="round2DiagRect">
                <a:avLst>
                  <a:gd name="adj1" fmla="val 4120"/>
                  <a:gd name="adj2" fmla="val 2820"/>
                </a:avLst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76000" bIns="144000" rtlCol="0" anchor="ctr"/>
              <a:lstStyle/>
              <a:p>
                <a:pPr marL="285750" indent="-285750" algn="l"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介绍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函数（方法）是被设计为执行特定任务的代码块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定义：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JavaScript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函数通过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function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关键字进行定义，语法为</a:t>
                </a:r>
                <a:r>
                  <a:rPr lang="zh-CN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endPara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l">
                  <a:lnSpc>
                    <a:spcPct val="200000"/>
                  </a:lnSpc>
                  <a:spcBef>
                    <a:spcPts val="600"/>
                  </a:spcBef>
                </a:pPr>
                <a:r>
                  <a:rPr lang="en-US" altLang="zh-CN" sz="14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</a:p>
              <a:p>
                <a:pPr algn="l">
                  <a:lnSpc>
                    <a:spcPct val="200000"/>
                  </a:lnSpc>
                  <a:spcBef>
                    <a:spcPts val="600"/>
                  </a:spcBef>
                </a:pPr>
                <a:endParaRPr lang="en-US" altLang="zh-CN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l">
                  <a:lnSpc>
                    <a:spcPct val="200000"/>
                  </a:lnSpc>
                  <a:spcBef>
                    <a:spcPts val="600"/>
                  </a:spcBef>
                </a:pPr>
                <a:endParaRPr lang="en-US" altLang="zh-CN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注意：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形式参数不需要类型。因为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JavaScript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是弱类型语言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返回值也不需要定义类型，可以在函数内部直接使用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return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返回即可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调用：函数名称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(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实际参数列表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)</a:t>
                </a:r>
              </a:p>
            </p:txBody>
          </p:sp>
          <p:sp>
            <p:nvSpPr>
              <p:cNvPr id="7" name="矩形: 对角圆角 6">
                <a:extLst>
                  <a:ext uri="{FF2B5EF4-FFF2-40B4-BE49-F238E27FC236}">
                    <a16:creationId xmlns:a16="http://schemas.microsoft.com/office/drawing/2014/main" id="{8E8BF5F3-6AB2-8DDE-9D7D-8649EC8D9E99}"/>
                  </a:ext>
                </a:extLst>
              </p:cNvPr>
              <p:cNvSpPr/>
              <p:nvPr/>
            </p:nvSpPr>
            <p:spPr>
              <a:xfrm>
                <a:off x="920212" y="1823315"/>
                <a:ext cx="1417473" cy="403789"/>
              </a:xfrm>
              <a:prstGeom prst="round2DiagRect">
                <a:avLst>
                  <a:gd name="adj1" fmla="val 22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函数</a:t>
                </a:r>
                <a:endParaRPr lang="en-US" altLang="zh-CN" sz="24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5" name="Shape 2703">
              <a:extLst>
                <a:ext uri="{FF2B5EF4-FFF2-40B4-BE49-F238E27FC236}">
                  <a16:creationId xmlns:a16="http://schemas.microsoft.com/office/drawing/2014/main" id="{C164786D-2458-079A-7CAA-AF96811DE085}"/>
                </a:ext>
              </a:extLst>
            </p:cNvPr>
            <p:cNvSpPr/>
            <p:nvPr/>
          </p:nvSpPr>
          <p:spPr>
            <a:xfrm>
              <a:off x="1108118" y="2364091"/>
              <a:ext cx="370368" cy="284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6" y="8468"/>
                  </a:moveTo>
                  <a:cubicBezTo>
                    <a:pt x="11776" y="8071"/>
                    <a:pt x="11817" y="7858"/>
                    <a:pt x="12428" y="7858"/>
                  </a:cubicBezTo>
                  <a:lnTo>
                    <a:pt x="13244" y="7858"/>
                  </a:lnTo>
                  <a:lnTo>
                    <a:pt x="13244" y="6381"/>
                  </a:lnTo>
                  <a:lnTo>
                    <a:pt x="11938" y="6381"/>
                  </a:lnTo>
                  <a:cubicBezTo>
                    <a:pt x="10369" y="6381"/>
                    <a:pt x="9816" y="7120"/>
                    <a:pt x="9816" y="8363"/>
                  </a:cubicBezTo>
                  <a:lnTo>
                    <a:pt x="9816" y="9322"/>
                  </a:lnTo>
                  <a:lnTo>
                    <a:pt x="8837" y="9322"/>
                  </a:lnTo>
                  <a:lnTo>
                    <a:pt x="8837" y="10800"/>
                  </a:lnTo>
                  <a:lnTo>
                    <a:pt x="9816" y="10800"/>
                  </a:lnTo>
                  <a:lnTo>
                    <a:pt x="9816" y="15219"/>
                  </a:lnTo>
                  <a:lnTo>
                    <a:pt x="11774" y="15219"/>
                  </a:lnTo>
                  <a:lnTo>
                    <a:pt x="11774" y="10800"/>
                  </a:lnTo>
                  <a:lnTo>
                    <a:pt x="13081" y="10800"/>
                  </a:lnTo>
                  <a:lnTo>
                    <a:pt x="13254" y="9322"/>
                  </a:lnTo>
                  <a:lnTo>
                    <a:pt x="11774" y="9322"/>
                  </a:lnTo>
                  <a:cubicBezTo>
                    <a:pt x="11774" y="9322"/>
                    <a:pt x="11776" y="8468"/>
                    <a:pt x="11776" y="8468"/>
                  </a:cubicBezTo>
                  <a:close/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+mn-ea"/>
                <a:cs typeface="Arial" panose="020B0604020202020204"/>
              </a:endParaRPr>
            </a:p>
          </p:txBody>
        </p:sp>
      </p:grpSp>
      <p:sp>
        <p:nvSpPr>
          <p:cNvPr id="8" name="!!矩形: 圆角 7">
            <a:extLst>
              <a:ext uri="{FF2B5EF4-FFF2-40B4-BE49-F238E27FC236}">
                <a16:creationId xmlns:a16="http://schemas.microsoft.com/office/drawing/2014/main" id="{02866590-D962-4091-4B74-526A93282962}"/>
              </a:ext>
            </a:extLst>
          </p:cNvPr>
          <p:cNvSpPr/>
          <p:nvPr/>
        </p:nvSpPr>
        <p:spPr>
          <a:xfrm>
            <a:off x="1485594" y="3270953"/>
            <a:ext cx="5132305" cy="1180061"/>
          </a:xfrm>
          <a:prstGeom prst="roundRect">
            <a:avLst>
              <a:gd name="adj" fmla="val 531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</a:t>
            </a:r>
            <a:r>
              <a:rPr lang="zh-CN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</a:t>
            </a:r>
            <a:r>
              <a:rPr lang="zh-CN" altLang="zh-CN" sz="16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Name(参数1,参数2..){</a:t>
            </a:r>
            <a:br>
              <a:rPr lang="zh-CN" altLang="zh-CN" sz="16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6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6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要执行的代码</a:t>
            </a:r>
            <a:br>
              <a:rPr lang="zh-CN" altLang="zh-CN" sz="16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6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5907F0D-9F9E-F59C-F306-C18C9C3D9F42}"/>
              </a:ext>
            </a:extLst>
          </p:cNvPr>
          <p:cNvGrpSpPr/>
          <p:nvPr/>
        </p:nvGrpSpPr>
        <p:grpSpPr>
          <a:xfrm>
            <a:off x="7455677" y="2711066"/>
            <a:ext cx="4265331" cy="1161653"/>
            <a:chOff x="808693" y="5855768"/>
            <a:chExt cx="4265331" cy="887439"/>
          </a:xfrm>
        </p:grpSpPr>
        <p:sp>
          <p:nvSpPr>
            <p:cNvPr id="10" name="!!矩形: 圆角 7">
              <a:extLst>
                <a:ext uri="{FF2B5EF4-FFF2-40B4-BE49-F238E27FC236}">
                  <a16:creationId xmlns:a16="http://schemas.microsoft.com/office/drawing/2014/main" id="{274442F5-01F4-B0BC-B039-E824B359313E}"/>
                </a:ext>
              </a:extLst>
            </p:cNvPr>
            <p:cNvSpPr/>
            <p:nvPr/>
          </p:nvSpPr>
          <p:spPr>
            <a:xfrm>
              <a:off x="808693" y="5855768"/>
              <a:ext cx="4256366" cy="878474"/>
            </a:xfrm>
            <a:prstGeom prst="roundRect">
              <a:avLst>
                <a:gd name="adj" fmla="val 5310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b="0" dirty="0">
                  <a:solidFill>
                    <a:srgbClr val="0000FF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function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add(a , b){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0" dirty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return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a + b;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0" dirty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}</a:t>
              </a:r>
            </a:p>
          </p:txBody>
        </p:sp>
        <p:sp>
          <p:nvSpPr>
            <p:cNvPr id="15" name="矩形: 对角圆角 14">
              <a:extLst>
                <a:ext uri="{FF2B5EF4-FFF2-40B4-BE49-F238E27FC236}">
                  <a16:creationId xmlns:a16="http://schemas.microsoft.com/office/drawing/2014/main" id="{0DA1690D-251E-416D-698D-B8AB8D870AE5}"/>
                </a:ext>
              </a:extLst>
            </p:cNvPr>
            <p:cNvSpPr/>
            <p:nvPr/>
          </p:nvSpPr>
          <p:spPr>
            <a:xfrm>
              <a:off x="4265441" y="6400800"/>
              <a:ext cx="808583" cy="342407"/>
            </a:xfrm>
            <a:prstGeom prst="round2DiagRect">
              <a:avLst>
                <a:gd name="adj1" fmla="val 11431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定义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341D1FF-4531-C295-1EC1-443FBFBD64A5}"/>
              </a:ext>
            </a:extLst>
          </p:cNvPr>
          <p:cNvGrpSpPr/>
          <p:nvPr/>
        </p:nvGrpSpPr>
        <p:grpSpPr>
          <a:xfrm>
            <a:off x="7455677" y="4791901"/>
            <a:ext cx="4265331" cy="887439"/>
            <a:chOff x="5326907" y="5855768"/>
            <a:chExt cx="4265331" cy="887439"/>
          </a:xfrm>
        </p:grpSpPr>
        <p:sp>
          <p:nvSpPr>
            <p:cNvPr id="17" name="!!矩形: 圆角 7">
              <a:extLst>
                <a:ext uri="{FF2B5EF4-FFF2-40B4-BE49-F238E27FC236}">
                  <a16:creationId xmlns:a16="http://schemas.microsoft.com/office/drawing/2014/main" id="{364F2B0B-81C2-5DB2-84F7-EB52F4610FF5}"/>
                </a:ext>
              </a:extLst>
            </p:cNvPr>
            <p:cNvSpPr/>
            <p:nvPr/>
          </p:nvSpPr>
          <p:spPr>
            <a:xfrm>
              <a:off x="5326907" y="5855768"/>
              <a:ext cx="4256366" cy="878474"/>
            </a:xfrm>
            <a:prstGeom prst="roundRect">
              <a:avLst>
                <a:gd name="adj" fmla="val 5310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b="0" dirty="0">
                  <a:solidFill>
                    <a:srgbClr val="0000FF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var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result = add(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0" dirty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alert(result)</a:t>
              </a:r>
            </a:p>
          </p:txBody>
        </p:sp>
        <p:sp>
          <p:nvSpPr>
            <p:cNvPr id="18" name="矩形: 对角圆角 17">
              <a:extLst>
                <a:ext uri="{FF2B5EF4-FFF2-40B4-BE49-F238E27FC236}">
                  <a16:creationId xmlns:a16="http://schemas.microsoft.com/office/drawing/2014/main" id="{99F34D42-F4F0-F8D0-7A89-21D6F456721E}"/>
                </a:ext>
              </a:extLst>
            </p:cNvPr>
            <p:cNvSpPr/>
            <p:nvPr/>
          </p:nvSpPr>
          <p:spPr>
            <a:xfrm>
              <a:off x="8783655" y="6400800"/>
              <a:ext cx="808583" cy="342407"/>
            </a:xfrm>
            <a:prstGeom prst="round2DiagRect">
              <a:avLst>
                <a:gd name="adj1" fmla="val 11431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调用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4014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4">
            <a:extLst>
              <a:ext uri="{FF2B5EF4-FFF2-40B4-BE49-F238E27FC236}">
                <a16:creationId xmlns:a16="http://schemas.microsoft.com/office/drawing/2014/main" id="{497FA949-62A8-878A-0F66-B6937B92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26" y="440623"/>
            <a:ext cx="10698800" cy="51719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函数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9605BFB-1AD3-974B-0372-24FAC24EBE47}"/>
              </a:ext>
            </a:extLst>
          </p:cNvPr>
          <p:cNvGrpSpPr/>
          <p:nvPr/>
        </p:nvGrpSpPr>
        <p:grpSpPr>
          <a:xfrm>
            <a:off x="6846900" y="1404671"/>
            <a:ext cx="4916176" cy="2245672"/>
            <a:chOff x="808693" y="5855767"/>
            <a:chExt cx="4916176" cy="1161435"/>
          </a:xfrm>
        </p:grpSpPr>
        <p:sp>
          <p:nvSpPr>
            <p:cNvPr id="20" name="!!矩形: 圆角 7">
              <a:extLst>
                <a:ext uri="{FF2B5EF4-FFF2-40B4-BE49-F238E27FC236}">
                  <a16:creationId xmlns:a16="http://schemas.microsoft.com/office/drawing/2014/main" id="{D5B6473D-6C16-7E91-B967-D8A0DB52332E}"/>
                </a:ext>
              </a:extLst>
            </p:cNvPr>
            <p:cNvSpPr/>
            <p:nvPr/>
          </p:nvSpPr>
          <p:spPr>
            <a:xfrm>
              <a:off x="808693" y="5855767"/>
              <a:ext cx="4916176" cy="1161435"/>
            </a:xfrm>
            <a:prstGeom prst="roundRect">
              <a:avLst>
                <a:gd name="adj" fmla="val 5310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b="0" dirty="0">
                  <a:solidFill>
                    <a:schemeClr val="tx1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var a=123;  //</a:t>
              </a:r>
              <a:r>
                <a:rPr lang="zh-CN" altLang="en-US" b="0" dirty="0">
                  <a:solidFill>
                    <a:schemeClr val="tx1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全局变量</a:t>
              </a:r>
              <a:endParaRPr lang="en-US" altLang="zh-CN" b="0" dirty="0"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function fig(){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0" dirty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var a = 456</a:t>
              </a:r>
              <a:r>
                <a:rPr lang="zh-CN" altLang="en-US" b="0" dirty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；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//</a:t>
              </a:r>
              <a:r>
                <a:rPr lang="zh-CN" altLang="en-US" b="0" dirty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局部变量</a:t>
              </a:r>
              <a:endParaRPr lang="en-US" altLang="zh-CN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b="0" dirty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console.log(a)</a:t>
              </a:r>
              <a:endParaRPr lang="en-US" altLang="zh-CN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1" name="矩形: 对角圆角 20">
              <a:extLst>
                <a:ext uri="{FF2B5EF4-FFF2-40B4-BE49-F238E27FC236}">
                  <a16:creationId xmlns:a16="http://schemas.microsoft.com/office/drawing/2014/main" id="{8298A278-5A0D-627B-318D-09716336373E}"/>
                </a:ext>
              </a:extLst>
            </p:cNvPr>
            <p:cNvSpPr/>
            <p:nvPr/>
          </p:nvSpPr>
          <p:spPr>
            <a:xfrm>
              <a:off x="4916286" y="6670639"/>
              <a:ext cx="808583" cy="342407"/>
            </a:xfrm>
            <a:prstGeom prst="round2DiagRect">
              <a:avLst>
                <a:gd name="adj1" fmla="val 11431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定义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BB022E81-0784-E26B-F689-305507D93D3D}"/>
              </a:ext>
            </a:extLst>
          </p:cNvPr>
          <p:cNvGrpSpPr/>
          <p:nvPr/>
        </p:nvGrpSpPr>
        <p:grpSpPr>
          <a:xfrm>
            <a:off x="554636" y="1274163"/>
            <a:ext cx="5883639" cy="5340663"/>
            <a:chOff x="970063" y="2311344"/>
            <a:chExt cx="6310367" cy="432986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1C98CF5-009D-0B97-C622-439C382AB0E1}"/>
                </a:ext>
              </a:extLst>
            </p:cNvPr>
            <p:cNvGrpSpPr/>
            <p:nvPr/>
          </p:nvGrpSpPr>
          <p:grpSpPr>
            <a:xfrm>
              <a:off x="970063" y="2311344"/>
              <a:ext cx="6310367" cy="4329866"/>
              <a:chOff x="920211" y="1823315"/>
              <a:chExt cx="5995880" cy="4329866"/>
            </a:xfrm>
          </p:grpSpPr>
          <p:sp>
            <p:nvSpPr>
              <p:cNvPr id="5" name="矩形: 对角圆角 4">
                <a:extLst>
                  <a:ext uri="{FF2B5EF4-FFF2-40B4-BE49-F238E27FC236}">
                    <a16:creationId xmlns:a16="http://schemas.microsoft.com/office/drawing/2014/main" id="{71492C57-2722-4DB0-7218-A7E26D118944}"/>
                  </a:ext>
                </a:extLst>
              </p:cNvPr>
              <p:cNvSpPr/>
              <p:nvPr/>
            </p:nvSpPr>
            <p:spPr>
              <a:xfrm>
                <a:off x="920211" y="1823315"/>
                <a:ext cx="5995880" cy="4329866"/>
              </a:xfrm>
              <a:prstGeom prst="round2DiagRect">
                <a:avLst>
                  <a:gd name="adj1" fmla="val 4120"/>
                  <a:gd name="adj2" fmla="val 2820"/>
                </a:avLst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76000" bIns="144000" rtlCol="0" anchor="ctr"/>
              <a:lstStyle/>
              <a:p>
                <a:pPr marL="285750" indent="-285750" algn="l"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变量作用域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(scope)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是指变量在程序中可以访问的有效范围，也称为变量的可见性。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JavaScript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变量可以分为全局变量和局部变量。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全局变量：变量在整个页面脚本中都是可见的，可以被自由访问。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局部变量：变量仅能在声明的函数内部可见，函数外是不允许访问的。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在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JavaScript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函数体内，所有声明的私有变量、参数、内部封装函数对外都是不可见的，需主动开放。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6" name="矩形: 对角圆角 5">
                <a:extLst>
                  <a:ext uri="{FF2B5EF4-FFF2-40B4-BE49-F238E27FC236}">
                    <a16:creationId xmlns:a16="http://schemas.microsoft.com/office/drawing/2014/main" id="{0406017D-1920-FA14-3245-F5F824544DD5}"/>
                  </a:ext>
                </a:extLst>
              </p:cNvPr>
              <p:cNvSpPr/>
              <p:nvPr/>
            </p:nvSpPr>
            <p:spPr>
              <a:xfrm>
                <a:off x="920211" y="1823315"/>
                <a:ext cx="1623875" cy="403789"/>
              </a:xfrm>
              <a:prstGeom prst="round2DiagRect">
                <a:avLst>
                  <a:gd name="adj1" fmla="val 22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作用域</a:t>
                </a:r>
                <a:endParaRPr lang="en-US" altLang="zh-CN" sz="24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4" name="Shape 2703">
              <a:extLst>
                <a:ext uri="{FF2B5EF4-FFF2-40B4-BE49-F238E27FC236}">
                  <a16:creationId xmlns:a16="http://schemas.microsoft.com/office/drawing/2014/main" id="{663E85BC-5098-9F08-2CA6-8DA6BCB7FD16}"/>
                </a:ext>
              </a:extLst>
            </p:cNvPr>
            <p:cNvSpPr/>
            <p:nvPr/>
          </p:nvSpPr>
          <p:spPr>
            <a:xfrm>
              <a:off x="1100335" y="2370920"/>
              <a:ext cx="364554" cy="284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6" y="8468"/>
                  </a:moveTo>
                  <a:cubicBezTo>
                    <a:pt x="11776" y="8071"/>
                    <a:pt x="11817" y="7858"/>
                    <a:pt x="12428" y="7858"/>
                  </a:cubicBezTo>
                  <a:lnTo>
                    <a:pt x="13244" y="7858"/>
                  </a:lnTo>
                  <a:lnTo>
                    <a:pt x="13244" y="6381"/>
                  </a:lnTo>
                  <a:lnTo>
                    <a:pt x="11938" y="6381"/>
                  </a:lnTo>
                  <a:cubicBezTo>
                    <a:pt x="10369" y="6381"/>
                    <a:pt x="9816" y="7120"/>
                    <a:pt x="9816" y="8363"/>
                  </a:cubicBezTo>
                  <a:lnTo>
                    <a:pt x="9816" y="9322"/>
                  </a:lnTo>
                  <a:lnTo>
                    <a:pt x="8837" y="9322"/>
                  </a:lnTo>
                  <a:lnTo>
                    <a:pt x="8837" y="10800"/>
                  </a:lnTo>
                  <a:lnTo>
                    <a:pt x="9816" y="10800"/>
                  </a:lnTo>
                  <a:lnTo>
                    <a:pt x="9816" y="15219"/>
                  </a:lnTo>
                  <a:lnTo>
                    <a:pt x="11774" y="15219"/>
                  </a:lnTo>
                  <a:lnTo>
                    <a:pt x="11774" y="10800"/>
                  </a:lnTo>
                  <a:lnTo>
                    <a:pt x="13081" y="10800"/>
                  </a:lnTo>
                  <a:lnTo>
                    <a:pt x="13254" y="9322"/>
                  </a:lnTo>
                  <a:lnTo>
                    <a:pt x="11774" y="9322"/>
                  </a:lnTo>
                  <a:cubicBezTo>
                    <a:pt x="11774" y="9322"/>
                    <a:pt x="11776" y="8468"/>
                    <a:pt x="11776" y="8468"/>
                  </a:cubicBezTo>
                  <a:close/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D3790F8-0890-4BA7-437C-80AC6B1A23C7}"/>
              </a:ext>
            </a:extLst>
          </p:cNvPr>
          <p:cNvGrpSpPr/>
          <p:nvPr/>
        </p:nvGrpSpPr>
        <p:grpSpPr>
          <a:xfrm>
            <a:off x="6846900" y="4219290"/>
            <a:ext cx="4916176" cy="2245672"/>
            <a:chOff x="808693" y="5855767"/>
            <a:chExt cx="4916176" cy="1161435"/>
          </a:xfrm>
        </p:grpSpPr>
        <p:sp>
          <p:nvSpPr>
            <p:cNvPr id="8" name="!!矩形: 圆角 7">
              <a:extLst>
                <a:ext uri="{FF2B5EF4-FFF2-40B4-BE49-F238E27FC236}">
                  <a16:creationId xmlns:a16="http://schemas.microsoft.com/office/drawing/2014/main" id="{036588F9-433A-DA86-91BA-B77671A06807}"/>
                </a:ext>
              </a:extLst>
            </p:cNvPr>
            <p:cNvSpPr/>
            <p:nvPr/>
          </p:nvSpPr>
          <p:spPr>
            <a:xfrm>
              <a:off x="808693" y="5855767"/>
              <a:ext cx="4916176" cy="1161435"/>
            </a:xfrm>
            <a:prstGeom prst="roundRect">
              <a:avLst>
                <a:gd name="adj" fmla="val 5310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b="0" dirty="0">
                  <a:solidFill>
                    <a:schemeClr val="tx1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var a=123;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if(true){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var a= 456; 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console.log(a)</a:t>
              </a:r>
              <a:endParaRPr lang="en-US" altLang="zh-CN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矩形: 对角圆角 8">
              <a:extLst>
                <a:ext uri="{FF2B5EF4-FFF2-40B4-BE49-F238E27FC236}">
                  <a16:creationId xmlns:a16="http://schemas.microsoft.com/office/drawing/2014/main" id="{7A59C57C-BA7D-068A-B423-7D26DE3D01B2}"/>
                </a:ext>
              </a:extLst>
            </p:cNvPr>
            <p:cNvSpPr/>
            <p:nvPr/>
          </p:nvSpPr>
          <p:spPr>
            <a:xfrm>
              <a:off x="4012936" y="6670639"/>
              <a:ext cx="1711933" cy="342407"/>
            </a:xfrm>
            <a:prstGeom prst="round2DiagRect">
              <a:avLst>
                <a:gd name="adj1" fmla="val 11431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a=</a:t>
              </a:r>
              <a:r>
                <a:rPr lang="zh-CN" altLang="en-US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9704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4">
            <a:extLst>
              <a:ext uri="{FF2B5EF4-FFF2-40B4-BE49-F238E27FC236}">
                <a16:creationId xmlns:a16="http://schemas.microsoft.com/office/drawing/2014/main" id="{497FA949-62A8-878A-0F66-B6937B92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26" y="440623"/>
            <a:ext cx="10698800" cy="51719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函数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9605BFB-1AD3-974B-0372-24FAC24EBE47}"/>
              </a:ext>
            </a:extLst>
          </p:cNvPr>
          <p:cNvGrpSpPr/>
          <p:nvPr/>
        </p:nvGrpSpPr>
        <p:grpSpPr>
          <a:xfrm>
            <a:off x="853305" y="3886862"/>
            <a:ext cx="4916176" cy="2888343"/>
            <a:chOff x="798880" y="5733360"/>
            <a:chExt cx="4916176" cy="1633441"/>
          </a:xfrm>
        </p:grpSpPr>
        <p:sp>
          <p:nvSpPr>
            <p:cNvPr id="20" name="!!矩形: 圆角 7">
              <a:extLst>
                <a:ext uri="{FF2B5EF4-FFF2-40B4-BE49-F238E27FC236}">
                  <a16:creationId xmlns:a16="http://schemas.microsoft.com/office/drawing/2014/main" id="{D5B6473D-6C16-7E91-B967-D8A0DB52332E}"/>
                </a:ext>
              </a:extLst>
            </p:cNvPr>
            <p:cNvSpPr/>
            <p:nvPr/>
          </p:nvSpPr>
          <p:spPr>
            <a:xfrm>
              <a:off x="798880" y="5733360"/>
              <a:ext cx="4916176" cy="1633441"/>
            </a:xfrm>
            <a:prstGeom prst="roundRect">
              <a:avLst>
                <a:gd name="adj" fmla="val 5310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</a:t>
              </a:r>
              <a:r>
                <a:rPr lang="en-US" altLang="zh-CN" b="0" dirty="0">
                  <a:solidFill>
                    <a:schemeClr val="tx1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onsole.log(fa)</a:t>
              </a:r>
              <a:r>
                <a:rPr lang="zh-CN" altLang="en-US" b="0" dirty="0">
                  <a:solidFill>
                    <a:schemeClr val="tx1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；</a:t>
              </a:r>
              <a:endParaRPr lang="en-US" altLang="zh-CN" b="0" dirty="0"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var fa=1;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</a:t>
              </a:r>
              <a:r>
                <a:rPr lang="en-US" altLang="zh-CN" b="0" dirty="0">
                  <a:solidFill>
                    <a:schemeClr val="tx1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onsole.log(fa)</a:t>
              </a:r>
              <a:r>
                <a:rPr lang="zh-CN" altLang="en-US" b="0" dirty="0">
                  <a:solidFill>
                    <a:schemeClr val="tx1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；</a:t>
              </a:r>
              <a:endParaRPr lang="en-US" altLang="zh-CN" b="0" dirty="0"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function fa(){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return 6;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0" dirty="0">
                  <a:solidFill>
                    <a:schemeClr val="tx1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console.log(fa)</a:t>
              </a:r>
            </a:p>
          </p:txBody>
        </p:sp>
        <p:sp>
          <p:nvSpPr>
            <p:cNvPr id="21" name="矩形: 对角圆角 20">
              <a:extLst>
                <a:ext uri="{FF2B5EF4-FFF2-40B4-BE49-F238E27FC236}">
                  <a16:creationId xmlns:a16="http://schemas.microsoft.com/office/drawing/2014/main" id="{8298A278-5A0D-627B-318D-09716336373E}"/>
                </a:ext>
              </a:extLst>
            </p:cNvPr>
            <p:cNvSpPr/>
            <p:nvPr/>
          </p:nvSpPr>
          <p:spPr>
            <a:xfrm>
              <a:off x="3917788" y="7123494"/>
              <a:ext cx="1797268" cy="243307"/>
            </a:xfrm>
            <a:prstGeom prst="round2DiagRect">
              <a:avLst>
                <a:gd name="adj1" fmla="val 11431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函数</a:t>
              </a:r>
              <a:r>
                <a: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</a:t>
              </a:r>
              <a:r>
                <a:rPr lang="zh-CN" altLang="en-US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变量提升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BB022E81-0784-E26B-F689-305507D93D3D}"/>
              </a:ext>
            </a:extLst>
          </p:cNvPr>
          <p:cNvGrpSpPr/>
          <p:nvPr/>
        </p:nvGrpSpPr>
        <p:grpSpPr>
          <a:xfrm>
            <a:off x="554636" y="1274162"/>
            <a:ext cx="5883639" cy="2296350"/>
            <a:chOff x="970063" y="2311344"/>
            <a:chExt cx="6310367" cy="186173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1C98CF5-009D-0B97-C622-439C382AB0E1}"/>
                </a:ext>
              </a:extLst>
            </p:cNvPr>
            <p:cNvGrpSpPr/>
            <p:nvPr/>
          </p:nvGrpSpPr>
          <p:grpSpPr>
            <a:xfrm>
              <a:off x="970063" y="2311344"/>
              <a:ext cx="6310367" cy="1861733"/>
              <a:chOff x="920211" y="1823315"/>
              <a:chExt cx="5995880" cy="1861733"/>
            </a:xfrm>
          </p:grpSpPr>
          <p:sp>
            <p:nvSpPr>
              <p:cNvPr id="5" name="矩形: 对角圆角 4">
                <a:extLst>
                  <a:ext uri="{FF2B5EF4-FFF2-40B4-BE49-F238E27FC236}">
                    <a16:creationId xmlns:a16="http://schemas.microsoft.com/office/drawing/2014/main" id="{71492C57-2722-4DB0-7218-A7E26D118944}"/>
                  </a:ext>
                </a:extLst>
              </p:cNvPr>
              <p:cNvSpPr/>
              <p:nvPr/>
            </p:nvSpPr>
            <p:spPr>
              <a:xfrm>
                <a:off x="920211" y="1823315"/>
                <a:ext cx="5995880" cy="1861733"/>
              </a:xfrm>
              <a:prstGeom prst="round2DiagRect">
                <a:avLst>
                  <a:gd name="adj1" fmla="val 4120"/>
                  <a:gd name="adj2" fmla="val 2820"/>
                </a:avLst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76000" bIns="144000" rtlCol="0" anchor="ctr"/>
              <a:lstStyle/>
              <a:p>
                <a:pPr marL="285750" indent="-285750" algn="l"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在代码执行之前，</a:t>
                </a:r>
                <a:r>
                  <a:rPr lang="en-US" altLang="zh-CN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JavaScript </a:t>
                </a:r>
                <a:r>
                  <a:rPr lang="zh-CN" altLang="en-US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引擎会对源代码中的变量和函数进行解析，将它们的声明提升到作用域的顶部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</a:p>
            </p:txBody>
          </p:sp>
          <p:sp>
            <p:nvSpPr>
              <p:cNvPr id="6" name="矩形: 对角圆角 5">
                <a:extLst>
                  <a:ext uri="{FF2B5EF4-FFF2-40B4-BE49-F238E27FC236}">
                    <a16:creationId xmlns:a16="http://schemas.microsoft.com/office/drawing/2014/main" id="{0406017D-1920-FA14-3245-F5F824544DD5}"/>
                  </a:ext>
                </a:extLst>
              </p:cNvPr>
              <p:cNvSpPr/>
              <p:nvPr/>
            </p:nvSpPr>
            <p:spPr>
              <a:xfrm>
                <a:off x="920211" y="1823315"/>
                <a:ext cx="2230315" cy="403789"/>
              </a:xfrm>
              <a:prstGeom prst="round2DiagRect">
                <a:avLst>
                  <a:gd name="adj1" fmla="val 22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函数提升</a:t>
                </a:r>
                <a:endParaRPr lang="en-US" altLang="zh-CN" sz="24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4" name="Shape 2703">
              <a:extLst>
                <a:ext uri="{FF2B5EF4-FFF2-40B4-BE49-F238E27FC236}">
                  <a16:creationId xmlns:a16="http://schemas.microsoft.com/office/drawing/2014/main" id="{663E85BC-5098-9F08-2CA6-8DA6BCB7FD16}"/>
                </a:ext>
              </a:extLst>
            </p:cNvPr>
            <p:cNvSpPr/>
            <p:nvPr/>
          </p:nvSpPr>
          <p:spPr>
            <a:xfrm>
              <a:off x="1108117" y="2387625"/>
              <a:ext cx="364555" cy="284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6" y="8468"/>
                  </a:moveTo>
                  <a:cubicBezTo>
                    <a:pt x="11776" y="8071"/>
                    <a:pt x="11817" y="7858"/>
                    <a:pt x="12428" y="7858"/>
                  </a:cubicBezTo>
                  <a:lnTo>
                    <a:pt x="13244" y="7858"/>
                  </a:lnTo>
                  <a:lnTo>
                    <a:pt x="13244" y="6381"/>
                  </a:lnTo>
                  <a:lnTo>
                    <a:pt x="11938" y="6381"/>
                  </a:lnTo>
                  <a:cubicBezTo>
                    <a:pt x="10369" y="6381"/>
                    <a:pt x="9816" y="7120"/>
                    <a:pt x="9816" y="8363"/>
                  </a:cubicBezTo>
                  <a:lnTo>
                    <a:pt x="9816" y="9322"/>
                  </a:lnTo>
                  <a:lnTo>
                    <a:pt x="8837" y="9322"/>
                  </a:lnTo>
                  <a:lnTo>
                    <a:pt x="8837" y="10800"/>
                  </a:lnTo>
                  <a:lnTo>
                    <a:pt x="9816" y="10800"/>
                  </a:lnTo>
                  <a:lnTo>
                    <a:pt x="9816" y="15219"/>
                  </a:lnTo>
                  <a:lnTo>
                    <a:pt x="11774" y="15219"/>
                  </a:lnTo>
                  <a:lnTo>
                    <a:pt x="11774" y="10800"/>
                  </a:lnTo>
                  <a:lnTo>
                    <a:pt x="13081" y="10800"/>
                  </a:lnTo>
                  <a:lnTo>
                    <a:pt x="13254" y="9322"/>
                  </a:lnTo>
                  <a:lnTo>
                    <a:pt x="11774" y="9322"/>
                  </a:lnTo>
                  <a:cubicBezTo>
                    <a:pt x="11774" y="9322"/>
                    <a:pt x="11776" y="8468"/>
                    <a:pt x="11776" y="8468"/>
                  </a:cubicBezTo>
                  <a:close/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+mn-ea"/>
                <a:cs typeface="Arial" panose="020B0604020202020204"/>
              </a:endParaRPr>
            </a:p>
          </p:txBody>
        </p:sp>
      </p:grpSp>
      <p:sp>
        <p:nvSpPr>
          <p:cNvPr id="8" name="箭头: 下 7">
            <a:extLst>
              <a:ext uri="{FF2B5EF4-FFF2-40B4-BE49-F238E27FC236}">
                <a16:creationId xmlns:a16="http://schemas.microsoft.com/office/drawing/2014/main" id="{46412E0C-52C0-F80E-A356-A022D4F41E5C}"/>
              </a:ext>
            </a:extLst>
          </p:cNvPr>
          <p:cNvSpPr/>
          <p:nvPr/>
        </p:nvSpPr>
        <p:spPr>
          <a:xfrm>
            <a:off x="9068395" y="2315026"/>
            <a:ext cx="275920" cy="517190"/>
          </a:xfrm>
          <a:prstGeom prst="downArrow">
            <a:avLst>
              <a:gd name="adj1" fmla="val 50000"/>
              <a:gd name="adj2" fmla="val 841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AC9AF4D-3C8B-37BC-B130-505D18C51411}"/>
              </a:ext>
            </a:extLst>
          </p:cNvPr>
          <p:cNvGrpSpPr/>
          <p:nvPr/>
        </p:nvGrpSpPr>
        <p:grpSpPr>
          <a:xfrm>
            <a:off x="7040502" y="2832216"/>
            <a:ext cx="4916176" cy="1679495"/>
            <a:chOff x="808693" y="5855766"/>
            <a:chExt cx="4916176" cy="1447047"/>
          </a:xfrm>
        </p:grpSpPr>
        <p:sp>
          <p:nvSpPr>
            <p:cNvPr id="10" name="!!矩形: 圆角 7">
              <a:extLst>
                <a:ext uri="{FF2B5EF4-FFF2-40B4-BE49-F238E27FC236}">
                  <a16:creationId xmlns:a16="http://schemas.microsoft.com/office/drawing/2014/main" id="{4D373C43-ADD3-8EBA-838F-BBB5D9FEF5A9}"/>
                </a:ext>
              </a:extLst>
            </p:cNvPr>
            <p:cNvSpPr/>
            <p:nvPr/>
          </p:nvSpPr>
          <p:spPr>
            <a:xfrm>
              <a:off x="808693" y="5855766"/>
              <a:ext cx="4916176" cy="1447047"/>
            </a:xfrm>
            <a:prstGeom prst="roundRect">
              <a:avLst>
                <a:gd name="adj" fmla="val 5310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function f(){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return 6;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}</a:t>
              </a:r>
              <a:endParaRPr lang="en-US" altLang="zh-CN" b="0" dirty="0"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</a:t>
              </a:r>
              <a:r>
                <a:rPr lang="en-US" altLang="zh-CN" b="0" dirty="0">
                  <a:solidFill>
                    <a:schemeClr val="tx1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onsole.log(f())</a:t>
              </a:r>
              <a:r>
                <a:rPr lang="zh-CN" altLang="en-US" b="0" dirty="0">
                  <a:solidFill>
                    <a:schemeClr val="tx1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；</a:t>
              </a:r>
              <a:endParaRPr lang="en-US" altLang="zh-CN" b="0" dirty="0"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1" name="矩形: 对角圆角 10">
              <a:extLst>
                <a:ext uri="{FF2B5EF4-FFF2-40B4-BE49-F238E27FC236}">
                  <a16:creationId xmlns:a16="http://schemas.microsoft.com/office/drawing/2014/main" id="{E3398536-1531-CD10-959E-45D2E96807D1}"/>
                </a:ext>
              </a:extLst>
            </p:cNvPr>
            <p:cNvSpPr/>
            <p:nvPr/>
          </p:nvSpPr>
          <p:spPr>
            <a:xfrm>
              <a:off x="4465219" y="6960406"/>
              <a:ext cx="1259649" cy="342407"/>
            </a:xfrm>
            <a:prstGeom prst="round2DiagRect">
              <a:avLst>
                <a:gd name="adj1" fmla="val 11431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执行顺序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C8ADF26-29EC-437C-BF85-50E6CAE7D729}"/>
              </a:ext>
            </a:extLst>
          </p:cNvPr>
          <p:cNvGrpSpPr/>
          <p:nvPr/>
        </p:nvGrpSpPr>
        <p:grpSpPr>
          <a:xfrm>
            <a:off x="7040502" y="787931"/>
            <a:ext cx="4916176" cy="1679495"/>
            <a:chOff x="808693" y="5855766"/>
            <a:chExt cx="4916176" cy="1447047"/>
          </a:xfrm>
        </p:grpSpPr>
        <p:sp>
          <p:nvSpPr>
            <p:cNvPr id="14" name="!!矩形: 圆角 7">
              <a:extLst>
                <a:ext uri="{FF2B5EF4-FFF2-40B4-BE49-F238E27FC236}">
                  <a16:creationId xmlns:a16="http://schemas.microsoft.com/office/drawing/2014/main" id="{EEC2B09F-4F24-EC96-74FA-9B760A165F57}"/>
                </a:ext>
              </a:extLst>
            </p:cNvPr>
            <p:cNvSpPr/>
            <p:nvPr/>
          </p:nvSpPr>
          <p:spPr>
            <a:xfrm>
              <a:off x="808693" y="5855766"/>
              <a:ext cx="4916176" cy="1447047"/>
            </a:xfrm>
            <a:prstGeom prst="roundRect">
              <a:avLst>
                <a:gd name="adj" fmla="val 5310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</a:t>
              </a:r>
              <a:r>
                <a:rPr lang="en-US" altLang="zh-CN" b="0" dirty="0">
                  <a:solidFill>
                    <a:schemeClr val="tx1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onsole.log(f())</a:t>
              </a:r>
              <a:r>
                <a:rPr lang="zh-CN" altLang="en-US" b="0" dirty="0">
                  <a:solidFill>
                    <a:schemeClr val="tx1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；</a:t>
              </a:r>
              <a:endParaRPr lang="en-US" altLang="zh-CN" b="0" dirty="0"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function f(){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return 6;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}</a:t>
              </a:r>
              <a:endParaRPr lang="en-US" altLang="zh-CN" b="0" dirty="0"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5" name="矩形: 对角圆角 14">
              <a:extLst>
                <a:ext uri="{FF2B5EF4-FFF2-40B4-BE49-F238E27FC236}">
                  <a16:creationId xmlns:a16="http://schemas.microsoft.com/office/drawing/2014/main" id="{52F19C52-EE7A-FB4F-8FFB-C106E5D35B17}"/>
                </a:ext>
              </a:extLst>
            </p:cNvPr>
            <p:cNvSpPr/>
            <p:nvPr/>
          </p:nvSpPr>
          <p:spPr>
            <a:xfrm>
              <a:off x="4916286" y="6960406"/>
              <a:ext cx="808583" cy="342407"/>
            </a:xfrm>
            <a:prstGeom prst="round2DiagRect">
              <a:avLst>
                <a:gd name="adj1" fmla="val 11431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定义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3FC4B49B-D65A-C649-1223-9FED25B5BE52}"/>
              </a:ext>
            </a:extLst>
          </p:cNvPr>
          <p:cNvSpPr txBox="1"/>
          <p:nvPr/>
        </p:nvSpPr>
        <p:spPr>
          <a:xfrm>
            <a:off x="6096000" y="5683732"/>
            <a:ext cx="609600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中，函数提升的优先级要高于变量提升。</a:t>
            </a:r>
          </a:p>
        </p:txBody>
      </p:sp>
    </p:spTree>
    <p:extLst>
      <p:ext uri="{BB962C8B-B14F-4D97-AF65-F5344CB8AC3E}">
        <p14:creationId xmlns:p14="http://schemas.microsoft.com/office/powerpoint/2010/main" val="378604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4">
            <a:extLst>
              <a:ext uri="{FF2B5EF4-FFF2-40B4-BE49-F238E27FC236}">
                <a16:creationId xmlns:a16="http://schemas.microsoft.com/office/drawing/2014/main" id="{497FA949-62A8-878A-0F66-B6937B92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26" y="440623"/>
            <a:ext cx="10698800" cy="51719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函数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B022E81-0784-E26B-F689-305507D93D3D}"/>
              </a:ext>
            </a:extLst>
          </p:cNvPr>
          <p:cNvGrpSpPr/>
          <p:nvPr/>
        </p:nvGrpSpPr>
        <p:grpSpPr>
          <a:xfrm>
            <a:off x="554636" y="1211943"/>
            <a:ext cx="5751821" cy="3766458"/>
            <a:chOff x="970063" y="2260901"/>
            <a:chExt cx="6908420" cy="334019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1C98CF5-009D-0B97-C622-439C382AB0E1}"/>
                </a:ext>
              </a:extLst>
            </p:cNvPr>
            <p:cNvGrpSpPr/>
            <p:nvPr/>
          </p:nvGrpSpPr>
          <p:grpSpPr>
            <a:xfrm>
              <a:off x="970063" y="2260901"/>
              <a:ext cx="6908420" cy="3340196"/>
              <a:chOff x="920211" y="1772872"/>
              <a:chExt cx="6564128" cy="3340196"/>
            </a:xfrm>
          </p:grpSpPr>
          <p:sp>
            <p:nvSpPr>
              <p:cNvPr id="5" name="矩形: 对角圆角 4">
                <a:extLst>
                  <a:ext uri="{FF2B5EF4-FFF2-40B4-BE49-F238E27FC236}">
                    <a16:creationId xmlns:a16="http://schemas.microsoft.com/office/drawing/2014/main" id="{71492C57-2722-4DB0-7218-A7E26D118944}"/>
                  </a:ext>
                </a:extLst>
              </p:cNvPr>
              <p:cNvSpPr/>
              <p:nvPr/>
            </p:nvSpPr>
            <p:spPr>
              <a:xfrm>
                <a:off x="920211" y="1772872"/>
                <a:ext cx="6564128" cy="3340196"/>
              </a:xfrm>
              <a:prstGeom prst="round2DiagRect">
                <a:avLst>
                  <a:gd name="adj1" fmla="val 4120"/>
                  <a:gd name="adj2" fmla="val 2820"/>
                </a:avLst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76000" bIns="144000" rtlCol="0" anchor="ctr"/>
              <a:lstStyle/>
              <a:p>
                <a:pPr marL="285750" indent="-285750" algn="l"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没有函数名的函数。</a:t>
                </a:r>
                <a:endPara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60000" lvl="1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ea typeface="阿里巴巴普惠体" panose="00020600040101010101"/>
                  </a:rPr>
                  <a:t>无法直接使用，但</a:t>
                </a:r>
                <a:r>
                  <a:rPr lang="en-US" altLang="zh-CN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ea typeface="阿里巴巴普惠体" panose="00020600040101010101"/>
                  </a:rPr>
                  <a:t>JavaScript</a:t>
                </a:r>
                <a:r>
                  <a:rPr lang="zh-CN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ea typeface="阿里巴巴普惠体" panose="00020600040101010101"/>
                  </a:rPr>
                  <a:t>提供了两种使用方式：</a:t>
                </a:r>
                <a:endPara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/>
                </a:endParaRPr>
              </a:p>
              <a:p>
                <a:pPr marL="645750" lvl="1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阿里巴巴普惠体" panose="00020600040101010101"/>
                  </a:rPr>
                  <a:t>函数表达式</a:t>
                </a: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阿里巴巴普惠体" panose="00020600040101010101"/>
                  </a:rPr>
                  <a:t>,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阿里巴巴普惠体" panose="00020600040101010101"/>
                  </a:rPr>
                  <a:t>即将匿名函数赋值给一个变量，不满足函数提升</a:t>
                </a:r>
                <a:endParaRPr lang="en-US" altLang="zh-CN" dirty="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/>
                </a:endParaRPr>
              </a:p>
              <a:p>
                <a:pPr marL="645750" lvl="1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阿里巴巴普惠体" panose="00020600040101010101"/>
                  </a:rPr>
                  <a:t>立即执行函数</a:t>
                </a: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阿里巴巴普惠体" panose="00020600040101010101"/>
                  </a:rPr>
                  <a:t>,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阿里巴巴普惠体" panose="00020600040101010101"/>
                  </a:rPr>
                  <a:t>避免全局变量之间的污染</a:t>
                </a: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阿里巴巴普惠体" panose="00020600040101010101"/>
                  </a:rPr>
                  <a:t>,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阿里巴巴普惠体" panose="00020600040101010101"/>
                  </a:rPr>
                  <a:t>必须要加 </a:t>
                </a:r>
                <a:r>
                  <a:rPr lang="en-US" altLang="zh-CN" b="1" i="0" dirty="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阿里巴巴普惠体" panose="00020600040101010101"/>
                  </a:rPr>
                  <a:t>;</a:t>
                </a:r>
              </a:p>
            </p:txBody>
          </p:sp>
          <p:sp>
            <p:nvSpPr>
              <p:cNvPr id="6" name="矩形: 对角圆角 5">
                <a:extLst>
                  <a:ext uri="{FF2B5EF4-FFF2-40B4-BE49-F238E27FC236}">
                    <a16:creationId xmlns:a16="http://schemas.microsoft.com/office/drawing/2014/main" id="{0406017D-1920-FA14-3245-F5F824544DD5}"/>
                  </a:ext>
                </a:extLst>
              </p:cNvPr>
              <p:cNvSpPr/>
              <p:nvPr/>
            </p:nvSpPr>
            <p:spPr>
              <a:xfrm>
                <a:off x="920211" y="1823315"/>
                <a:ext cx="2230315" cy="521280"/>
              </a:xfrm>
              <a:prstGeom prst="round2DiagRect">
                <a:avLst>
                  <a:gd name="adj1" fmla="val 22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匿名函数</a:t>
                </a:r>
                <a:endParaRPr lang="en-US" altLang="zh-CN" sz="24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4" name="Shape 2703">
              <a:extLst>
                <a:ext uri="{FF2B5EF4-FFF2-40B4-BE49-F238E27FC236}">
                  <a16:creationId xmlns:a16="http://schemas.microsoft.com/office/drawing/2014/main" id="{663E85BC-5098-9F08-2CA6-8DA6BCB7FD16}"/>
                </a:ext>
              </a:extLst>
            </p:cNvPr>
            <p:cNvSpPr/>
            <p:nvPr/>
          </p:nvSpPr>
          <p:spPr>
            <a:xfrm>
              <a:off x="1108116" y="2387625"/>
              <a:ext cx="416083" cy="34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6" y="8468"/>
                  </a:moveTo>
                  <a:cubicBezTo>
                    <a:pt x="11776" y="8071"/>
                    <a:pt x="11817" y="7858"/>
                    <a:pt x="12428" y="7858"/>
                  </a:cubicBezTo>
                  <a:lnTo>
                    <a:pt x="13244" y="7858"/>
                  </a:lnTo>
                  <a:lnTo>
                    <a:pt x="13244" y="6381"/>
                  </a:lnTo>
                  <a:lnTo>
                    <a:pt x="11938" y="6381"/>
                  </a:lnTo>
                  <a:cubicBezTo>
                    <a:pt x="10369" y="6381"/>
                    <a:pt x="9816" y="7120"/>
                    <a:pt x="9816" y="8363"/>
                  </a:cubicBezTo>
                  <a:lnTo>
                    <a:pt x="9816" y="9322"/>
                  </a:lnTo>
                  <a:lnTo>
                    <a:pt x="8837" y="9322"/>
                  </a:lnTo>
                  <a:lnTo>
                    <a:pt x="8837" y="10800"/>
                  </a:lnTo>
                  <a:lnTo>
                    <a:pt x="9816" y="10800"/>
                  </a:lnTo>
                  <a:lnTo>
                    <a:pt x="9816" y="15219"/>
                  </a:lnTo>
                  <a:lnTo>
                    <a:pt x="11774" y="15219"/>
                  </a:lnTo>
                  <a:lnTo>
                    <a:pt x="11774" y="10800"/>
                  </a:lnTo>
                  <a:lnTo>
                    <a:pt x="13081" y="10800"/>
                  </a:lnTo>
                  <a:lnTo>
                    <a:pt x="13254" y="9322"/>
                  </a:lnTo>
                  <a:lnTo>
                    <a:pt x="11774" y="9322"/>
                  </a:lnTo>
                  <a:cubicBezTo>
                    <a:pt x="11774" y="9322"/>
                    <a:pt x="11776" y="8468"/>
                    <a:pt x="11776" y="8468"/>
                  </a:cubicBezTo>
                  <a:close/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0AEA4D3-3AA6-DD0B-9736-268F805AA848}"/>
              </a:ext>
            </a:extLst>
          </p:cNvPr>
          <p:cNvGrpSpPr/>
          <p:nvPr/>
        </p:nvGrpSpPr>
        <p:grpSpPr>
          <a:xfrm>
            <a:off x="6642962" y="3026422"/>
            <a:ext cx="4916176" cy="2074171"/>
            <a:chOff x="808693" y="5841644"/>
            <a:chExt cx="4916176" cy="1957148"/>
          </a:xfrm>
        </p:grpSpPr>
        <p:sp>
          <p:nvSpPr>
            <p:cNvPr id="8" name="!!矩形: 圆角 7">
              <a:extLst>
                <a:ext uri="{FF2B5EF4-FFF2-40B4-BE49-F238E27FC236}">
                  <a16:creationId xmlns:a16="http://schemas.microsoft.com/office/drawing/2014/main" id="{08A96876-CB1F-7F81-3EAD-3773F9FDD5E4}"/>
                </a:ext>
              </a:extLst>
            </p:cNvPr>
            <p:cNvSpPr/>
            <p:nvPr/>
          </p:nvSpPr>
          <p:spPr>
            <a:xfrm>
              <a:off x="808693" y="5841644"/>
              <a:ext cx="4916176" cy="1943026"/>
            </a:xfrm>
            <a:prstGeom prst="roundRect">
              <a:avLst>
                <a:gd name="adj" fmla="val 5310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>
                <a:lnSpc>
                  <a:spcPct val="150000"/>
                </a:lnSpc>
              </a:pPr>
              <a:endParaRPr lang="en-US" altLang="zh-CN" b="0" dirty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b="0" dirty="0">
                  <a:solidFill>
                    <a:srgbClr val="0000FF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var </a:t>
              </a:r>
              <a:r>
                <a:rPr lang="en-US" altLang="zh-CN" b="0" dirty="0">
                  <a:solidFill>
                    <a:schemeClr val="tx1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add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= function</a:t>
              </a:r>
              <a:r>
                <a:rPr lang="en-US" altLang="zh-CN" b="0" dirty="0">
                  <a:solidFill>
                    <a:schemeClr val="tx1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(a , b){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0" dirty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return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a + b;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0" dirty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0" dirty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alert(add(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))</a:t>
              </a:r>
              <a:r>
                <a:rPr lang="en-US" altLang="zh-CN" dirty="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endParaRPr lang="en-US" altLang="zh-CN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矩形: 对角圆角 8">
              <a:extLst>
                <a:ext uri="{FF2B5EF4-FFF2-40B4-BE49-F238E27FC236}">
                  <a16:creationId xmlns:a16="http://schemas.microsoft.com/office/drawing/2014/main" id="{F4739F59-873B-F930-94BB-DE6D72FE3FA3}"/>
                </a:ext>
              </a:extLst>
            </p:cNvPr>
            <p:cNvSpPr/>
            <p:nvPr/>
          </p:nvSpPr>
          <p:spPr>
            <a:xfrm>
              <a:off x="4267674" y="7456385"/>
              <a:ext cx="1457195" cy="342407"/>
            </a:xfrm>
            <a:prstGeom prst="round2DiagRect">
              <a:avLst>
                <a:gd name="adj1" fmla="val 11431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函数表达式</a:t>
              </a:r>
            </a:p>
          </p:txBody>
        </p:sp>
      </p:grpSp>
      <p:sp>
        <p:nvSpPr>
          <p:cNvPr id="14" name="!!矩形: 圆角 7">
            <a:extLst>
              <a:ext uri="{FF2B5EF4-FFF2-40B4-BE49-F238E27FC236}">
                <a16:creationId xmlns:a16="http://schemas.microsoft.com/office/drawing/2014/main" id="{978464C5-A167-4A2E-AAFD-4DA5DBC99686}"/>
              </a:ext>
            </a:extLst>
          </p:cNvPr>
          <p:cNvSpPr/>
          <p:nvPr/>
        </p:nvSpPr>
        <p:spPr>
          <a:xfrm>
            <a:off x="6606248" y="1196252"/>
            <a:ext cx="4916176" cy="1581475"/>
          </a:xfrm>
          <a:prstGeom prst="roundRect">
            <a:avLst>
              <a:gd name="adj" fmla="val 531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</a:t>
            </a:r>
            <a:r>
              <a:rPr lang="en-US" altLang="zh-CN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(参数1,参数2..){</a:t>
            </a:r>
            <a:br>
              <a:rPr lang="zh-CN" altLang="zh-CN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要执行的代码</a:t>
            </a:r>
            <a:br>
              <a:rPr lang="zh-CN" altLang="zh-CN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!!矩形: 圆角 7">
            <a:extLst>
              <a:ext uri="{FF2B5EF4-FFF2-40B4-BE49-F238E27FC236}">
                <a16:creationId xmlns:a16="http://schemas.microsoft.com/office/drawing/2014/main" id="{BC5367D8-6163-B7A8-9A03-3981214AD3E0}"/>
              </a:ext>
            </a:extLst>
          </p:cNvPr>
          <p:cNvSpPr/>
          <p:nvPr/>
        </p:nvSpPr>
        <p:spPr>
          <a:xfrm>
            <a:off x="502990" y="5086804"/>
            <a:ext cx="6139972" cy="1684110"/>
          </a:xfrm>
          <a:prstGeom prst="roundRect">
            <a:avLst>
              <a:gd name="adj" fmla="val 531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方式一：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 </a:t>
            </a: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函数名</a:t>
            </a:r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</a:t>
            </a:r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1,…){console.log(1)}</a:t>
            </a:r>
            <a:r>
              <a:rPr lang="en-US" altLang="zh-CN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)(</a:t>
            </a: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</a:t>
            </a:r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1,…</a:t>
            </a:r>
            <a:r>
              <a:rPr lang="en-US" altLang="zh-CN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方式二：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 </a:t>
            </a: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函数名</a:t>
            </a:r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</a:t>
            </a:r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1,…){console.log(1)}</a:t>
            </a: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</a:t>
            </a:r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1,…)</a:t>
            </a: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zh-CN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E975B08D-694F-6332-740A-1DD094AE4A0B}"/>
              </a:ext>
            </a:extLst>
          </p:cNvPr>
          <p:cNvSpPr/>
          <p:nvPr/>
        </p:nvSpPr>
        <p:spPr>
          <a:xfrm>
            <a:off x="5503592" y="5102656"/>
            <a:ext cx="1139370" cy="362880"/>
          </a:xfrm>
          <a:prstGeom prst="round2DiagRect">
            <a:avLst>
              <a:gd name="adj1" fmla="val 11431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立即执行</a:t>
            </a:r>
          </a:p>
        </p:txBody>
      </p: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B8B89123-7E12-4BB4-7E30-C39E462325B8}"/>
              </a:ext>
            </a:extLst>
          </p:cNvPr>
          <p:cNvSpPr/>
          <p:nvPr/>
        </p:nvSpPr>
        <p:spPr>
          <a:xfrm>
            <a:off x="10065229" y="2414847"/>
            <a:ext cx="1457195" cy="362880"/>
          </a:xfrm>
          <a:prstGeom prst="round2DiagRect">
            <a:avLst>
              <a:gd name="adj1" fmla="val 11431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匿名函数</a:t>
            </a:r>
          </a:p>
        </p:txBody>
      </p:sp>
    </p:spTree>
    <p:extLst>
      <p:ext uri="{BB962C8B-B14F-4D97-AF65-F5344CB8AC3E}">
        <p14:creationId xmlns:p14="http://schemas.microsoft.com/office/powerpoint/2010/main" val="3183826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4">
            <a:extLst>
              <a:ext uri="{FF2B5EF4-FFF2-40B4-BE49-F238E27FC236}">
                <a16:creationId xmlns:a16="http://schemas.microsoft.com/office/drawing/2014/main" id="{497FA949-62A8-878A-0F66-B6937B92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26" y="440623"/>
            <a:ext cx="10698800" cy="51719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函数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B022E81-0784-E26B-F689-305507D93D3D}"/>
              </a:ext>
            </a:extLst>
          </p:cNvPr>
          <p:cNvGrpSpPr/>
          <p:nvPr/>
        </p:nvGrpSpPr>
        <p:grpSpPr>
          <a:xfrm>
            <a:off x="554636" y="1088570"/>
            <a:ext cx="5883639" cy="4775201"/>
            <a:chOff x="970063" y="2311342"/>
            <a:chExt cx="6310367" cy="466807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1C98CF5-009D-0B97-C622-439C382AB0E1}"/>
                </a:ext>
              </a:extLst>
            </p:cNvPr>
            <p:cNvGrpSpPr/>
            <p:nvPr/>
          </p:nvGrpSpPr>
          <p:grpSpPr>
            <a:xfrm>
              <a:off x="970063" y="2311342"/>
              <a:ext cx="6310367" cy="4668076"/>
              <a:chOff x="920211" y="1823313"/>
              <a:chExt cx="5995880" cy="4668076"/>
            </a:xfrm>
          </p:grpSpPr>
          <p:sp>
            <p:nvSpPr>
              <p:cNvPr id="5" name="矩形: 对角圆角 4">
                <a:extLst>
                  <a:ext uri="{FF2B5EF4-FFF2-40B4-BE49-F238E27FC236}">
                    <a16:creationId xmlns:a16="http://schemas.microsoft.com/office/drawing/2014/main" id="{71492C57-2722-4DB0-7218-A7E26D118944}"/>
                  </a:ext>
                </a:extLst>
              </p:cNvPr>
              <p:cNvSpPr/>
              <p:nvPr/>
            </p:nvSpPr>
            <p:spPr>
              <a:xfrm>
                <a:off x="920211" y="1823313"/>
                <a:ext cx="5995880" cy="4668076"/>
              </a:xfrm>
              <a:prstGeom prst="round2DiagRect">
                <a:avLst>
                  <a:gd name="adj1" fmla="val 4120"/>
                  <a:gd name="adj2" fmla="val 2820"/>
                </a:avLst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76000" bIns="144000" rtlCol="0" anchor="ctr"/>
              <a:lstStyle/>
              <a:p>
                <a:pPr marL="285750" indent="-285750" algn="l"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闭包（</a:t>
                </a:r>
                <a:r>
                  <a:rPr lang="en-US" altLang="zh-CN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closure</a:t>
                </a:r>
                <a:r>
                  <a:rPr lang="zh-CN" altLang="en-US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）是一个函数以及其捆绑的周边环境状态（</a:t>
                </a:r>
                <a:r>
                  <a:rPr lang="en-US" altLang="zh-CN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lexical environment</a:t>
                </a:r>
                <a:r>
                  <a:rPr lang="zh-CN" altLang="en-US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，词法环境）的引用的组合。</a:t>
                </a:r>
                <a:endParaRPr lang="en-US" altLang="zh-CN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648000" lvl="2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阿里巴巴普惠体" panose="00020600040101010101"/>
                  </a:rPr>
                  <a:t>简单理解：闭包 </a:t>
                </a: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阿里巴巴普惠体" panose="00020600040101010101"/>
                  </a:rPr>
                  <a:t>= 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阿里巴巴普惠体" panose="00020600040101010101"/>
                  </a:rPr>
                  <a:t>内层函数 </a:t>
                </a: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阿里巴巴普惠体" panose="00020600040101010101"/>
                  </a:rPr>
                  <a:t>+ 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阿里巴巴普惠体" panose="00020600040101010101"/>
                  </a:rPr>
                  <a:t>外层函数的变量</a:t>
                </a:r>
                <a:endParaRPr lang="en-US" altLang="zh-CN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algn="l"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功能</a:t>
                </a:r>
                <a:endParaRPr lang="en-US" altLang="zh-CN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648000" lvl="2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可以读取父级作用域函数内部的变量，即外部也可以访问函数内部的变量。</a:t>
                </a:r>
                <a:endParaRPr lang="en-US" altLang="zh-CN" dirty="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648000" lvl="2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让变量的值始终保存在内存中（让局部变量变成全局变量），不被垃圾回收机制清除。</a:t>
                </a:r>
                <a:endParaRPr lang="en-US" altLang="zh-CN" dirty="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6" name="矩形: 对角圆角 5">
                <a:extLst>
                  <a:ext uri="{FF2B5EF4-FFF2-40B4-BE49-F238E27FC236}">
                    <a16:creationId xmlns:a16="http://schemas.microsoft.com/office/drawing/2014/main" id="{0406017D-1920-FA14-3245-F5F824544DD5}"/>
                  </a:ext>
                </a:extLst>
              </p:cNvPr>
              <p:cNvSpPr/>
              <p:nvPr/>
            </p:nvSpPr>
            <p:spPr>
              <a:xfrm>
                <a:off x="920211" y="1823315"/>
                <a:ext cx="1683041" cy="439848"/>
              </a:xfrm>
              <a:prstGeom prst="round2DiagRect">
                <a:avLst>
                  <a:gd name="adj1" fmla="val 22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闭包</a:t>
                </a:r>
                <a:endParaRPr lang="en-US" altLang="zh-CN" sz="24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4" name="Shape 2703">
              <a:extLst>
                <a:ext uri="{FF2B5EF4-FFF2-40B4-BE49-F238E27FC236}">
                  <a16:creationId xmlns:a16="http://schemas.microsoft.com/office/drawing/2014/main" id="{663E85BC-5098-9F08-2CA6-8DA6BCB7FD16}"/>
                </a:ext>
              </a:extLst>
            </p:cNvPr>
            <p:cNvSpPr/>
            <p:nvPr/>
          </p:nvSpPr>
          <p:spPr>
            <a:xfrm>
              <a:off x="1108117" y="2382287"/>
              <a:ext cx="364555" cy="312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6" y="8468"/>
                  </a:moveTo>
                  <a:cubicBezTo>
                    <a:pt x="11776" y="8071"/>
                    <a:pt x="11817" y="7858"/>
                    <a:pt x="12428" y="7858"/>
                  </a:cubicBezTo>
                  <a:lnTo>
                    <a:pt x="13244" y="7858"/>
                  </a:lnTo>
                  <a:lnTo>
                    <a:pt x="13244" y="6381"/>
                  </a:lnTo>
                  <a:lnTo>
                    <a:pt x="11938" y="6381"/>
                  </a:lnTo>
                  <a:cubicBezTo>
                    <a:pt x="10369" y="6381"/>
                    <a:pt x="9816" y="7120"/>
                    <a:pt x="9816" y="8363"/>
                  </a:cubicBezTo>
                  <a:lnTo>
                    <a:pt x="9816" y="9322"/>
                  </a:lnTo>
                  <a:lnTo>
                    <a:pt x="8837" y="9322"/>
                  </a:lnTo>
                  <a:lnTo>
                    <a:pt x="8837" y="10800"/>
                  </a:lnTo>
                  <a:lnTo>
                    <a:pt x="9816" y="10800"/>
                  </a:lnTo>
                  <a:lnTo>
                    <a:pt x="9816" y="15219"/>
                  </a:lnTo>
                  <a:lnTo>
                    <a:pt x="11774" y="15219"/>
                  </a:lnTo>
                  <a:lnTo>
                    <a:pt x="11774" y="10800"/>
                  </a:lnTo>
                  <a:lnTo>
                    <a:pt x="13081" y="10800"/>
                  </a:lnTo>
                  <a:lnTo>
                    <a:pt x="13254" y="9322"/>
                  </a:lnTo>
                  <a:lnTo>
                    <a:pt x="11774" y="9322"/>
                  </a:lnTo>
                  <a:cubicBezTo>
                    <a:pt x="11774" y="9322"/>
                    <a:pt x="11776" y="8468"/>
                    <a:pt x="11776" y="8468"/>
                  </a:cubicBezTo>
                  <a:close/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2988917-3B1D-3778-21ED-BA76BB5757F1}"/>
              </a:ext>
            </a:extLst>
          </p:cNvPr>
          <p:cNvGrpSpPr/>
          <p:nvPr/>
        </p:nvGrpSpPr>
        <p:grpSpPr>
          <a:xfrm>
            <a:off x="6721188" y="1088571"/>
            <a:ext cx="4916176" cy="3185888"/>
            <a:chOff x="798880" y="5688214"/>
            <a:chExt cx="4916176" cy="1801711"/>
          </a:xfrm>
        </p:grpSpPr>
        <p:sp>
          <p:nvSpPr>
            <p:cNvPr id="8" name="!!矩形: 圆角 7">
              <a:extLst>
                <a:ext uri="{FF2B5EF4-FFF2-40B4-BE49-F238E27FC236}">
                  <a16:creationId xmlns:a16="http://schemas.microsoft.com/office/drawing/2014/main" id="{64D5993E-184F-1B24-85FD-0BFEC8875622}"/>
                </a:ext>
              </a:extLst>
            </p:cNvPr>
            <p:cNvSpPr/>
            <p:nvPr/>
          </p:nvSpPr>
          <p:spPr>
            <a:xfrm>
              <a:off x="798880" y="5688214"/>
              <a:ext cx="4916176" cy="1801711"/>
            </a:xfrm>
            <a:prstGeom prst="roundRect">
              <a:avLst>
                <a:gd name="adj" fmla="val 5310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function outer(){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const a=1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function f(){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console.log(a)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f()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0" dirty="0">
                  <a:solidFill>
                    <a:schemeClr val="tx1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outer()</a:t>
              </a:r>
            </a:p>
          </p:txBody>
        </p:sp>
        <p:sp>
          <p:nvSpPr>
            <p:cNvPr id="9" name="矩形: 对角圆角 8">
              <a:extLst>
                <a:ext uri="{FF2B5EF4-FFF2-40B4-BE49-F238E27FC236}">
                  <a16:creationId xmlns:a16="http://schemas.microsoft.com/office/drawing/2014/main" id="{6B3CA64D-7181-B76B-DA46-D199BC042623}"/>
                </a:ext>
              </a:extLst>
            </p:cNvPr>
            <p:cNvSpPr/>
            <p:nvPr/>
          </p:nvSpPr>
          <p:spPr>
            <a:xfrm>
              <a:off x="4825520" y="7246618"/>
              <a:ext cx="889535" cy="243307"/>
            </a:xfrm>
            <a:prstGeom prst="round2DiagRect">
              <a:avLst>
                <a:gd name="adj1" fmla="val 11431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闭包</a:t>
              </a: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95740215-4D56-49A4-5EE3-BEA89FEAB987}"/>
              </a:ext>
            </a:extLst>
          </p:cNvPr>
          <p:cNvSpPr/>
          <p:nvPr/>
        </p:nvSpPr>
        <p:spPr>
          <a:xfrm>
            <a:off x="6778171" y="1556458"/>
            <a:ext cx="2859315" cy="1556856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3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FF6BAD8-D594-AD2E-0146-B27A3B26C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411" y="2389211"/>
            <a:ext cx="1390721" cy="1225613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3B4428A8-936B-D5AF-3FF2-79C67A1F2A41}"/>
              </a:ext>
            </a:extLst>
          </p:cNvPr>
          <p:cNvSpPr txBox="1">
            <a:spLocks/>
          </p:cNvSpPr>
          <p:nvPr/>
        </p:nvSpPr>
        <p:spPr>
          <a:xfrm>
            <a:off x="4779555" y="1952172"/>
            <a:ext cx="519901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JavaScript</a:t>
            </a:r>
            <a:r>
              <a:rPr lang="zh-CN" altLang="en-US" dirty="0"/>
              <a:t>对象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CFC7E92-7290-B64C-0181-722C1618F805}"/>
              </a:ext>
            </a:extLst>
          </p:cNvPr>
          <p:cNvSpPr txBox="1">
            <a:spLocks/>
          </p:cNvSpPr>
          <p:nvPr/>
        </p:nvSpPr>
        <p:spPr>
          <a:xfrm>
            <a:off x="4852126" y="2946401"/>
            <a:ext cx="5466080" cy="2625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Array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</a:rPr>
              <a:t>JSON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BOM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B050"/>
                </a:solidFill>
              </a:rPr>
              <a:t>DOM</a:t>
            </a:r>
          </a:p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6D1C348-86E0-2914-6AB0-6415A03F8B71}"/>
              </a:ext>
            </a:extLst>
          </p:cNvPr>
          <p:cNvSpPr txBox="1">
            <a:spLocks/>
          </p:cNvSpPr>
          <p:nvPr/>
        </p:nvSpPr>
        <p:spPr>
          <a:xfrm>
            <a:off x="3095207" y="2427977"/>
            <a:ext cx="1127125" cy="1148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</a:rPr>
              <a:t>04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212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1E3886E4-6022-592E-96D1-838D670E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668848"/>
            <a:ext cx="10698800" cy="51719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Array</a:t>
            </a:r>
            <a:endParaRPr lang="zh-CN" altLang="en-US" dirty="0"/>
          </a:p>
        </p:txBody>
      </p:sp>
      <p:sp>
        <p:nvSpPr>
          <p:cNvPr id="3" name="文本占位符 4">
            <a:extLst>
              <a:ext uri="{FF2B5EF4-FFF2-40B4-BE49-F238E27FC236}">
                <a16:creationId xmlns:a16="http://schemas.microsoft.com/office/drawing/2014/main" id="{4721C11A-26EE-D3A6-780A-B02AE707A86D}"/>
              </a:ext>
            </a:extLst>
          </p:cNvPr>
          <p:cNvSpPr txBox="1">
            <a:spLocks/>
          </p:cNvSpPr>
          <p:nvPr/>
        </p:nvSpPr>
        <p:spPr>
          <a:xfrm>
            <a:off x="782320" y="1097058"/>
            <a:ext cx="10698800" cy="3714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JavaScript </a:t>
            </a:r>
            <a:r>
              <a:rPr lang="zh-CN" altLang="en-US" sz="2400" dirty="0">
                <a:solidFill>
                  <a:schemeClr val="tx1"/>
                </a:solidFill>
              </a:rPr>
              <a:t>中 </a:t>
            </a:r>
            <a:r>
              <a:rPr lang="en-US" altLang="zh-CN" sz="2400" dirty="0">
                <a:solidFill>
                  <a:schemeClr val="tx1"/>
                </a:solidFill>
              </a:rPr>
              <a:t>Array</a:t>
            </a:r>
            <a:r>
              <a:rPr lang="zh-CN" altLang="en-US" sz="2400" dirty="0">
                <a:solidFill>
                  <a:schemeClr val="tx1"/>
                </a:solidFill>
              </a:rPr>
              <a:t>对象用于定义数组。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l"/>
            <a:endParaRPr lang="en-US" altLang="zh-CN" sz="2400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定义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algn="l"/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访问</a:t>
            </a:r>
          </a:p>
        </p:txBody>
      </p:sp>
      <p:sp>
        <p:nvSpPr>
          <p:cNvPr id="8" name="!!矩形: 圆角 7">
            <a:extLst>
              <a:ext uri="{FF2B5EF4-FFF2-40B4-BE49-F238E27FC236}">
                <a16:creationId xmlns:a16="http://schemas.microsoft.com/office/drawing/2014/main" id="{F124DFF2-0C67-1B77-3622-AC2288E806B1}"/>
              </a:ext>
            </a:extLst>
          </p:cNvPr>
          <p:cNvSpPr/>
          <p:nvPr/>
        </p:nvSpPr>
        <p:spPr>
          <a:xfrm>
            <a:off x="939059" y="2884467"/>
            <a:ext cx="5055987" cy="353669"/>
          </a:xfrm>
          <a:prstGeom prst="roundRect">
            <a:avLst>
              <a:gd name="adj" fmla="val 828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0" dirty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Array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元素列表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</a:t>
            </a:r>
            <a:r>
              <a:rPr lang="en-US" altLang="zh-CN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方式一</a:t>
            </a:r>
            <a:endParaRPr lang="en-US" altLang="zh-CN" b="0" dirty="0">
              <a:solidFill>
                <a:srgbClr val="92D05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!!矩形: 圆角 7">
            <a:extLst>
              <a:ext uri="{FF2B5EF4-FFF2-40B4-BE49-F238E27FC236}">
                <a16:creationId xmlns:a16="http://schemas.microsoft.com/office/drawing/2014/main" id="{DACA1D5B-B3F1-610C-C41C-ECDC5FC0930C}"/>
              </a:ext>
            </a:extLst>
          </p:cNvPr>
          <p:cNvSpPr/>
          <p:nvPr/>
        </p:nvSpPr>
        <p:spPr>
          <a:xfrm>
            <a:off x="939060" y="3454884"/>
            <a:ext cx="5055987" cy="353669"/>
          </a:xfrm>
          <a:prstGeom prst="roundRect">
            <a:avLst>
              <a:gd name="adj" fmla="val 828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0" dirty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 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元素列表</a:t>
            </a:r>
            <a:r>
              <a:rPr lang="en-US" altLang="zh-CN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</a:t>
            </a:r>
            <a:r>
              <a:rPr lang="en-US" altLang="zh-CN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方式二</a:t>
            </a:r>
            <a:endParaRPr lang="en-US" altLang="zh-CN" b="0" dirty="0">
              <a:solidFill>
                <a:srgbClr val="92D05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!!矩形: 圆角 7">
            <a:extLst>
              <a:ext uri="{FF2B5EF4-FFF2-40B4-BE49-F238E27FC236}">
                <a16:creationId xmlns:a16="http://schemas.microsoft.com/office/drawing/2014/main" id="{981BA18C-2E5B-091E-4D61-38D37E080B2F}"/>
              </a:ext>
            </a:extLst>
          </p:cNvPr>
          <p:cNvSpPr/>
          <p:nvPr/>
        </p:nvSpPr>
        <p:spPr>
          <a:xfrm>
            <a:off x="6353688" y="2884466"/>
            <a:ext cx="5055987" cy="353669"/>
          </a:xfrm>
          <a:prstGeom prst="roundRect">
            <a:avLst>
              <a:gd name="adj" fmla="val 828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Array(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</a:p>
        </p:txBody>
      </p:sp>
      <p:sp>
        <p:nvSpPr>
          <p:cNvPr id="11" name="!!矩形: 圆角 7">
            <a:extLst>
              <a:ext uri="{FF2B5EF4-FFF2-40B4-BE49-F238E27FC236}">
                <a16:creationId xmlns:a16="http://schemas.microsoft.com/office/drawing/2014/main" id="{B04A641B-676D-9F61-65E6-E89EF1FD36C1}"/>
              </a:ext>
            </a:extLst>
          </p:cNvPr>
          <p:cNvSpPr/>
          <p:nvPr/>
        </p:nvSpPr>
        <p:spPr>
          <a:xfrm>
            <a:off x="6353687" y="3491756"/>
            <a:ext cx="5055987" cy="353669"/>
          </a:xfrm>
          <a:prstGeom prst="roundRect">
            <a:avLst>
              <a:gd name="adj" fmla="val 828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2" name="!!矩形: 圆角 7">
            <a:extLst>
              <a:ext uri="{FF2B5EF4-FFF2-40B4-BE49-F238E27FC236}">
                <a16:creationId xmlns:a16="http://schemas.microsoft.com/office/drawing/2014/main" id="{9527B9D1-B119-8E4E-EE06-7F576E6FF01B}"/>
              </a:ext>
            </a:extLst>
          </p:cNvPr>
          <p:cNvSpPr/>
          <p:nvPr/>
        </p:nvSpPr>
        <p:spPr>
          <a:xfrm>
            <a:off x="939059" y="4439987"/>
            <a:ext cx="5055987" cy="353669"/>
          </a:xfrm>
          <a:prstGeom prst="roundRect">
            <a:avLst>
              <a:gd name="adj" fmla="val 828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 </a:t>
            </a: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</a:t>
            </a:r>
            <a:endParaRPr lang="en-US" altLang="zh-CN" b="0" dirty="0">
              <a:solidFill>
                <a:srgbClr val="92D05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!!矩形: 圆角 7">
            <a:extLst>
              <a:ext uri="{FF2B5EF4-FFF2-40B4-BE49-F238E27FC236}">
                <a16:creationId xmlns:a16="http://schemas.microsoft.com/office/drawing/2014/main" id="{A2076851-D940-27F7-7130-FB5ABA2EC6D7}"/>
              </a:ext>
            </a:extLst>
          </p:cNvPr>
          <p:cNvSpPr/>
          <p:nvPr/>
        </p:nvSpPr>
        <p:spPr>
          <a:xfrm>
            <a:off x="6425133" y="4439987"/>
            <a:ext cx="5055987" cy="353669"/>
          </a:xfrm>
          <a:prstGeom prst="roundRect">
            <a:avLst>
              <a:gd name="adj" fmla="val 828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E15DBCB-8DC0-3DEB-F3F3-48508CF67958}"/>
              </a:ext>
            </a:extLst>
          </p:cNvPr>
          <p:cNvGrpSpPr/>
          <p:nvPr/>
        </p:nvGrpSpPr>
        <p:grpSpPr>
          <a:xfrm>
            <a:off x="939062" y="5499961"/>
            <a:ext cx="10637407" cy="1150386"/>
            <a:chOff x="1048333" y="5599088"/>
            <a:chExt cx="10057714" cy="1150386"/>
          </a:xfrm>
        </p:grpSpPr>
        <p:sp>
          <p:nvSpPr>
            <p:cNvPr id="15" name="TextBox 6">
              <a:extLst>
                <a:ext uri="{FF2B5EF4-FFF2-40B4-BE49-F238E27FC236}">
                  <a16:creationId xmlns:a16="http://schemas.microsoft.com/office/drawing/2014/main" id="{A97276E5-6F2C-B4EE-5789-2B2D99CE3912}"/>
                </a:ext>
              </a:extLst>
            </p:cNvPr>
            <p:cNvSpPr txBox="1"/>
            <p:nvPr/>
          </p:nvSpPr>
          <p:spPr>
            <a:xfrm>
              <a:off x="1563811" y="5875067"/>
              <a:ext cx="9542236" cy="8744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JavaScript </a:t>
              </a:r>
              <a:r>
                <a:rPr lang="zh-CN" altLang="en-US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中的数组相当于 </a:t>
              </a:r>
              <a:r>
                <a:rPr lang="en-US" altLang="zh-CN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Java </a:t>
              </a:r>
              <a:r>
                <a:rPr lang="zh-CN" altLang="en-US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中集合，</a:t>
              </a:r>
              <a:r>
                <a:rPr lang="zh-CN" altLang="en-US" dirty="0">
                  <a:solidFill>
                    <a:srgbClr val="FF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数组的长度是可变的</a:t>
              </a:r>
              <a:r>
                <a:rPr lang="zh-CN" altLang="en-US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，而 </a:t>
              </a:r>
              <a:r>
                <a:rPr lang="en-US" altLang="zh-CN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JavaScript </a:t>
              </a:r>
              <a:r>
                <a:rPr lang="zh-CN" altLang="en-US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是弱类型，所以可以</a:t>
              </a:r>
              <a:r>
                <a:rPr lang="zh-CN" altLang="en-US" dirty="0">
                  <a:solidFill>
                    <a:srgbClr val="FF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存储任意的类型的数据</a:t>
              </a:r>
              <a:r>
                <a:rPr lang="zh-CN" altLang="en-US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DC714FA-5AFC-30E7-80F6-8E7CE246AD68}"/>
                </a:ext>
              </a:extLst>
            </p:cNvPr>
            <p:cNvGrpSpPr/>
            <p:nvPr/>
          </p:nvGrpSpPr>
          <p:grpSpPr>
            <a:xfrm>
              <a:off x="1048333" y="5599088"/>
              <a:ext cx="9900014" cy="1150386"/>
              <a:chOff x="1097275" y="5693358"/>
              <a:chExt cx="9852251" cy="1150386"/>
            </a:xfrm>
          </p:grpSpPr>
          <p:sp>
            <p:nvSpPr>
              <p:cNvPr id="17" name="三角形 9">
                <a:extLst>
                  <a:ext uri="{FF2B5EF4-FFF2-40B4-BE49-F238E27FC236}">
                    <a16:creationId xmlns:a16="http://schemas.microsoft.com/office/drawing/2014/main" id="{1B7CBFBD-1B01-0690-EDF9-F0DB345F0435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C4D8DC5-D0C7-163A-1FDA-D6CC67C45A58}"/>
                  </a:ext>
                </a:extLst>
              </p:cNvPr>
              <p:cNvSpPr/>
              <p:nvPr/>
            </p:nvSpPr>
            <p:spPr>
              <a:xfrm>
                <a:off x="1197203" y="5693358"/>
                <a:ext cx="9752323" cy="1150386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E8AA32B-C726-900B-AD87-12343046975A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260563" cy="300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000" dirty="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3557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339A6BDF-49B6-F33F-FDCC-C032A4E82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677720"/>
            <a:ext cx="10790300" cy="51719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Array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B203EDE-3C2F-E6BA-12BC-6361EB218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734303"/>
              </p:ext>
            </p:extLst>
          </p:nvPr>
        </p:nvGraphicFramePr>
        <p:xfrm>
          <a:off x="1078784" y="2167772"/>
          <a:ext cx="9792416" cy="7979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24314">
                  <a:extLst>
                    <a:ext uri="{9D8B030D-6E8A-4147-A177-3AD203B41FA5}">
                      <a16:colId xmlns:a16="http://schemas.microsoft.com/office/drawing/2014/main" val="3508902338"/>
                    </a:ext>
                  </a:extLst>
                </a:gridCol>
                <a:gridCol w="6068102">
                  <a:extLst>
                    <a:ext uri="{9D8B030D-6E8A-4147-A177-3AD203B41FA5}">
                      <a16:colId xmlns:a16="http://schemas.microsoft.com/office/drawing/2014/main" val="2815078727"/>
                    </a:ext>
                  </a:extLst>
                </a:gridCol>
              </a:tblGrid>
              <a:tr h="4322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描述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496569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Courier New" panose="02070309020205020404" pitchFamily="49" charset="0"/>
                        </a:rPr>
                        <a:t>length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dirty="0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设置或返回数组中元素的数量。</a:t>
                      </a:r>
                      <a:endParaRPr lang="zh-CN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68932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7BA8D1B-DE30-FDE2-DF43-628AC6B2C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162633"/>
              </p:ext>
            </p:extLst>
          </p:nvPr>
        </p:nvGraphicFramePr>
        <p:xfrm>
          <a:off x="1078784" y="3593454"/>
          <a:ext cx="9792416" cy="16367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24314">
                  <a:extLst>
                    <a:ext uri="{9D8B030D-6E8A-4147-A177-3AD203B41FA5}">
                      <a16:colId xmlns:a16="http://schemas.microsoft.com/office/drawing/2014/main" val="3508902338"/>
                    </a:ext>
                  </a:extLst>
                </a:gridCol>
                <a:gridCol w="6068102">
                  <a:extLst>
                    <a:ext uri="{9D8B030D-6E8A-4147-A177-3AD203B41FA5}">
                      <a16:colId xmlns:a16="http://schemas.microsoft.com/office/drawing/2014/main" val="2815078727"/>
                    </a:ext>
                  </a:extLst>
                </a:gridCol>
              </a:tblGrid>
              <a:tr h="4022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描述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496569"/>
                  </a:ext>
                </a:extLst>
              </a:tr>
              <a:tr h="341216">
                <a:tc>
                  <a:txBody>
                    <a:bodyPr/>
                    <a:lstStyle/>
                    <a:p>
                      <a:pPr marL="0" algn="ctr" defTabSz="1219170" rtl="0" eaLnBrk="1" fontAlgn="t" latinLnBrk="0" hangingPunct="1"/>
                      <a:r>
                        <a:rPr lang="en-US" sz="1800" u="none" strike="noStrike" kern="1200" dirty="0" err="1">
                          <a:solidFill>
                            <a:srgbClr val="C71C1C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forEach</a:t>
                      </a:r>
                      <a:r>
                        <a:rPr lang="en-US" sz="1800" u="none" strike="noStrike" kern="1200" dirty="0">
                          <a:solidFill>
                            <a:srgbClr val="C71C1C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68580" marB="68580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遍历数组中的每个有值的元素，并调用一次传入的函数</a:t>
                      </a:r>
                    </a:p>
                  </a:txBody>
                  <a:tcPr marL="68580" marR="68580" marT="68580" marB="68580"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084046"/>
                  </a:ext>
                </a:extLst>
              </a:tr>
              <a:tr h="341216">
                <a:tc>
                  <a:txBody>
                    <a:bodyPr/>
                    <a:lstStyle/>
                    <a:p>
                      <a:pPr marL="0" algn="ctr" defTabSz="1219170" rtl="0" eaLnBrk="1" fontAlgn="t" latinLnBrk="0" hangingPunct="1"/>
                      <a:r>
                        <a:rPr lang="en-US" sz="1800" u="none" strike="noStrike" kern="1200" dirty="0">
                          <a:solidFill>
                            <a:srgbClr val="C71C1C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push()</a:t>
                      </a:r>
                    </a:p>
                  </a:txBody>
                  <a:tcPr marL="68580" marR="68580" marT="68580" marB="68580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将新元素添加到数组的末尾，并返回新的长度。</a:t>
                      </a:r>
                    </a:p>
                  </a:txBody>
                  <a:tcPr marL="68580" marR="68580" marT="68580" marB="68580"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689321"/>
                  </a:ext>
                </a:extLst>
              </a:tr>
              <a:tr h="341216">
                <a:tc>
                  <a:txBody>
                    <a:bodyPr/>
                    <a:lstStyle/>
                    <a:p>
                      <a:pPr marL="0" algn="ctr" defTabSz="1219170" rtl="0" eaLnBrk="1" fontAlgn="t" latinLnBrk="0" hangingPunct="1"/>
                      <a:r>
                        <a:rPr lang="en-US" sz="1800" u="none" strike="noStrike" kern="1200" dirty="0">
                          <a:solidFill>
                            <a:srgbClr val="C71C1C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splice()</a:t>
                      </a:r>
                    </a:p>
                  </a:txBody>
                  <a:tcPr marL="68580" marR="68580" marT="68580" marB="68580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从数组中删除元素。</a:t>
                      </a:r>
                    </a:p>
                  </a:txBody>
                  <a:tcPr marL="68580" marR="68580" marT="68580" marB="68580"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598774"/>
                  </a:ext>
                </a:extLst>
              </a:tr>
            </a:tbl>
          </a:graphicData>
        </a:graphic>
      </p:graphicFrame>
      <p:sp>
        <p:nvSpPr>
          <p:cNvPr id="6" name="文本占位符 4">
            <a:extLst>
              <a:ext uri="{FF2B5EF4-FFF2-40B4-BE49-F238E27FC236}">
                <a16:creationId xmlns:a16="http://schemas.microsoft.com/office/drawing/2014/main" id="{71787D19-DCDF-A34E-47FF-1451AEFFA9FE}"/>
              </a:ext>
            </a:extLst>
          </p:cNvPr>
          <p:cNvSpPr txBox="1">
            <a:spLocks/>
          </p:cNvSpPr>
          <p:nvPr/>
        </p:nvSpPr>
        <p:spPr>
          <a:xfrm>
            <a:off x="710880" y="3033769"/>
            <a:ext cx="1079030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/>
              <a:t>方法</a:t>
            </a: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AF1BBFEF-EF78-9575-EE45-A8C5EC8F7310}"/>
              </a:ext>
            </a:extLst>
          </p:cNvPr>
          <p:cNvSpPr/>
          <p:nvPr/>
        </p:nvSpPr>
        <p:spPr>
          <a:xfrm>
            <a:off x="1078784" y="5855768"/>
            <a:ext cx="9792416" cy="835318"/>
          </a:xfrm>
          <a:prstGeom prst="round2DiagRect">
            <a:avLst>
              <a:gd name="adj1" fmla="val 32997"/>
              <a:gd name="adj2" fmla="val 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箭头函数</a:t>
            </a:r>
            <a:r>
              <a:rPr lang="en-US" altLang="zh-CN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(ES6)</a:t>
            </a:r>
            <a:r>
              <a:rPr lang="zh-CN" altLang="en-US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是用来简化函数定义语法的。具体形式为</a:t>
            </a:r>
            <a:r>
              <a:rPr lang="en-US" altLang="zh-CN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参数</a:t>
            </a:r>
            <a:r>
              <a:rPr lang="en-US" altLang="zh-CN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…)</a:t>
            </a:r>
            <a:r>
              <a:rPr lang="zh-CN" altLang="en-US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=&gt; { </a:t>
            </a:r>
            <a:r>
              <a:rPr lang="zh-CN" altLang="en-US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函数体</a:t>
            </a:r>
            <a:r>
              <a:rPr lang="en-US" altLang="zh-CN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 } </a:t>
            </a:r>
            <a:r>
              <a:rPr lang="zh-CN" altLang="en-US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，如果需要给箭头函数起名字： </a:t>
            </a:r>
            <a:r>
              <a:rPr lang="en-US" altLang="zh-CN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var  xxx = (…) =&gt; { … }</a:t>
            </a:r>
            <a:endParaRPr lang="zh-CN" altLang="en-US" dirty="0">
              <a:solidFill>
                <a:srgbClr val="0000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B1E7CB5D-4ECB-7ACA-33F6-C230C263F9C6}"/>
              </a:ext>
            </a:extLst>
          </p:cNvPr>
          <p:cNvSpPr txBox="1">
            <a:spLocks/>
          </p:cNvSpPr>
          <p:nvPr/>
        </p:nvSpPr>
        <p:spPr>
          <a:xfrm>
            <a:off x="710880" y="1516799"/>
            <a:ext cx="1079030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/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3428512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B3BC6395-085B-67EB-1982-9322F419E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79" y="453966"/>
            <a:ext cx="10698800" cy="51719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3" name="文本占位符 4">
            <a:extLst>
              <a:ext uri="{FF2B5EF4-FFF2-40B4-BE49-F238E27FC236}">
                <a16:creationId xmlns:a16="http://schemas.microsoft.com/office/drawing/2014/main" id="{D261EC0E-E3E8-4A35-25D7-5C409D1328FB}"/>
              </a:ext>
            </a:extLst>
          </p:cNvPr>
          <p:cNvSpPr txBox="1">
            <a:spLocks/>
          </p:cNvSpPr>
          <p:nvPr/>
        </p:nvSpPr>
        <p:spPr>
          <a:xfrm>
            <a:off x="660080" y="1290377"/>
            <a:ext cx="10698800" cy="4507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tx1"/>
                </a:solidFill>
              </a:rPr>
              <a:t>String</a:t>
            </a:r>
            <a:r>
              <a:rPr lang="zh-CN" altLang="en-US" sz="2400" b="1" dirty="0">
                <a:solidFill>
                  <a:schemeClr val="tx1"/>
                </a:solidFill>
              </a:rPr>
              <a:t>字符串对象创建方式有两种：</a:t>
            </a:r>
          </a:p>
        </p:txBody>
      </p:sp>
      <p:sp>
        <p:nvSpPr>
          <p:cNvPr id="4" name="!!矩形: 圆角 7">
            <a:extLst>
              <a:ext uri="{FF2B5EF4-FFF2-40B4-BE49-F238E27FC236}">
                <a16:creationId xmlns:a16="http://schemas.microsoft.com/office/drawing/2014/main" id="{C8D3E270-8021-7902-EE1E-FCBDCF0290C7}"/>
              </a:ext>
            </a:extLst>
          </p:cNvPr>
          <p:cNvSpPr/>
          <p:nvPr/>
        </p:nvSpPr>
        <p:spPr>
          <a:xfrm>
            <a:off x="989213" y="1884232"/>
            <a:ext cx="5055987" cy="353669"/>
          </a:xfrm>
          <a:prstGeom prst="roundRect">
            <a:avLst>
              <a:gd name="adj" fmla="val 828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0" dirty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String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"…"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</a:t>
            </a:r>
            <a:r>
              <a:rPr lang="en-US" altLang="zh-CN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方式一</a:t>
            </a:r>
            <a:endParaRPr lang="en-US" altLang="zh-CN" b="0" dirty="0">
              <a:solidFill>
                <a:srgbClr val="92D05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!!矩形: 圆角 7">
            <a:extLst>
              <a:ext uri="{FF2B5EF4-FFF2-40B4-BE49-F238E27FC236}">
                <a16:creationId xmlns:a16="http://schemas.microsoft.com/office/drawing/2014/main" id="{ADF7BC63-DF3D-68B4-03EF-78C7327E6940}"/>
              </a:ext>
            </a:extLst>
          </p:cNvPr>
          <p:cNvSpPr/>
          <p:nvPr/>
        </p:nvSpPr>
        <p:spPr>
          <a:xfrm>
            <a:off x="989213" y="2550799"/>
            <a:ext cx="5055987" cy="353669"/>
          </a:xfrm>
          <a:prstGeom prst="roundRect">
            <a:avLst>
              <a:gd name="adj" fmla="val 828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0" dirty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"…"</a:t>
            </a:r>
            <a:r>
              <a:rPr lang="en-US" altLang="zh-CN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</a:t>
            </a:r>
            <a:r>
              <a:rPr lang="en-US" altLang="zh-CN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方式二</a:t>
            </a:r>
            <a:endParaRPr lang="en-US" altLang="zh-CN" b="0" dirty="0">
              <a:solidFill>
                <a:srgbClr val="92D05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!!矩形: 圆角 7">
            <a:extLst>
              <a:ext uri="{FF2B5EF4-FFF2-40B4-BE49-F238E27FC236}">
                <a16:creationId xmlns:a16="http://schemas.microsoft.com/office/drawing/2014/main" id="{00A8A001-2481-D64F-3106-1703EBC86BFE}"/>
              </a:ext>
            </a:extLst>
          </p:cNvPr>
          <p:cNvSpPr/>
          <p:nvPr/>
        </p:nvSpPr>
        <p:spPr>
          <a:xfrm>
            <a:off x="6302893" y="1884232"/>
            <a:ext cx="5055987" cy="353669"/>
          </a:xfrm>
          <a:prstGeom prst="roundRect">
            <a:avLst>
              <a:gd name="adj" fmla="val 828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 =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String(</a:t>
            </a:r>
            <a:r>
              <a:rPr lang="en-US" altLang="zh-CN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"Hello String"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!!矩形: 圆角 7">
            <a:extLst>
              <a:ext uri="{FF2B5EF4-FFF2-40B4-BE49-F238E27FC236}">
                <a16:creationId xmlns:a16="http://schemas.microsoft.com/office/drawing/2014/main" id="{013A9983-C978-ADD7-EB54-CC0DAFF1596D}"/>
              </a:ext>
            </a:extLst>
          </p:cNvPr>
          <p:cNvSpPr/>
          <p:nvPr/>
        </p:nvSpPr>
        <p:spPr>
          <a:xfrm>
            <a:off x="6302893" y="2550799"/>
            <a:ext cx="5055987" cy="614712"/>
          </a:xfrm>
          <a:prstGeom prst="roundRect">
            <a:avLst>
              <a:gd name="adj" fmla="val 828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 =</a:t>
            </a:r>
            <a:r>
              <a:rPr lang="en-US" altLang="zh-CN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"Hello String"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 = </a:t>
            </a:r>
            <a:r>
              <a:rPr lang="en-US" altLang="zh-CN" b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Hello String</a:t>
            </a:r>
            <a:r>
              <a:rPr lang="en-US" altLang="zh-CN" b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6FE8A934-5B58-45DE-3270-54F0F2BCC4E9}"/>
              </a:ext>
            </a:extLst>
          </p:cNvPr>
          <p:cNvSpPr txBox="1">
            <a:spLocks/>
          </p:cNvSpPr>
          <p:nvPr/>
        </p:nvSpPr>
        <p:spPr>
          <a:xfrm>
            <a:off x="660079" y="3039770"/>
            <a:ext cx="10698800" cy="45078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属性</a:t>
            </a:r>
            <a:r>
              <a:rPr lang="zh-CN" altLang="en-US" dirty="0"/>
              <a:t>：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DE5D4FF-216E-2EAA-4BD4-081AC992C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195896"/>
              </p:ext>
            </p:extLst>
          </p:nvPr>
        </p:nvGraphicFramePr>
        <p:xfrm>
          <a:off x="989212" y="3594532"/>
          <a:ext cx="10369667" cy="76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43857">
                  <a:extLst>
                    <a:ext uri="{9D8B030D-6E8A-4147-A177-3AD203B41FA5}">
                      <a16:colId xmlns:a16="http://schemas.microsoft.com/office/drawing/2014/main" val="3508902338"/>
                    </a:ext>
                  </a:extLst>
                </a:gridCol>
                <a:gridCol w="6425810">
                  <a:extLst>
                    <a:ext uri="{9D8B030D-6E8A-4147-A177-3AD203B41FA5}">
                      <a16:colId xmlns:a16="http://schemas.microsoft.com/office/drawing/2014/main" val="2815078727"/>
                    </a:ext>
                  </a:extLst>
                </a:gridCol>
              </a:tblGrid>
              <a:tr h="376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描述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496569"/>
                  </a:ext>
                </a:extLst>
              </a:tr>
              <a:tr h="307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Courier New" panose="02070309020205020404" pitchFamily="49" charset="0"/>
                        </a:rPr>
                        <a:t>length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dirty="0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字符串的长度。</a:t>
                      </a:r>
                      <a:endParaRPr lang="zh-CN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689321"/>
                  </a:ext>
                </a:extLst>
              </a:tr>
            </a:tbl>
          </a:graphicData>
        </a:graphic>
      </p:graphicFrame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446EAB6A-1E0D-DA75-F09B-9F2616637642}"/>
              </a:ext>
            </a:extLst>
          </p:cNvPr>
          <p:cNvSpPr txBox="1">
            <a:spLocks/>
          </p:cNvSpPr>
          <p:nvPr/>
        </p:nvSpPr>
        <p:spPr>
          <a:xfrm>
            <a:off x="660079" y="4385560"/>
            <a:ext cx="10698800" cy="45078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方法：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1804C5F-0D4A-270F-C325-3AC840115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344346"/>
              </p:ext>
            </p:extLst>
          </p:nvPr>
        </p:nvGraphicFramePr>
        <p:xfrm>
          <a:off x="989212" y="4911831"/>
          <a:ext cx="10369667" cy="1859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43857">
                  <a:extLst>
                    <a:ext uri="{9D8B030D-6E8A-4147-A177-3AD203B41FA5}">
                      <a16:colId xmlns:a16="http://schemas.microsoft.com/office/drawing/2014/main" val="3508902338"/>
                    </a:ext>
                  </a:extLst>
                </a:gridCol>
                <a:gridCol w="6425810">
                  <a:extLst>
                    <a:ext uri="{9D8B030D-6E8A-4147-A177-3AD203B41FA5}">
                      <a16:colId xmlns:a16="http://schemas.microsoft.com/office/drawing/2014/main" val="2815078727"/>
                    </a:ext>
                  </a:extLst>
                </a:gridCol>
              </a:tblGrid>
              <a:tr h="3622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描述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496569"/>
                  </a:ext>
                </a:extLst>
              </a:tr>
              <a:tr h="296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Courier New" panose="02070309020205020404" pitchFamily="49" charset="0"/>
                        </a:rPr>
                        <a:t>charAt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Courier New" panose="02070309020205020404" pitchFamily="49" charset="0"/>
                        </a:rPr>
                        <a:t>()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返回在指定位置的字符，根据索引获取字符</a:t>
                      </a:r>
                      <a:endParaRPr lang="zh-CN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689321"/>
                  </a:ext>
                </a:extLst>
              </a:tr>
              <a:tr h="296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Courier New" panose="02070309020205020404" pitchFamily="49" charset="0"/>
                        </a:rPr>
                        <a:t>indexOf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Courier New" panose="02070309020205020404" pitchFamily="49" charset="0"/>
                        </a:rPr>
                        <a:t>()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检索字符串，返回检索的字符在字符串中的索引</a:t>
                      </a:r>
                      <a:endParaRPr lang="zh-CN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626367"/>
                  </a:ext>
                </a:extLst>
              </a:tr>
              <a:tr h="296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Courier New" panose="02070309020205020404" pitchFamily="49" charset="0"/>
                        </a:rPr>
                        <a:t>trim()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去除字符串两边的空格</a:t>
                      </a: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81611"/>
                  </a:ext>
                </a:extLst>
              </a:tr>
              <a:tr h="296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Courier New" panose="02070309020205020404" pitchFamily="49" charset="0"/>
                        </a:rPr>
                        <a:t>substring()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提取字符串中两个指定的索引号之间的字符。</a:t>
                      </a:r>
                      <a:endParaRPr lang="zh-CN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70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12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64AC8A20-C2B3-B5FE-EEBF-C584BB87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37" y="341832"/>
            <a:ext cx="10698800" cy="51719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什么是 </a:t>
            </a:r>
            <a:r>
              <a:rPr lang="en-US" altLang="zh-CN" dirty="0"/>
              <a:t>JavaScript?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65D0156-7E1C-7EAD-2DE2-02B27839F23E}"/>
              </a:ext>
            </a:extLst>
          </p:cNvPr>
          <p:cNvGrpSpPr/>
          <p:nvPr/>
        </p:nvGrpSpPr>
        <p:grpSpPr>
          <a:xfrm>
            <a:off x="690841" y="1059543"/>
            <a:ext cx="10942359" cy="3650343"/>
            <a:chOff x="850498" y="1646462"/>
            <a:chExt cx="10942359" cy="264423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49B2DE2-3C4B-F5B5-B41C-6AD53E31EF30}"/>
                </a:ext>
              </a:extLst>
            </p:cNvPr>
            <p:cNvGrpSpPr/>
            <p:nvPr/>
          </p:nvGrpSpPr>
          <p:grpSpPr>
            <a:xfrm>
              <a:off x="850498" y="1646462"/>
              <a:ext cx="10942359" cy="2644236"/>
              <a:chOff x="850498" y="1646462"/>
              <a:chExt cx="10942359" cy="2644236"/>
            </a:xfrm>
          </p:grpSpPr>
          <p:sp>
            <p:nvSpPr>
              <p:cNvPr id="6" name="矩形: 对角圆角 5">
                <a:extLst>
                  <a:ext uri="{FF2B5EF4-FFF2-40B4-BE49-F238E27FC236}">
                    <a16:creationId xmlns:a16="http://schemas.microsoft.com/office/drawing/2014/main" id="{AF77943D-083B-B7F1-6D15-BF72EFCA1228}"/>
                  </a:ext>
                </a:extLst>
              </p:cNvPr>
              <p:cNvSpPr/>
              <p:nvPr/>
            </p:nvSpPr>
            <p:spPr>
              <a:xfrm>
                <a:off x="850498" y="1646462"/>
                <a:ext cx="10942359" cy="2644236"/>
              </a:xfrm>
              <a:prstGeom prst="round2DiagRect">
                <a:avLst>
                  <a:gd name="adj1" fmla="val 3865"/>
                  <a:gd name="adj2" fmla="val 4098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lvl="1">
                  <a:lnSpc>
                    <a:spcPts val="2600"/>
                  </a:lnSpc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937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000" b="0" i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Web</a:t>
                </a:r>
                <a:r>
                  <a:rPr lang="zh-CN" altLang="en-US" sz="2000" b="0" i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标准也称为网页标准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，由一系列的标准组成，大部分由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W3C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（</a:t>
                </a:r>
                <a:r>
                  <a:rPr lang="en-US" altLang="zh-CN" sz="2000" i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World Wide Web Consortium</a:t>
                </a:r>
                <a:r>
                  <a:rPr lang="zh-CN" altLang="en-US" sz="2000" i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</a:t>
                </a:r>
                <a:r>
                  <a:rPr lang="zh-CN" altLang="en-US" sz="2000" b="0" i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万维网联盟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）负责制定。</a:t>
                </a:r>
                <a:endPara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937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三个组成部分：</a:t>
                </a:r>
                <a:endPara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648000" lvl="2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HTML</a:t>
                </a:r>
                <a:r>
                  <a: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：负责网页的基本结构（页面元素和内容）。</a:t>
                </a:r>
                <a:endParaRPr lang="en-US" altLang="zh-CN" dirty="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648000" lvl="2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CSS</a:t>
                </a:r>
                <a:r>
                  <a: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：负责网页的表现效果（页面元素的外观、位置等页面样式，如：颜色、大小等）。</a:t>
                </a:r>
                <a:endParaRPr lang="en-US" altLang="zh-CN" dirty="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648000" lvl="2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JavaScript</a:t>
                </a:r>
                <a:r>
                  <a: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：负责网页的行为（交互效果）。</a:t>
                </a:r>
                <a:endParaRPr lang="en-US" altLang="zh-CN" dirty="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" name="矩形: 对角圆角 6">
                <a:extLst>
                  <a:ext uri="{FF2B5EF4-FFF2-40B4-BE49-F238E27FC236}">
                    <a16:creationId xmlns:a16="http://schemas.microsoft.com/office/drawing/2014/main" id="{734B6BCC-FF20-0540-18ED-80BBD0FFB38F}"/>
                  </a:ext>
                </a:extLst>
              </p:cNvPr>
              <p:cNvSpPr/>
              <p:nvPr/>
            </p:nvSpPr>
            <p:spPr>
              <a:xfrm>
                <a:off x="850498" y="1646462"/>
                <a:ext cx="1914473" cy="370599"/>
              </a:xfrm>
              <a:prstGeom prst="round2DiagRect">
                <a:avLst>
                  <a:gd name="adj1" fmla="val 22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</a:t>
                </a:r>
                <a:r>
                  <a:rPr lang="en-US" altLang="zh-CN" sz="14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Web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标准</a:t>
                </a:r>
                <a:endParaRPr lang="en-US" altLang="zh-CN" sz="20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5" name="Shape 2621">
              <a:extLst>
                <a:ext uri="{FF2B5EF4-FFF2-40B4-BE49-F238E27FC236}">
                  <a16:creationId xmlns:a16="http://schemas.microsoft.com/office/drawing/2014/main" id="{F46EEFA9-78CA-2B7D-A518-8717E4B0D968}"/>
                </a:ext>
              </a:extLst>
            </p:cNvPr>
            <p:cNvSpPr/>
            <p:nvPr/>
          </p:nvSpPr>
          <p:spPr>
            <a:xfrm>
              <a:off x="994685" y="1709961"/>
              <a:ext cx="233481" cy="233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9359CF5D-65A5-2D5E-1E8A-2184830ED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184" y="4864011"/>
            <a:ext cx="1123933" cy="15559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1F49B0-E697-3881-8414-2D3E8B19F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917" y="4872802"/>
            <a:ext cx="1096393" cy="15562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6F1AD8-3327-5C25-50DF-3D06BC22A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3432" y="4882019"/>
            <a:ext cx="1103315" cy="154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8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4">
            <a:extLst>
              <a:ext uri="{FF2B5EF4-FFF2-40B4-BE49-F238E27FC236}">
                <a16:creationId xmlns:a16="http://schemas.microsoft.com/office/drawing/2014/main" id="{6D23D08A-7B4E-530B-8063-911483A0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737" y="327317"/>
            <a:ext cx="10698800" cy="51719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JavaScript</a:t>
            </a:r>
            <a:r>
              <a:rPr lang="zh-CN" altLang="en-US" dirty="0"/>
              <a:t>自定义对象</a:t>
            </a:r>
          </a:p>
        </p:txBody>
      </p:sp>
      <p:sp>
        <p:nvSpPr>
          <p:cNvPr id="16" name="!!矩形: 圆角 7">
            <a:extLst>
              <a:ext uri="{FF2B5EF4-FFF2-40B4-BE49-F238E27FC236}">
                <a16:creationId xmlns:a16="http://schemas.microsoft.com/office/drawing/2014/main" id="{C87B9E8D-5EFE-937D-858F-91A0A4BE74A7}"/>
              </a:ext>
            </a:extLst>
          </p:cNvPr>
          <p:cNvSpPr/>
          <p:nvPr/>
        </p:nvSpPr>
        <p:spPr>
          <a:xfrm>
            <a:off x="1025762" y="1876212"/>
            <a:ext cx="5055986" cy="2449374"/>
          </a:xfrm>
          <a:prstGeom prst="roundRect">
            <a:avLst>
              <a:gd name="adj" fmla="val 3261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{</a:t>
            </a:r>
          </a:p>
          <a:p>
            <a:pPr marL="3600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属性名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属性值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1,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pPr marL="3600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属性名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属性值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</a:p>
          <a:p>
            <a:pPr marL="3600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属性名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属性值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3,</a:t>
            </a:r>
          </a:p>
          <a:p>
            <a:pPr marL="3600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0" dirty="0">
                <a:solidFill>
                  <a:srgbClr val="A82321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函数名称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形参列表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){}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};</a:t>
            </a:r>
          </a:p>
        </p:txBody>
      </p:sp>
      <p:sp>
        <p:nvSpPr>
          <p:cNvPr id="17" name="!!矩形: 圆角 7">
            <a:extLst>
              <a:ext uri="{FF2B5EF4-FFF2-40B4-BE49-F238E27FC236}">
                <a16:creationId xmlns:a16="http://schemas.microsoft.com/office/drawing/2014/main" id="{AE8A38E1-2A89-8DF8-695C-261A79E724FB}"/>
              </a:ext>
            </a:extLst>
          </p:cNvPr>
          <p:cNvSpPr/>
          <p:nvPr/>
        </p:nvSpPr>
        <p:spPr>
          <a:xfrm>
            <a:off x="6233754" y="1350813"/>
            <a:ext cx="3094846" cy="3371512"/>
          </a:xfrm>
          <a:prstGeom prst="roundRect">
            <a:avLst>
              <a:gd name="adj" fmla="val 3261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= {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"Tom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age: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gender: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"male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eat: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alert(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用膳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~"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8" name="文本占位符 5">
            <a:extLst>
              <a:ext uri="{FF2B5EF4-FFF2-40B4-BE49-F238E27FC236}">
                <a16:creationId xmlns:a16="http://schemas.microsoft.com/office/drawing/2014/main" id="{874EC0FC-D8D7-96A8-8508-627110EFE9A5}"/>
              </a:ext>
            </a:extLst>
          </p:cNvPr>
          <p:cNvSpPr txBox="1">
            <a:spLocks/>
          </p:cNvSpPr>
          <p:nvPr/>
        </p:nvSpPr>
        <p:spPr>
          <a:xfrm>
            <a:off x="745355" y="4722325"/>
            <a:ext cx="538512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调用格式：</a:t>
            </a:r>
          </a:p>
        </p:txBody>
      </p:sp>
      <p:sp>
        <p:nvSpPr>
          <p:cNvPr id="19" name="!!矩形: 圆角 7">
            <a:extLst>
              <a:ext uri="{FF2B5EF4-FFF2-40B4-BE49-F238E27FC236}">
                <a16:creationId xmlns:a16="http://schemas.microsoft.com/office/drawing/2014/main" id="{5C9233EF-8F50-6679-E3C0-EEBC4A29670A}"/>
              </a:ext>
            </a:extLst>
          </p:cNvPr>
          <p:cNvSpPr/>
          <p:nvPr/>
        </p:nvSpPr>
        <p:spPr>
          <a:xfrm>
            <a:off x="1040013" y="5357291"/>
            <a:ext cx="5055987" cy="315775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b="0">
                <a:solidFill>
                  <a:srgbClr val="AE312E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属性名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!!矩形: 圆角 7">
            <a:extLst>
              <a:ext uri="{FF2B5EF4-FFF2-40B4-BE49-F238E27FC236}">
                <a16:creationId xmlns:a16="http://schemas.microsoft.com/office/drawing/2014/main" id="{1D44203A-BA61-5AE3-178C-A7290432FA36}"/>
              </a:ext>
            </a:extLst>
          </p:cNvPr>
          <p:cNvSpPr/>
          <p:nvPr/>
        </p:nvSpPr>
        <p:spPr>
          <a:xfrm>
            <a:off x="1040013" y="5823456"/>
            <a:ext cx="5055987" cy="315775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>
                <a:solidFill>
                  <a:srgbClr val="AE312E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</a:t>
            </a:r>
            <a:r>
              <a:rPr lang="zh-CN" altLang="en-US" b="0">
                <a:solidFill>
                  <a:srgbClr val="AE312E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</a:t>
            </a:r>
            <a:r>
              <a:rPr lang="en-US" altLang="zh-CN" b="0">
                <a:solidFill>
                  <a:srgbClr val="AE312E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!!矩形: 圆角 7">
            <a:extLst>
              <a:ext uri="{FF2B5EF4-FFF2-40B4-BE49-F238E27FC236}">
                <a16:creationId xmlns:a16="http://schemas.microsoft.com/office/drawing/2014/main" id="{00B80F61-7F53-68F3-64B3-620856052F3D}"/>
              </a:ext>
            </a:extLst>
          </p:cNvPr>
          <p:cNvSpPr/>
          <p:nvPr/>
        </p:nvSpPr>
        <p:spPr>
          <a:xfrm>
            <a:off x="6517448" y="5357291"/>
            <a:ext cx="5055987" cy="315775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console.log(user.name);</a:t>
            </a:r>
          </a:p>
        </p:txBody>
      </p:sp>
      <p:sp>
        <p:nvSpPr>
          <p:cNvPr id="22" name="!!矩形: 圆角 7">
            <a:extLst>
              <a:ext uri="{FF2B5EF4-FFF2-40B4-BE49-F238E27FC236}">
                <a16:creationId xmlns:a16="http://schemas.microsoft.com/office/drawing/2014/main" id="{1B2FA4CC-C59A-96CE-1350-68BCDCB50B51}"/>
              </a:ext>
            </a:extLst>
          </p:cNvPr>
          <p:cNvSpPr/>
          <p:nvPr/>
        </p:nvSpPr>
        <p:spPr>
          <a:xfrm>
            <a:off x="6517448" y="5823455"/>
            <a:ext cx="5055987" cy="315775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user.eat();</a:t>
            </a:r>
          </a:p>
        </p:txBody>
      </p:sp>
      <p:sp>
        <p:nvSpPr>
          <p:cNvPr id="23" name="!!矩形: 圆角 7">
            <a:extLst>
              <a:ext uri="{FF2B5EF4-FFF2-40B4-BE49-F238E27FC236}">
                <a16:creationId xmlns:a16="http://schemas.microsoft.com/office/drawing/2014/main" id="{6889BD4A-9430-678B-5476-08464BD73BC9}"/>
              </a:ext>
            </a:extLst>
          </p:cNvPr>
          <p:cNvSpPr/>
          <p:nvPr/>
        </p:nvSpPr>
        <p:spPr>
          <a:xfrm>
            <a:off x="9452103" y="1150566"/>
            <a:ext cx="2542246" cy="3726132"/>
          </a:xfrm>
          <a:prstGeom prst="roundRect">
            <a:avLst>
              <a:gd name="adj" fmla="val 3261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= {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"Tom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age: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gender: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"male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eat(){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alert(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用膳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~"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BC16B9B-D9BD-CB06-1389-83FF4801BF01}"/>
              </a:ext>
            </a:extLst>
          </p:cNvPr>
          <p:cNvSpPr/>
          <p:nvPr/>
        </p:nvSpPr>
        <p:spPr>
          <a:xfrm>
            <a:off x="9452103" y="3091344"/>
            <a:ext cx="2542246" cy="1125056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5">
            <a:extLst>
              <a:ext uri="{FF2B5EF4-FFF2-40B4-BE49-F238E27FC236}">
                <a16:creationId xmlns:a16="http://schemas.microsoft.com/office/drawing/2014/main" id="{E89C00D1-205D-A754-91E1-BF62BFA01B9C}"/>
              </a:ext>
            </a:extLst>
          </p:cNvPr>
          <p:cNvSpPr txBox="1">
            <a:spLocks/>
          </p:cNvSpPr>
          <p:nvPr/>
        </p:nvSpPr>
        <p:spPr>
          <a:xfrm>
            <a:off x="710880" y="1192140"/>
            <a:ext cx="538512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定义方式：</a:t>
            </a:r>
          </a:p>
        </p:txBody>
      </p:sp>
    </p:spTree>
    <p:extLst>
      <p:ext uri="{BB962C8B-B14F-4D97-AF65-F5344CB8AC3E}">
        <p14:creationId xmlns:p14="http://schemas.microsoft.com/office/powerpoint/2010/main" val="1371375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63AB3E92-1165-3281-19A6-C95C5A87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47" y="488387"/>
            <a:ext cx="10698800" cy="51719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JSON-</a:t>
            </a:r>
            <a:r>
              <a:rPr lang="zh-CN" altLang="en-US" dirty="0"/>
              <a:t>介绍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7B9ACC9-C20D-34C2-2A6B-0D837EF6676B}"/>
              </a:ext>
            </a:extLst>
          </p:cNvPr>
          <p:cNvGrpSpPr/>
          <p:nvPr/>
        </p:nvGrpSpPr>
        <p:grpSpPr>
          <a:xfrm>
            <a:off x="799649" y="1154705"/>
            <a:ext cx="10614097" cy="2166094"/>
            <a:chOff x="788950" y="1670879"/>
            <a:chExt cx="10614097" cy="186362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E09F128-9894-1FF0-0956-4F05902DD4CE}"/>
                </a:ext>
              </a:extLst>
            </p:cNvPr>
            <p:cNvGrpSpPr/>
            <p:nvPr/>
          </p:nvGrpSpPr>
          <p:grpSpPr>
            <a:xfrm>
              <a:off x="788950" y="1670879"/>
              <a:ext cx="10614097" cy="1863628"/>
              <a:chOff x="920209" y="1823315"/>
              <a:chExt cx="10407945" cy="1863628"/>
            </a:xfrm>
          </p:grpSpPr>
          <p:sp>
            <p:nvSpPr>
              <p:cNvPr id="6" name="矩形: 对角圆角 5">
                <a:extLst>
                  <a:ext uri="{FF2B5EF4-FFF2-40B4-BE49-F238E27FC236}">
                    <a16:creationId xmlns:a16="http://schemas.microsoft.com/office/drawing/2014/main" id="{9815054B-EAE9-FEFA-CB87-43CCCBA67A09}"/>
                  </a:ext>
                </a:extLst>
              </p:cNvPr>
              <p:cNvSpPr/>
              <p:nvPr/>
            </p:nvSpPr>
            <p:spPr>
              <a:xfrm>
                <a:off x="920209" y="1823316"/>
                <a:ext cx="10407945" cy="1863627"/>
              </a:xfrm>
              <a:prstGeom prst="round2DiagRect">
                <a:avLst>
                  <a:gd name="adj1" fmla="val 6189"/>
                  <a:gd name="adj2" fmla="val 6477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04000" bIns="0" rtlCol="0" anchor="ctr"/>
              <a:lstStyle/>
              <a:p>
                <a:pPr marL="36000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概念：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ava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cript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bject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Notation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JavaScript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对象标记法。</a:t>
                </a:r>
                <a:endParaRPr lang="en-US" altLang="zh-CN" sz="20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6000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JSON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是通过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JavaScript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对象标记法书写的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文本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6000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由于其语法简单，层次结构鲜明，现多用于作为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数据载体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，在网络中进行数据传输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sz="14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" name="矩形: 对角圆角 6">
                <a:extLst>
                  <a:ext uri="{FF2B5EF4-FFF2-40B4-BE49-F238E27FC236}">
                    <a16:creationId xmlns:a16="http://schemas.microsoft.com/office/drawing/2014/main" id="{CB6B9E12-FFC0-FB70-1AF4-DECFDD92A5BB}"/>
                  </a:ext>
                </a:extLst>
              </p:cNvPr>
              <p:cNvSpPr/>
              <p:nvPr/>
            </p:nvSpPr>
            <p:spPr>
              <a:xfrm>
                <a:off x="920211" y="1823315"/>
                <a:ext cx="1542875" cy="431493"/>
              </a:xfrm>
              <a:prstGeom prst="round2DiagRect">
                <a:avLst>
                  <a:gd name="adj1" fmla="val 22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JSON</a:t>
                </a:r>
              </a:p>
            </p:txBody>
          </p:sp>
        </p:grpSp>
        <p:sp>
          <p:nvSpPr>
            <p:cNvPr id="5" name="Shape 2375">
              <a:extLst>
                <a:ext uri="{FF2B5EF4-FFF2-40B4-BE49-F238E27FC236}">
                  <a16:creationId xmlns:a16="http://schemas.microsoft.com/office/drawing/2014/main" id="{AC95274F-9C71-B712-B6DA-458A758FD3A4}"/>
                </a:ext>
              </a:extLst>
            </p:cNvPr>
            <p:cNvSpPr/>
            <p:nvPr/>
          </p:nvSpPr>
          <p:spPr>
            <a:xfrm>
              <a:off x="1003427" y="1745015"/>
              <a:ext cx="228197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sp>
        <p:nvSpPr>
          <p:cNvPr id="8" name="!!矩形: 圆角 7">
            <a:extLst>
              <a:ext uri="{FF2B5EF4-FFF2-40B4-BE49-F238E27FC236}">
                <a16:creationId xmlns:a16="http://schemas.microsoft.com/office/drawing/2014/main" id="{DA8D0493-C30D-CC80-AD92-749CF4FD679F}"/>
              </a:ext>
            </a:extLst>
          </p:cNvPr>
          <p:cNvSpPr/>
          <p:nvPr/>
        </p:nvSpPr>
        <p:spPr>
          <a:xfrm>
            <a:off x="775219" y="3537202"/>
            <a:ext cx="2499373" cy="1400673"/>
          </a:xfrm>
          <a:prstGeom prst="roundRect">
            <a:avLst>
              <a:gd name="adj" fmla="val 3261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"Tom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age: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gender: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"male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!!矩形: 圆角 7">
            <a:extLst>
              <a:ext uri="{FF2B5EF4-FFF2-40B4-BE49-F238E27FC236}">
                <a16:creationId xmlns:a16="http://schemas.microsoft.com/office/drawing/2014/main" id="{3918768C-CC2A-9A99-C8D2-E0C510CEA034}"/>
              </a:ext>
            </a:extLst>
          </p:cNvPr>
          <p:cNvSpPr/>
          <p:nvPr/>
        </p:nvSpPr>
        <p:spPr>
          <a:xfrm>
            <a:off x="775219" y="5262364"/>
            <a:ext cx="2499373" cy="1497525"/>
          </a:xfrm>
          <a:prstGeom prst="roundRect">
            <a:avLst>
              <a:gd name="adj" fmla="val 3261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name"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"Tom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gender"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"male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571AF49-6F33-3ECE-0456-0AE6071839CD}"/>
              </a:ext>
            </a:extLst>
          </p:cNvPr>
          <p:cNvGrpSpPr/>
          <p:nvPr/>
        </p:nvGrpSpPr>
        <p:grpSpPr>
          <a:xfrm>
            <a:off x="4693001" y="5262364"/>
            <a:ext cx="5609910" cy="1225209"/>
            <a:chOff x="5433229" y="4954817"/>
            <a:chExt cx="5609910" cy="122520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1657E48-A3C4-A8A1-4303-0712521A1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3229" y="5303910"/>
              <a:ext cx="673469" cy="683311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B0B0811-3B92-BCB6-9F00-329EF599B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5444" y="4954817"/>
              <a:ext cx="897695" cy="1223233"/>
            </a:xfrm>
            <a:prstGeom prst="rect">
              <a:avLst/>
            </a:prstGeom>
          </p:spPr>
        </p:pic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0043E8B9-5B25-AD1E-EF51-C89E64B0ED3F}"/>
                </a:ext>
              </a:extLst>
            </p:cNvPr>
            <p:cNvCxnSpPr/>
            <p:nvPr/>
          </p:nvCxnSpPr>
          <p:spPr>
            <a:xfrm>
              <a:off x="6189785" y="5376008"/>
              <a:ext cx="3789485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334421C-2219-E31C-DC72-1646F9A5ABFD}"/>
                </a:ext>
              </a:extLst>
            </p:cNvPr>
            <p:cNvCxnSpPr/>
            <p:nvPr/>
          </p:nvCxnSpPr>
          <p:spPr>
            <a:xfrm flipH="1">
              <a:off x="6189785" y="5882333"/>
              <a:ext cx="3789485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232CD9B-3C11-FB94-B8BB-FD6FAD2DA16F}"/>
                </a:ext>
              </a:extLst>
            </p:cNvPr>
            <p:cNvSpPr txBox="1"/>
            <p:nvPr/>
          </p:nvSpPr>
          <p:spPr>
            <a:xfrm>
              <a:off x="7828756" y="502119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0DA30AA-E9F5-8E74-6712-F4694478F4E4}"/>
                </a:ext>
              </a:extLst>
            </p:cNvPr>
            <p:cNvSpPr txBox="1"/>
            <p:nvPr/>
          </p:nvSpPr>
          <p:spPr>
            <a:xfrm>
              <a:off x="7802905" y="581069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</a:p>
          </p:txBody>
        </p:sp>
      </p:grpSp>
      <p:sp>
        <p:nvSpPr>
          <p:cNvPr id="17" name="!!矩形: 圆角 7">
            <a:extLst>
              <a:ext uri="{FF2B5EF4-FFF2-40B4-BE49-F238E27FC236}">
                <a16:creationId xmlns:a16="http://schemas.microsoft.com/office/drawing/2014/main" id="{F5711FB3-533F-7D28-BCA7-4877A43DFEF4}"/>
              </a:ext>
            </a:extLst>
          </p:cNvPr>
          <p:cNvSpPr/>
          <p:nvPr/>
        </p:nvSpPr>
        <p:spPr>
          <a:xfrm>
            <a:off x="5567548" y="5698069"/>
            <a:ext cx="3458002" cy="477297"/>
          </a:xfrm>
          <a:prstGeom prst="roundRect">
            <a:avLst>
              <a:gd name="adj" fmla="val 3261"/>
            </a:avLst>
          </a:prstGeom>
          <a:solidFill>
            <a:srgbClr val="FFFFE4"/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"Tom"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6DBE20A-2C2E-A2B5-8A63-038FFE17C095}"/>
              </a:ext>
            </a:extLst>
          </p:cNvPr>
          <p:cNvGrpSpPr/>
          <p:nvPr/>
        </p:nvGrpSpPr>
        <p:grpSpPr>
          <a:xfrm>
            <a:off x="7372883" y="3220366"/>
            <a:ext cx="2759375" cy="2463189"/>
            <a:chOff x="7835398" y="3518675"/>
            <a:chExt cx="2122060" cy="1923764"/>
          </a:xfrm>
        </p:grpSpPr>
        <p:sp>
          <p:nvSpPr>
            <p:cNvPr id="19" name="思想气泡: 云 23">
              <a:extLst>
                <a:ext uri="{FF2B5EF4-FFF2-40B4-BE49-F238E27FC236}">
                  <a16:creationId xmlns:a16="http://schemas.microsoft.com/office/drawing/2014/main" id="{C98B9378-7977-BFAF-99B2-435D41904B2E}"/>
                </a:ext>
              </a:extLst>
            </p:cNvPr>
            <p:cNvSpPr>
              <a:spLocks/>
            </p:cNvSpPr>
            <p:nvPr/>
          </p:nvSpPr>
          <p:spPr>
            <a:xfrm>
              <a:off x="7835398" y="3518675"/>
              <a:ext cx="2066053" cy="1923764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527047 w 1997080"/>
                <a:gd name="connsiteY0" fmla="*/ 1897153 h 1085539"/>
                <a:gd name="connsiteX1" fmla="*/ 496893 w 1997080"/>
                <a:gd name="connsiteY1" fmla="*/ 1927307 h 1085539"/>
                <a:gd name="connsiteX2" fmla="*/ 466739 w 1997080"/>
                <a:gd name="connsiteY2" fmla="*/ 1897153 h 1085539"/>
                <a:gd name="connsiteX3" fmla="*/ 496893 w 1997080"/>
                <a:gd name="connsiteY3" fmla="*/ 1866999 h 1085539"/>
                <a:gd name="connsiteX4" fmla="*/ 527047 w 1997080"/>
                <a:gd name="connsiteY4" fmla="*/ 1897153 h 1085539"/>
                <a:gd name="connsiteX0" fmla="*/ 651741 w 1997080"/>
                <a:gd name="connsiteY0" fmla="*/ 1641907 h 1085539"/>
                <a:gd name="connsiteX1" fmla="*/ 591433 w 1997080"/>
                <a:gd name="connsiteY1" fmla="*/ 1702215 h 1085539"/>
                <a:gd name="connsiteX2" fmla="*/ 531125 w 1997080"/>
                <a:gd name="connsiteY2" fmla="*/ 1641907 h 1085539"/>
                <a:gd name="connsiteX3" fmla="*/ 591433 w 1997080"/>
                <a:gd name="connsiteY3" fmla="*/ 1581599 h 1085539"/>
                <a:gd name="connsiteX4" fmla="*/ 651741 w 1997080"/>
                <a:gd name="connsiteY4" fmla="*/ 1641907 h 1085539"/>
                <a:gd name="connsiteX0" fmla="*/ 797381 w 1997080"/>
                <a:gd name="connsiteY0" fmla="*/ 1330108 h 1085539"/>
                <a:gd name="connsiteX1" fmla="*/ 706919 w 1997080"/>
                <a:gd name="connsiteY1" fmla="*/ 1420570 h 1085539"/>
                <a:gd name="connsiteX2" fmla="*/ 616457 w 1997080"/>
                <a:gd name="connsiteY2" fmla="*/ 1330108 h 1085539"/>
                <a:gd name="connsiteX3" fmla="*/ 706919 w 1997080"/>
                <a:gd name="connsiteY3" fmla="*/ 1239646 h 1085539"/>
                <a:gd name="connsiteX4" fmla="*/ 797381 w 1997080"/>
                <a:gd name="connsiteY4" fmla="*/ 1330108 h 1085539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76558"/>
                <a:gd name="connsiteX1" fmla="*/ 5659 w 43256"/>
                <a:gd name="connsiteY1" fmla="*/ 6766 h 76558"/>
                <a:gd name="connsiteX2" fmla="*/ 14041 w 43256"/>
                <a:gd name="connsiteY2" fmla="*/ 5061 h 76558"/>
                <a:gd name="connsiteX3" fmla="*/ 22492 w 43256"/>
                <a:gd name="connsiteY3" fmla="*/ 3291 h 76558"/>
                <a:gd name="connsiteX4" fmla="*/ 25785 w 43256"/>
                <a:gd name="connsiteY4" fmla="*/ 59 h 76558"/>
                <a:gd name="connsiteX5" fmla="*/ 29869 w 43256"/>
                <a:gd name="connsiteY5" fmla="*/ 2340 h 76558"/>
                <a:gd name="connsiteX6" fmla="*/ 35499 w 43256"/>
                <a:gd name="connsiteY6" fmla="*/ 549 h 76558"/>
                <a:gd name="connsiteX7" fmla="*/ 38354 w 43256"/>
                <a:gd name="connsiteY7" fmla="*/ 5435 h 76558"/>
                <a:gd name="connsiteX8" fmla="*/ 42018 w 43256"/>
                <a:gd name="connsiteY8" fmla="*/ 10177 h 76558"/>
                <a:gd name="connsiteX9" fmla="*/ 41854 w 43256"/>
                <a:gd name="connsiteY9" fmla="*/ 15319 h 76558"/>
                <a:gd name="connsiteX10" fmla="*/ 43052 w 43256"/>
                <a:gd name="connsiteY10" fmla="*/ 23181 h 76558"/>
                <a:gd name="connsiteX11" fmla="*/ 37440 w 43256"/>
                <a:gd name="connsiteY11" fmla="*/ 30063 h 76558"/>
                <a:gd name="connsiteX12" fmla="*/ 35431 w 43256"/>
                <a:gd name="connsiteY12" fmla="*/ 35960 h 76558"/>
                <a:gd name="connsiteX13" fmla="*/ 28591 w 43256"/>
                <a:gd name="connsiteY13" fmla="*/ 36674 h 76558"/>
                <a:gd name="connsiteX14" fmla="*/ 23703 w 43256"/>
                <a:gd name="connsiteY14" fmla="*/ 42965 h 76558"/>
                <a:gd name="connsiteX15" fmla="*/ 16516 w 43256"/>
                <a:gd name="connsiteY15" fmla="*/ 39125 h 76558"/>
                <a:gd name="connsiteX16" fmla="*/ 5840 w 43256"/>
                <a:gd name="connsiteY16" fmla="*/ 35331 h 76558"/>
                <a:gd name="connsiteX17" fmla="*/ 1146 w 43256"/>
                <a:gd name="connsiteY17" fmla="*/ 31109 h 76558"/>
                <a:gd name="connsiteX18" fmla="*/ 2149 w 43256"/>
                <a:gd name="connsiteY18" fmla="*/ 25410 h 76558"/>
                <a:gd name="connsiteX19" fmla="*/ 31 w 43256"/>
                <a:gd name="connsiteY19" fmla="*/ 19563 h 76558"/>
                <a:gd name="connsiteX20" fmla="*/ 3899 w 43256"/>
                <a:gd name="connsiteY20" fmla="*/ 14366 h 76558"/>
                <a:gd name="connsiteX21" fmla="*/ 3936 w 43256"/>
                <a:gd name="connsiteY21" fmla="*/ 14229 h 76558"/>
                <a:gd name="connsiteX0" fmla="*/ 528711 w 1999669"/>
                <a:gd name="connsiteY0" fmla="*/ 1893610 h 1923764"/>
                <a:gd name="connsiteX1" fmla="*/ 498557 w 1999669"/>
                <a:gd name="connsiteY1" fmla="*/ 1923764 h 1923764"/>
                <a:gd name="connsiteX2" fmla="*/ 468403 w 1999669"/>
                <a:gd name="connsiteY2" fmla="*/ 1893610 h 1923764"/>
                <a:gd name="connsiteX3" fmla="*/ 498557 w 1999669"/>
                <a:gd name="connsiteY3" fmla="*/ 1863456 h 1923764"/>
                <a:gd name="connsiteX4" fmla="*/ 528711 w 1999669"/>
                <a:gd name="connsiteY4" fmla="*/ 1893610 h 1923764"/>
                <a:gd name="connsiteX0" fmla="*/ 653405 w 1999669"/>
                <a:gd name="connsiteY0" fmla="*/ 1638364 h 1923764"/>
                <a:gd name="connsiteX1" fmla="*/ 593097 w 1999669"/>
                <a:gd name="connsiteY1" fmla="*/ 1698672 h 1923764"/>
                <a:gd name="connsiteX2" fmla="*/ 532789 w 1999669"/>
                <a:gd name="connsiteY2" fmla="*/ 1638364 h 1923764"/>
                <a:gd name="connsiteX3" fmla="*/ 593097 w 1999669"/>
                <a:gd name="connsiteY3" fmla="*/ 1578056 h 1923764"/>
                <a:gd name="connsiteX4" fmla="*/ 653405 w 1999669"/>
                <a:gd name="connsiteY4" fmla="*/ 1638364 h 1923764"/>
                <a:gd name="connsiteX0" fmla="*/ 799045 w 1999669"/>
                <a:gd name="connsiteY0" fmla="*/ 1326565 h 1923764"/>
                <a:gd name="connsiteX1" fmla="*/ 708583 w 1999669"/>
                <a:gd name="connsiteY1" fmla="*/ 1417027 h 1923764"/>
                <a:gd name="connsiteX2" fmla="*/ 618121 w 1999669"/>
                <a:gd name="connsiteY2" fmla="*/ 1326565 h 1923764"/>
                <a:gd name="connsiteX3" fmla="*/ 708583 w 1999669"/>
                <a:gd name="connsiteY3" fmla="*/ 1236103 h 1923764"/>
                <a:gd name="connsiteX4" fmla="*/ 799045 w 1999669"/>
                <a:gd name="connsiteY4" fmla="*/ 1326565 h 1923764"/>
                <a:gd name="connsiteX0" fmla="*/ 4729 w 43256"/>
                <a:gd name="connsiteY0" fmla="*/ 26036 h 76558"/>
                <a:gd name="connsiteX1" fmla="*/ 2196 w 43256"/>
                <a:gd name="connsiteY1" fmla="*/ 25239 h 76558"/>
                <a:gd name="connsiteX2" fmla="*/ 6964 w 43256"/>
                <a:gd name="connsiteY2" fmla="*/ 34758 h 76558"/>
                <a:gd name="connsiteX3" fmla="*/ 5856 w 43256"/>
                <a:gd name="connsiteY3" fmla="*/ 35139 h 76558"/>
                <a:gd name="connsiteX4" fmla="*/ 16514 w 43256"/>
                <a:gd name="connsiteY4" fmla="*/ 38949 h 76558"/>
                <a:gd name="connsiteX5" fmla="*/ 15846 w 43256"/>
                <a:gd name="connsiteY5" fmla="*/ 37209 h 76558"/>
                <a:gd name="connsiteX6" fmla="*/ 29814 w 43256"/>
                <a:gd name="connsiteY6" fmla="*/ 39159 h 76558"/>
                <a:gd name="connsiteX7" fmla="*/ 28596 w 43256"/>
                <a:gd name="connsiteY7" fmla="*/ 36519 h 76558"/>
                <a:gd name="connsiteX8" fmla="*/ 34165 w 43256"/>
                <a:gd name="connsiteY8" fmla="*/ 22813 h 76558"/>
                <a:gd name="connsiteX9" fmla="*/ 37416 w 43256"/>
                <a:gd name="connsiteY9" fmla="*/ 29949 h 76558"/>
                <a:gd name="connsiteX10" fmla="*/ 41834 w 43256"/>
                <a:gd name="connsiteY10" fmla="*/ 15213 h 76558"/>
                <a:gd name="connsiteX11" fmla="*/ 40386 w 43256"/>
                <a:gd name="connsiteY11" fmla="*/ 17889 h 76558"/>
                <a:gd name="connsiteX12" fmla="*/ 38360 w 43256"/>
                <a:gd name="connsiteY12" fmla="*/ 5285 h 76558"/>
                <a:gd name="connsiteX13" fmla="*/ 38436 w 43256"/>
                <a:gd name="connsiteY13" fmla="*/ 6549 h 76558"/>
                <a:gd name="connsiteX14" fmla="*/ 29114 w 43256"/>
                <a:gd name="connsiteY14" fmla="*/ 3811 h 76558"/>
                <a:gd name="connsiteX15" fmla="*/ 29856 w 43256"/>
                <a:gd name="connsiteY15" fmla="*/ 2199 h 76558"/>
                <a:gd name="connsiteX16" fmla="*/ 22177 w 43256"/>
                <a:gd name="connsiteY16" fmla="*/ 4579 h 76558"/>
                <a:gd name="connsiteX17" fmla="*/ 22536 w 43256"/>
                <a:gd name="connsiteY17" fmla="*/ 3189 h 76558"/>
                <a:gd name="connsiteX18" fmla="*/ 14036 w 43256"/>
                <a:gd name="connsiteY18" fmla="*/ 5051 h 76558"/>
                <a:gd name="connsiteX19" fmla="*/ 15336 w 43256"/>
                <a:gd name="connsiteY19" fmla="*/ 6399 h 76558"/>
                <a:gd name="connsiteX20" fmla="*/ 4163 w 43256"/>
                <a:gd name="connsiteY20" fmla="*/ 15648 h 76558"/>
                <a:gd name="connsiteX21" fmla="*/ 3936 w 43256"/>
                <a:gd name="connsiteY21" fmla="*/ 14229 h 76558"/>
                <a:gd name="connsiteX0" fmla="*/ 3936 w 43256"/>
                <a:gd name="connsiteY0" fmla="*/ 14229 h 76558"/>
                <a:gd name="connsiteX1" fmla="*/ 5659 w 43256"/>
                <a:gd name="connsiteY1" fmla="*/ 6766 h 76558"/>
                <a:gd name="connsiteX2" fmla="*/ 14041 w 43256"/>
                <a:gd name="connsiteY2" fmla="*/ 5061 h 76558"/>
                <a:gd name="connsiteX3" fmla="*/ 22492 w 43256"/>
                <a:gd name="connsiteY3" fmla="*/ 3291 h 76558"/>
                <a:gd name="connsiteX4" fmla="*/ 25785 w 43256"/>
                <a:gd name="connsiteY4" fmla="*/ 59 h 76558"/>
                <a:gd name="connsiteX5" fmla="*/ 29869 w 43256"/>
                <a:gd name="connsiteY5" fmla="*/ 2340 h 76558"/>
                <a:gd name="connsiteX6" fmla="*/ 35499 w 43256"/>
                <a:gd name="connsiteY6" fmla="*/ 549 h 76558"/>
                <a:gd name="connsiteX7" fmla="*/ 38354 w 43256"/>
                <a:gd name="connsiteY7" fmla="*/ 5435 h 76558"/>
                <a:gd name="connsiteX8" fmla="*/ 42018 w 43256"/>
                <a:gd name="connsiteY8" fmla="*/ 10177 h 76558"/>
                <a:gd name="connsiteX9" fmla="*/ 41854 w 43256"/>
                <a:gd name="connsiteY9" fmla="*/ 15319 h 76558"/>
                <a:gd name="connsiteX10" fmla="*/ 43052 w 43256"/>
                <a:gd name="connsiteY10" fmla="*/ 23181 h 76558"/>
                <a:gd name="connsiteX11" fmla="*/ 37440 w 43256"/>
                <a:gd name="connsiteY11" fmla="*/ 30063 h 76558"/>
                <a:gd name="connsiteX12" fmla="*/ 35431 w 43256"/>
                <a:gd name="connsiteY12" fmla="*/ 35960 h 76558"/>
                <a:gd name="connsiteX13" fmla="*/ 28591 w 43256"/>
                <a:gd name="connsiteY13" fmla="*/ 36674 h 76558"/>
                <a:gd name="connsiteX14" fmla="*/ 23703 w 43256"/>
                <a:gd name="connsiteY14" fmla="*/ 42965 h 76558"/>
                <a:gd name="connsiteX15" fmla="*/ 16516 w 43256"/>
                <a:gd name="connsiteY15" fmla="*/ 39125 h 76558"/>
                <a:gd name="connsiteX16" fmla="*/ 5840 w 43256"/>
                <a:gd name="connsiteY16" fmla="*/ 35331 h 76558"/>
                <a:gd name="connsiteX17" fmla="*/ 1146 w 43256"/>
                <a:gd name="connsiteY17" fmla="*/ 31109 h 76558"/>
                <a:gd name="connsiteX18" fmla="*/ 2149 w 43256"/>
                <a:gd name="connsiteY18" fmla="*/ 25410 h 76558"/>
                <a:gd name="connsiteX19" fmla="*/ 31 w 43256"/>
                <a:gd name="connsiteY19" fmla="*/ 19563 h 76558"/>
                <a:gd name="connsiteX20" fmla="*/ 3899 w 43256"/>
                <a:gd name="connsiteY20" fmla="*/ 14366 h 76558"/>
                <a:gd name="connsiteX21" fmla="*/ 3936 w 43256"/>
                <a:gd name="connsiteY21" fmla="*/ 14229 h 76558"/>
                <a:gd name="connsiteX0" fmla="*/ 528711 w 1999669"/>
                <a:gd name="connsiteY0" fmla="*/ 1893610 h 1923764"/>
                <a:gd name="connsiteX1" fmla="*/ 498557 w 1999669"/>
                <a:gd name="connsiteY1" fmla="*/ 1923764 h 1923764"/>
                <a:gd name="connsiteX2" fmla="*/ 468403 w 1999669"/>
                <a:gd name="connsiteY2" fmla="*/ 1893610 h 1923764"/>
                <a:gd name="connsiteX3" fmla="*/ 498557 w 1999669"/>
                <a:gd name="connsiteY3" fmla="*/ 1863456 h 1923764"/>
                <a:gd name="connsiteX4" fmla="*/ 528711 w 1999669"/>
                <a:gd name="connsiteY4" fmla="*/ 1893610 h 1923764"/>
                <a:gd name="connsiteX0" fmla="*/ 653405 w 1999669"/>
                <a:gd name="connsiteY0" fmla="*/ 1638364 h 1923764"/>
                <a:gd name="connsiteX1" fmla="*/ 593097 w 1999669"/>
                <a:gd name="connsiteY1" fmla="*/ 1698672 h 1923764"/>
                <a:gd name="connsiteX2" fmla="*/ 532789 w 1999669"/>
                <a:gd name="connsiteY2" fmla="*/ 1638364 h 1923764"/>
                <a:gd name="connsiteX3" fmla="*/ 593097 w 1999669"/>
                <a:gd name="connsiteY3" fmla="*/ 1578056 h 1923764"/>
                <a:gd name="connsiteX4" fmla="*/ 653405 w 1999669"/>
                <a:gd name="connsiteY4" fmla="*/ 1638364 h 1923764"/>
                <a:gd name="connsiteX0" fmla="*/ 799045 w 1999669"/>
                <a:gd name="connsiteY0" fmla="*/ 1326565 h 1923764"/>
                <a:gd name="connsiteX1" fmla="*/ 708583 w 1999669"/>
                <a:gd name="connsiteY1" fmla="*/ 1417027 h 1923764"/>
                <a:gd name="connsiteX2" fmla="*/ 618121 w 1999669"/>
                <a:gd name="connsiteY2" fmla="*/ 1326565 h 1923764"/>
                <a:gd name="connsiteX3" fmla="*/ 708583 w 1999669"/>
                <a:gd name="connsiteY3" fmla="*/ 1236103 h 1923764"/>
                <a:gd name="connsiteX4" fmla="*/ 799045 w 1999669"/>
                <a:gd name="connsiteY4" fmla="*/ 1326565 h 1923764"/>
                <a:gd name="connsiteX0" fmla="*/ 4729 w 43256"/>
                <a:gd name="connsiteY0" fmla="*/ 26036 h 76558"/>
                <a:gd name="connsiteX1" fmla="*/ 2196 w 43256"/>
                <a:gd name="connsiteY1" fmla="*/ 25239 h 76558"/>
                <a:gd name="connsiteX2" fmla="*/ 6964 w 43256"/>
                <a:gd name="connsiteY2" fmla="*/ 34758 h 76558"/>
                <a:gd name="connsiteX3" fmla="*/ 5856 w 43256"/>
                <a:gd name="connsiteY3" fmla="*/ 35139 h 76558"/>
                <a:gd name="connsiteX4" fmla="*/ 16514 w 43256"/>
                <a:gd name="connsiteY4" fmla="*/ 38949 h 76558"/>
                <a:gd name="connsiteX5" fmla="*/ 15846 w 43256"/>
                <a:gd name="connsiteY5" fmla="*/ 37209 h 76558"/>
                <a:gd name="connsiteX6" fmla="*/ 29814 w 43256"/>
                <a:gd name="connsiteY6" fmla="*/ 39159 h 76558"/>
                <a:gd name="connsiteX7" fmla="*/ 28406 w 43256"/>
                <a:gd name="connsiteY7" fmla="*/ 40718 h 76558"/>
                <a:gd name="connsiteX8" fmla="*/ 34165 w 43256"/>
                <a:gd name="connsiteY8" fmla="*/ 22813 h 76558"/>
                <a:gd name="connsiteX9" fmla="*/ 37416 w 43256"/>
                <a:gd name="connsiteY9" fmla="*/ 29949 h 76558"/>
                <a:gd name="connsiteX10" fmla="*/ 41834 w 43256"/>
                <a:gd name="connsiteY10" fmla="*/ 15213 h 76558"/>
                <a:gd name="connsiteX11" fmla="*/ 40386 w 43256"/>
                <a:gd name="connsiteY11" fmla="*/ 17889 h 76558"/>
                <a:gd name="connsiteX12" fmla="*/ 38360 w 43256"/>
                <a:gd name="connsiteY12" fmla="*/ 5285 h 76558"/>
                <a:gd name="connsiteX13" fmla="*/ 38436 w 43256"/>
                <a:gd name="connsiteY13" fmla="*/ 6549 h 76558"/>
                <a:gd name="connsiteX14" fmla="*/ 29114 w 43256"/>
                <a:gd name="connsiteY14" fmla="*/ 3811 h 76558"/>
                <a:gd name="connsiteX15" fmla="*/ 29856 w 43256"/>
                <a:gd name="connsiteY15" fmla="*/ 2199 h 76558"/>
                <a:gd name="connsiteX16" fmla="*/ 22177 w 43256"/>
                <a:gd name="connsiteY16" fmla="*/ 4579 h 76558"/>
                <a:gd name="connsiteX17" fmla="*/ 22536 w 43256"/>
                <a:gd name="connsiteY17" fmla="*/ 3189 h 76558"/>
                <a:gd name="connsiteX18" fmla="*/ 14036 w 43256"/>
                <a:gd name="connsiteY18" fmla="*/ 5051 h 76558"/>
                <a:gd name="connsiteX19" fmla="*/ 15336 w 43256"/>
                <a:gd name="connsiteY19" fmla="*/ 6399 h 76558"/>
                <a:gd name="connsiteX20" fmla="*/ 4163 w 43256"/>
                <a:gd name="connsiteY20" fmla="*/ 15648 h 76558"/>
                <a:gd name="connsiteX21" fmla="*/ 3936 w 43256"/>
                <a:gd name="connsiteY21" fmla="*/ 14229 h 76558"/>
                <a:gd name="connsiteX0" fmla="*/ 3936 w 43256"/>
                <a:gd name="connsiteY0" fmla="*/ 14229 h 76558"/>
                <a:gd name="connsiteX1" fmla="*/ 5659 w 43256"/>
                <a:gd name="connsiteY1" fmla="*/ 6766 h 76558"/>
                <a:gd name="connsiteX2" fmla="*/ 14041 w 43256"/>
                <a:gd name="connsiteY2" fmla="*/ 5061 h 76558"/>
                <a:gd name="connsiteX3" fmla="*/ 22492 w 43256"/>
                <a:gd name="connsiteY3" fmla="*/ 3291 h 76558"/>
                <a:gd name="connsiteX4" fmla="*/ 25785 w 43256"/>
                <a:gd name="connsiteY4" fmla="*/ 59 h 76558"/>
                <a:gd name="connsiteX5" fmla="*/ 29869 w 43256"/>
                <a:gd name="connsiteY5" fmla="*/ 2340 h 76558"/>
                <a:gd name="connsiteX6" fmla="*/ 35499 w 43256"/>
                <a:gd name="connsiteY6" fmla="*/ 549 h 76558"/>
                <a:gd name="connsiteX7" fmla="*/ 38354 w 43256"/>
                <a:gd name="connsiteY7" fmla="*/ 5435 h 76558"/>
                <a:gd name="connsiteX8" fmla="*/ 42018 w 43256"/>
                <a:gd name="connsiteY8" fmla="*/ 10177 h 76558"/>
                <a:gd name="connsiteX9" fmla="*/ 41854 w 43256"/>
                <a:gd name="connsiteY9" fmla="*/ 15319 h 76558"/>
                <a:gd name="connsiteX10" fmla="*/ 43052 w 43256"/>
                <a:gd name="connsiteY10" fmla="*/ 23181 h 76558"/>
                <a:gd name="connsiteX11" fmla="*/ 37440 w 43256"/>
                <a:gd name="connsiteY11" fmla="*/ 30063 h 76558"/>
                <a:gd name="connsiteX12" fmla="*/ 35431 w 43256"/>
                <a:gd name="connsiteY12" fmla="*/ 37710 h 76558"/>
                <a:gd name="connsiteX13" fmla="*/ 28591 w 43256"/>
                <a:gd name="connsiteY13" fmla="*/ 36674 h 76558"/>
                <a:gd name="connsiteX14" fmla="*/ 23703 w 43256"/>
                <a:gd name="connsiteY14" fmla="*/ 42965 h 76558"/>
                <a:gd name="connsiteX15" fmla="*/ 16516 w 43256"/>
                <a:gd name="connsiteY15" fmla="*/ 39125 h 76558"/>
                <a:gd name="connsiteX16" fmla="*/ 5840 w 43256"/>
                <a:gd name="connsiteY16" fmla="*/ 35331 h 76558"/>
                <a:gd name="connsiteX17" fmla="*/ 1146 w 43256"/>
                <a:gd name="connsiteY17" fmla="*/ 31109 h 76558"/>
                <a:gd name="connsiteX18" fmla="*/ 2149 w 43256"/>
                <a:gd name="connsiteY18" fmla="*/ 25410 h 76558"/>
                <a:gd name="connsiteX19" fmla="*/ 31 w 43256"/>
                <a:gd name="connsiteY19" fmla="*/ 19563 h 76558"/>
                <a:gd name="connsiteX20" fmla="*/ 3899 w 43256"/>
                <a:gd name="connsiteY20" fmla="*/ 14366 h 76558"/>
                <a:gd name="connsiteX21" fmla="*/ 3936 w 43256"/>
                <a:gd name="connsiteY21" fmla="*/ 14229 h 76558"/>
                <a:gd name="connsiteX0" fmla="*/ 528711 w 1999669"/>
                <a:gd name="connsiteY0" fmla="*/ 1893610 h 1923764"/>
                <a:gd name="connsiteX1" fmla="*/ 498557 w 1999669"/>
                <a:gd name="connsiteY1" fmla="*/ 1923764 h 1923764"/>
                <a:gd name="connsiteX2" fmla="*/ 468403 w 1999669"/>
                <a:gd name="connsiteY2" fmla="*/ 1893610 h 1923764"/>
                <a:gd name="connsiteX3" fmla="*/ 498557 w 1999669"/>
                <a:gd name="connsiteY3" fmla="*/ 1863456 h 1923764"/>
                <a:gd name="connsiteX4" fmla="*/ 528711 w 1999669"/>
                <a:gd name="connsiteY4" fmla="*/ 1893610 h 1923764"/>
                <a:gd name="connsiteX0" fmla="*/ 653405 w 1999669"/>
                <a:gd name="connsiteY0" fmla="*/ 1638364 h 1923764"/>
                <a:gd name="connsiteX1" fmla="*/ 593097 w 1999669"/>
                <a:gd name="connsiteY1" fmla="*/ 1698672 h 1923764"/>
                <a:gd name="connsiteX2" fmla="*/ 532789 w 1999669"/>
                <a:gd name="connsiteY2" fmla="*/ 1638364 h 1923764"/>
                <a:gd name="connsiteX3" fmla="*/ 593097 w 1999669"/>
                <a:gd name="connsiteY3" fmla="*/ 1578056 h 1923764"/>
                <a:gd name="connsiteX4" fmla="*/ 653405 w 1999669"/>
                <a:gd name="connsiteY4" fmla="*/ 1638364 h 1923764"/>
                <a:gd name="connsiteX0" fmla="*/ 799045 w 1999669"/>
                <a:gd name="connsiteY0" fmla="*/ 1326565 h 1923764"/>
                <a:gd name="connsiteX1" fmla="*/ 708583 w 1999669"/>
                <a:gd name="connsiteY1" fmla="*/ 1417027 h 1923764"/>
                <a:gd name="connsiteX2" fmla="*/ 618121 w 1999669"/>
                <a:gd name="connsiteY2" fmla="*/ 1326565 h 1923764"/>
                <a:gd name="connsiteX3" fmla="*/ 708583 w 1999669"/>
                <a:gd name="connsiteY3" fmla="*/ 1236103 h 1923764"/>
                <a:gd name="connsiteX4" fmla="*/ 799045 w 1999669"/>
                <a:gd name="connsiteY4" fmla="*/ 1326565 h 1923764"/>
                <a:gd name="connsiteX0" fmla="*/ 4729 w 43256"/>
                <a:gd name="connsiteY0" fmla="*/ 26036 h 76558"/>
                <a:gd name="connsiteX1" fmla="*/ 2196 w 43256"/>
                <a:gd name="connsiteY1" fmla="*/ 25239 h 76558"/>
                <a:gd name="connsiteX2" fmla="*/ 6964 w 43256"/>
                <a:gd name="connsiteY2" fmla="*/ 34758 h 76558"/>
                <a:gd name="connsiteX3" fmla="*/ 5856 w 43256"/>
                <a:gd name="connsiteY3" fmla="*/ 35139 h 76558"/>
                <a:gd name="connsiteX4" fmla="*/ 16514 w 43256"/>
                <a:gd name="connsiteY4" fmla="*/ 38949 h 76558"/>
                <a:gd name="connsiteX5" fmla="*/ 15846 w 43256"/>
                <a:gd name="connsiteY5" fmla="*/ 37209 h 76558"/>
                <a:gd name="connsiteX6" fmla="*/ 29814 w 43256"/>
                <a:gd name="connsiteY6" fmla="*/ 39159 h 76558"/>
                <a:gd name="connsiteX7" fmla="*/ 28406 w 43256"/>
                <a:gd name="connsiteY7" fmla="*/ 40718 h 76558"/>
                <a:gd name="connsiteX8" fmla="*/ 34165 w 43256"/>
                <a:gd name="connsiteY8" fmla="*/ 22813 h 76558"/>
                <a:gd name="connsiteX9" fmla="*/ 37416 w 43256"/>
                <a:gd name="connsiteY9" fmla="*/ 29949 h 76558"/>
                <a:gd name="connsiteX10" fmla="*/ 41834 w 43256"/>
                <a:gd name="connsiteY10" fmla="*/ 15213 h 76558"/>
                <a:gd name="connsiteX11" fmla="*/ 40386 w 43256"/>
                <a:gd name="connsiteY11" fmla="*/ 17889 h 76558"/>
                <a:gd name="connsiteX12" fmla="*/ 38360 w 43256"/>
                <a:gd name="connsiteY12" fmla="*/ 5285 h 76558"/>
                <a:gd name="connsiteX13" fmla="*/ 38436 w 43256"/>
                <a:gd name="connsiteY13" fmla="*/ 6549 h 76558"/>
                <a:gd name="connsiteX14" fmla="*/ 29114 w 43256"/>
                <a:gd name="connsiteY14" fmla="*/ 3811 h 76558"/>
                <a:gd name="connsiteX15" fmla="*/ 29856 w 43256"/>
                <a:gd name="connsiteY15" fmla="*/ 2199 h 76558"/>
                <a:gd name="connsiteX16" fmla="*/ 22177 w 43256"/>
                <a:gd name="connsiteY16" fmla="*/ 4579 h 76558"/>
                <a:gd name="connsiteX17" fmla="*/ 22536 w 43256"/>
                <a:gd name="connsiteY17" fmla="*/ 3189 h 76558"/>
                <a:gd name="connsiteX18" fmla="*/ 14036 w 43256"/>
                <a:gd name="connsiteY18" fmla="*/ 5051 h 76558"/>
                <a:gd name="connsiteX19" fmla="*/ 15336 w 43256"/>
                <a:gd name="connsiteY19" fmla="*/ 6399 h 76558"/>
                <a:gd name="connsiteX20" fmla="*/ 4163 w 43256"/>
                <a:gd name="connsiteY20" fmla="*/ 15648 h 76558"/>
                <a:gd name="connsiteX21" fmla="*/ 3936 w 43256"/>
                <a:gd name="connsiteY21" fmla="*/ 14229 h 76558"/>
                <a:gd name="connsiteX0" fmla="*/ 3936 w 43256"/>
                <a:gd name="connsiteY0" fmla="*/ 14229 h 76558"/>
                <a:gd name="connsiteX1" fmla="*/ 5659 w 43256"/>
                <a:gd name="connsiteY1" fmla="*/ 6766 h 76558"/>
                <a:gd name="connsiteX2" fmla="*/ 14041 w 43256"/>
                <a:gd name="connsiteY2" fmla="*/ 5061 h 76558"/>
                <a:gd name="connsiteX3" fmla="*/ 22492 w 43256"/>
                <a:gd name="connsiteY3" fmla="*/ 3291 h 76558"/>
                <a:gd name="connsiteX4" fmla="*/ 25785 w 43256"/>
                <a:gd name="connsiteY4" fmla="*/ 59 h 76558"/>
                <a:gd name="connsiteX5" fmla="*/ 29869 w 43256"/>
                <a:gd name="connsiteY5" fmla="*/ 2340 h 76558"/>
                <a:gd name="connsiteX6" fmla="*/ 35499 w 43256"/>
                <a:gd name="connsiteY6" fmla="*/ 549 h 76558"/>
                <a:gd name="connsiteX7" fmla="*/ 38354 w 43256"/>
                <a:gd name="connsiteY7" fmla="*/ 5435 h 76558"/>
                <a:gd name="connsiteX8" fmla="*/ 42018 w 43256"/>
                <a:gd name="connsiteY8" fmla="*/ 10177 h 76558"/>
                <a:gd name="connsiteX9" fmla="*/ 41854 w 43256"/>
                <a:gd name="connsiteY9" fmla="*/ 15319 h 76558"/>
                <a:gd name="connsiteX10" fmla="*/ 43052 w 43256"/>
                <a:gd name="connsiteY10" fmla="*/ 23181 h 76558"/>
                <a:gd name="connsiteX11" fmla="*/ 37440 w 43256"/>
                <a:gd name="connsiteY11" fmla="*/ 30063 h 76558"/>
                <a:gd name="connsiteX12" fmla="*/ 35431 w 43256"/>
                <a:gd name="connsiteY12" fmla="*/ 37710 h 76558"/>
                <a:gd name="connsiteX13" fmla="*/ 28591 w 43256"/>
                <a:gd name="connsiteY13" fmla="*/ 36674 h 76558"/>
                <a:gd name="connsiteX14" fmla="*/ 23703 w 43256"/>
                <a:gd name="connsiteY14" fmla="*/ 42965 h 76558"/>
                <a:gd name="connsiteX15" fmla="*/ 16516 w 43256"/>
                <a:gd name="connsiteY15" fmla="*/ 39125 h 76558"/>
                <a:gd name="connsiteX16" fmla="*/ 5840 w 43256"/>
                <a:gd name="connsiteY16" fmla="*/ 35331 h 76558"/>
                <a:gd name="connsiteX17" fmla="*/ 1146 w 43256"/>
                <a:gd name="connsiteY17" fmla="*/ 31109 h 76558"/>
                <a:gd name="connsiteX18" fmla="*/ 2149 w 43256"/>
                <a:gd name="connsiteY18" fmla="*/ 25410 h 76558"/>
                <a:gd name="connsiteX19" fmla="*/ 31 w 43256"/>
                <a:gd name="connsiteY19" fmla="*/ 19563 h 76558"/>
                <a:gd name="connsiteX20" fmla="*/ 3899 w 43256"/>
                <a:gd name="connsiteY20" fmla="*/ 14366 h 76558"/>
                <a:gd name="connsiteX21" fmla="*/ 3936 w 43256"/>
                <a:gd name="connsiteY21" fmla="*/ 14229 h 76558"/>
                <a:gd name="connsiteX0" fmla="*/ 528711 w 1999669"/>
                <a:gd name="connsiteY0" fmla="*/ 1893610 h 1923764"/>
                <a:gd name="connsiteX1" fmla="*/ 498557 w 1999669"/>
                <a:gd name="connsiteY1" fmla="*/ 1923764 h 1923764"/>
                <a:gd name="connsiteX2" fmla="*/ 468403 w 1999669"/>
                <a:gd name="connsiteY2" fmla="*/ 1893610 h 1923764"/>
                <a:gd name="connsiteX3" fmla="*/ 498557 w 1999669"/>
                <a:gd name="connsiteY3" fmla="*/ 1863456 h 1923764"/>
                <a:gd name="connsiteX4" fmla="*/ 528711 w 1999669"/>
                <a:gd name="connsiteY4" fmla="*/ 1893610 h 1923764"/>
                <a:gd name="connsiteX0" fmla="*/ 653405 w 1999669"/>
                <a:gd name="connsiteY0" fmla="*/ 1638364 h 1923764"/>
                <a:gd name="connsiteX1" fmla="*/ 593097 w 1999669"/>
                <a:gd name="connsiteY1" fmla="*/ 1698672 h 1923764"/>
                <a:gd name="connsiteX2" fmla="*/ 532789 w 1999669"/>
                <a:gd name="connsiteY2" fmla="*/ 1638364 h 1923764"/>
                <a:gd name="connsiteX3" fmla="*/ 593097 w 1999669"/>
                <a:gd name="connsiteY3" fmla="*/ 1578056 h 1923764"/>
                <a:gd name="connsiteX4" fmla="*/ 653405 w 1999669"/>
                <a:gd name="connsiteY4" fmla="*/ 1638364 h 1923764"/>
                <a:gd name="connsiteX0" fmla="*/ 799045 w 1999669"/>
                <a:gd name="connsiteY0" fmla="*/ 1326565 h 1923764"/>
                <a:gd name="connsiteX1" fmla="*/ 708583 w 1999669"/>
                <a:gd name="connsiteY1" fmla="*/ 1417027 h 1923764"/>
                <a:gd name="connsiteX2" fmla="*/ 618121 w 1999669"/>
                <a:gd name="connsiteY2" fmla="*/ 1326565 h 1923764"/>
                <a:gd name="connsiteX3" fmla="*/ 708583 w 1999669"/>
                <a:gd name="connsiteY3" fmla="*/ 1236103 h 1923764"/>
                <a:gd name="connsiteX4" fmla="*/ 799045 w 1999669"/>
                <a:gd name="connsiteY4" fmla="*/ 1326565 h 1923764"/>
                <a:gd name="connsiteX0" fmla="*/ 4729 w 43256"/>
                <a:gd name="connsiteY0" fmla="*/ 26036 h 76558"/>
                <a:gd name="connsiteX1" fmla="*/ 2196 w 43256"/>
                <a:gd name="connsiteY1" fmla="*/ 25239 h 76558"/>
                <a:gd name="connsiteX2" fmla="*/ 6964 w 43256"/>
                <a:gd name="connsiteY2" fmla="*/ 34758 h 76558"/>
                <a:gd name="connsiteX3" fmla="*/ 5856 w 43256"/>
                <a:gd name="connsiteY3" fmla="*/ 35139 h 76558"/>
                <a:gd name="connsiteX4" fmla="*/ 16514 w 43256"/>
                <a:gd name="connsiteY4" fmla="*/ 38949 h 76558"/>
                <a:gd name="connsiteX5" fmla="*/ 15846 w 43256"/>
                <a:gd name="connsiteY5" fmla="*/ 37209 h 76558"/>
                <a:gd name="connsiteX6" fmla="*/ 29814 w 43256"/>
                <a:gd name="connsiteY6" fmla="*/ 39159 h 76558"/>
                <a:gd name="connsiteX7" fmla="*/ 28406 w 43256"/>
                <a:gd name="connsiteY7" fmla="*/ 40718 h 76558"/>
                <a:gd name="connsiteX8" fmla="*/ 34165 w 43256"/>
                <a:gd name="connsiteY8" fmla="*/ 22813 h 76558"/>
                <a:gd name="connsiteX9" fmla="*/ 39698 w 43256"/>
                <a:gd name="connsiteY9" fmla="*/ 33448 h 76558"/>
                <a:gd name="connsiteX10" fmla="*/ 41834 w 43256"/>
                <a:gd name="connsiteY10" fmla="*/ 15213 h 76558"/>
                <a:gd name="connsiteX11" fmla="*/ 40386 w 43256"/>
                <a:gd name="connsiteY11" fmla="*/ 17889 h 76558"/>
                <a:gd name="connsiteX12" fmla="*/ 38360 w 43256"/>
                <a:gd name="connsiteY12" fmla="*/ 5285 h 76558"/>
                <a:gd name="connsiteX13" fmla="*/ 38436 w 43256"/>
                <a:gd name="connsiteY13" fmla="*/ 6549 h 76558"/>
                <a:gd name="connsiteX14" fmla="*/ 29114 w 43256"/>
                <a:gd name="connsiteY14" fmla="*/ 3811 h 76558"/>
                <a:gd name="connsiteX15" fmla="*/ 29856 w 43256"/>
                <a:gd name="connsiteY15" fmla="*/ 2199 h 76558"/>
                <a:gd name="connsiteX16" fmla="*/ 22177 w 43256"/>
                <a:gd name="connsiteY16" fmla="*/ 4579 h 76558"/>
                <a:gd name="connsiteX17" fmla="*/ 22536 w 43256"/>
                <a:gd name="connsiteY17" fmla="*/ 3189 h 76558"/>
                <a:gd name="connsiteX18" fmla="*/ 14036 w 43256"/>
                <a:gd name="connsiteY18" fmla="*/ 5051 h 76558"/>
                <a:gd name="connsiteX19" fmla="*/ 15336 w 43256"/>
                <a:gd name="connsiteY19" fmla="*/ 6399 h 76558"/>
                <a:gd name="connsiteX20" fmla="*/ 4163 w 43256"/>
                <a:gd name="connsiteY20" fmla="*/ 15648 h 76558"/>
                <a:gd name="connsiteX21" fmla="*/ 3936 w 43256"/>
                <a:gd name="connsiteY21" fmla="*/ 14229 h 76558"/>
                <a:gd name="connsiteX0" fmla="*/ 3936 w 43315"/>
                <a:gd name="connsiteY0" fmla="*/ 14229 h 76558"/>
                <a:gd name="connsiteX1" fmla="*/ 5659 w 43315"/>
                <a:gd name="connsiteY1" fmla="*/ 6766 h 76558"/>
                <a:gd name="connsiteX2" fmla="*/ 14041 w 43315"/>
                <a:gd name="connsiteY2" fmla="*/ 5061 h 76558"/>
                <a:gd name="connsiteX3" fmla="*/ 22492 w 43315"/>
                <a:gd name="connsiteY3" fmla="*/ 3291 h 76558"/>
                <a:gd name="connsiteX4" fmla="*/ 25785 w 43315"/>
                <a:gd name="connsiteY4" fmla="*/ 59 h 76558"/>
                <a:gd name="connsiteX5" fmla="*/ 29869 w 43315"/>
                <a:gd name="connsiteY5" fmla="*/ 2340 h 76558"/>
                <a:gd name="connsiteX6" fmla="*/ 35499 w 43315"/>
                <a:gd name="connsiteY6" fmla="*/ 549 h 76558"/>
                <a:gd name="connsiteX7" fmla="*/ 38354 w 43315"/>
                <a:gd name="connsiteY7" fmla="*/ 5435 h 76558"/>
                <a:gd name="connsiteX8" fmla="*/ 42018 w 43315"/>
                <a:gd name="connsiteY8" fmla="*/ 10177 h 76558"/>
                <a:gd name="connsiteX9" fmla="*/ 41854 w 43315"/>
                <a:gd name="connsiteY9" fmla="*/ 15319 h 76558"/>
                <a:gd name="connsiteX10" fmla="*/ 43052 w 43315"/>
                <a:gd name="connsiteY10" fmla="*/ 23181 h 76558"/>
                <a:gd name="connsiteX11" fmla="*/ 38011 w 43315"/>
                <a:gd name="connsiteY11" fmla="*/ 33912 h 76558"/>
                <a:gd name="connsiteX12" fmla="*/ 35431 w 43315"/>
                <a:gd name="connsiteY12" fmla="*/ 37710 h 76558"/>
                <a:gd name="connsiteX13" fmla="*/ 28591 w 43315"/>
                <a:gd name="connsiteY13" fmla="*/ 36674 h 76558"/>
                <a:gd name="connsiteX14" fmla="*/ 23703 w 43315"/>
                <a:gd name="connsiteY14" fmla="*/ 42965 h 76558"/>
                <a:gd name="connsiteX15" fmla="*/ 16516 w 43315"/>
                <a:gd name="connsiteY15" fmla="*/ 39125 h 76558"/>
                <a:gd name="connsiteX16" fmla="*/ 5840 w 43315"/>
                <a:gd name="connsiteY16" fmla="*/ 35331 h 76558"/>
                <a:gd name="connsiteX17" fmla="*/ 1146 w 43315"/>
                <a:gd name="connsiteY17" fmla="*/ 31109 h 76558"/>
                <a:gd name="connsiteX18" fmla="*/ 2149 w 43315"/>
                <a:gd name="connsiteY18" fmla="*/ 25410 h 76558"/>
                <a:gd name="connsiteX19" fmla="*/ 31 w 43315"/>
                <a:gd name="connsiteY19" fmla="*/ 19563 h 76558"/>
                <a:gd name="connsiteX20" fmla="*/ 3899 w 43315"/>
                <a:gd name="connsiteY20" fmla="*/ 14366 h 76558"/>
                <a:gd name="connsiteX21" fmla="*/ 3936 w 43315"/>
                <a:gd name="connsiteY21" fmla="*/ 14229 h 76558"/>
                <a:gd name="connsiteX0" fmla="*/ 528711 w 2002396"/>
                <a:gd name="connsiteY0" fmla="*/ 1893610 h 1923764"/>
                <a:gd name="connsiteX1" fmla="*/ 498557 w 2002396"/>
                <a:gd name="connsiteY1" fmla="*/ 1923764 h 1923764"/>
                <a:gd name="connsiteX2" fmla="*/ 468403 w 2002396"/>
                <a:gd name="connsiteY2" fmla="*/ 1893610 h 1923764"/>
                <a:gd name="connsiteX3" fmla="*/ 498557 w 2002396"/>
                <a:gd name="connsiteY3" fmla="*/ 1863456 h 1923764"/>
                <a:gd name="connsiteX4" fmla="*/ 528711 w 2002396"/>
                <a:gd name="connsiteY4" fmla="*/ 1893610 h 1923764"/>
                <a:gd name="connsiteX0" fmla="*/ 653405 w 2002396"/>
                <a:gd name="connsiteY0" fmla="*/ 1638364 h 1923764"/>
                <a:gd name="connsiteX1" fmla="*/ 593097 w 2002396"/>
                <a:gd name="connsiteY1" fmla="*/ 1698672 h 1923764"/>
                <a:gd name="connsiteX2" fmla="*/ 532789 w 2002396"/>
                <a:gd name="connsiteY2" fmla="*/ 1638364 h 1923764"/>
                <a:gd name="connsiteX3" fmla="*/ 593097 w 2002396"/>
                <a:gd name="connsiteY3" fmla="*/ 1578056 h 1923764"/>
                <a:gd name="connsiteX4" fmla="*/ 653405 w 2002396"/>
                <a:gd name="connsiteY4" fmla="*/ 1638364 h 1923764"/>
                <a:gd name="connsiteX0" fmla="*/ 799045 w 2002396"/>
                <a:gd name="connsiteY0" fmla="*/ 1326565 h 1923764"/>
                <a:gd name="connsiteX1" fmla="*/ 708583 w 2002396"/>
                <a:gd name="connsiteY1" fmla="*/ 1417027 h 1923764"/>
                <a:gd name="connsiteX2" fmla="*/ 618121 w 2002396"/>
                <a:gd name="connsiteY2" fmla="*/ 1326565 h 1923764"/>
                <a:gd name="connsiteX3" fmla="*/ 708583 w 2002396"/>
                <a:gd name="connsiteY3" fmla="*/ 1236103 h 1923764"/>
                <a:gd name="connsiteX4" fmla="*/ 799045 w 2002396"/>
                <a:gd name="connsiteY4" fmla="*/ 1326565 h 1923764"/>
                <a:gd name="connsiteX0" fmla="*/ 4729 w 43315"/>
                <a:gd name="connsiteY0" fmla="*/ 26036 h 76558"/>
                <a:gd name="connsiteX1" fmla="*/ 2196 w 43315"/>
                <a:gd name="connsiteY1" fmla="*/ 25239 h 76558"/>
                <a:gd name="connsiteX2" fmla="*/ 6964 w 43315"/>
                <a:gd name="connsiteY2" fmla="*/ 34758 h 76558"/>
                <a:gd name="connsiteX3" fmla="*/ 5856 w 43315"/>
                <a:gd name="connsiteY3" fmla="*/ 35139 h 76558"/>
                <a:gd name="connsiteX4" fmla="*/ 16514 w 43315"/>
                <a:gd name="connsiteY4" fmla="*/ 38949 h 76558"/>
                <a:gd name="connsiteX5" fmla="*/ 15846 w 43315"/>
                <a:gd name="connsiteY5" fmla="*/ 37209 h 76558"/>
                <a:gd name="connsiteX6" fmla="*/ 29814 w 43315"/>
                <a:gd name="connsiteY6" fmla="*/ 39159 h 76558"/>
                <a:gd name="connsiteX7" fmla="*/ 28406 w 43315"/>
                <a:gd name="connsiteY7" fmla="*/ 40718 h 76558"/>
                <a:gd name="connsiteX8" fmla="*/ 34165 w 43315"/>
                <a:gd name="connsiteY8" fmla="*/ 22813 h 76558"/>
                <a:gd name="connsiteX9" fmla="*/ 39698 w 43315"/>
                <a:gd name="connsiteY9" fmla="*/ 33448 h 76558"/>
                <a:gd name="connsiteX10" fmla="*/ 41834 w 43315"/>
                <a:gd name="connsiteY10" fmla="*/ 15213 h 76558"/>
                <a:gd name="connsiteX11" fmla="*/ 40386 w 43315"/>
                <a:gd name="connsiteY11" fmla="*/ 17889 h 76558"/>
                <a:gd name="connsiteX12" fmla="*/ 38360 w 43315"/>
                <a:gd name="connsiteY12" fmla="*/ 5285 h 76558"/>
                <a:gd name="connsiteX13" fmla="*/ 38436 w 43315"/>
                <a:gd name="connsiteY13" fmla="*/ 6549 h 76558"/>
                <a:gd name="connsiteX14" fmla="*/ 29114 w 43315"/>
                <a:gd name="connsiteY14" fmla="*/ 3811 h 76558"/>
                <a:gd name="connsiteX15" fmla="*/ 29856 w 43315"/>
                <a:gd name="connsiteY15" fmla="*/ 2199 h 76558"/>
                <a:gd name="connsiteX16" fmla="*/ 22177 w 43315"/>
                <a:gd name="connsiteY16" fmla="*/ 4579 h 76558"/>
                <a:gd name="connsiteX17" fmla="*/ 22536 w 43315"/>
                <a:gd name="connsiteY17" fmla="*/ 3189 h 76558"/>
                <a:gd name="connsiteX18" fmla="*/ 14036 w 43315"/>
                <a:gd name="connsiteY18" fmla="*/ 5051 h 76558"/>
                <a:gd name="connsiteX19" fmla="*/ 15336 w 43315"/>
                <a:gd name="connsiteY19" fmla="*/ 6399 h 76558"/>
                <a:gd name="connsiteX20" fmla="*/ 4163 w 43315"/>
                <a:gd name="connsiteY20" fmla="*/ 15648 h 76558"/>
                <a:gd name="connsiteX21" fmla="*/ 3936 w 43315"/>
                <a:gd name="connsiteY21" fmla="*/ 14229 h 76558"/>
                <a:gd name="connsiteX0" fmla="*/ 3936 w 44692"/>
                <a:gd name="connsiteY0" fmla="*/ 14229 h 76558"/>
                <a:gd name="connsiteX1" fmla="*/ 5659 w 44692"/>
                <a:gd name="connsiteY1" fmla="*/ 6766 h 76558"/>
                <a:gd name="connsiteX2" fmla="*/ 14041 w 44692"/>
                <a:gd name="connsiteY2" fmla="*/ 5061 h 76558"/>
                <a:gd name="connsiteX3" fmla="*/ 22492 w 44692"/>
                <a:gd name="connsiteY3" fmla="*/ 3291 h 76558"/>
                <a:gd name="connsiteX4" fmla="*/ 25785 w 44692"/>
                <a:gd name="connsiteY4" fmla="*/ 59 h 76558"/>
                <a:gd name="connsiteX5" fmla="*/ 29869 w 44692"/>
                <a:gd name="connsiteY5" fmla="*/ 2340 h 76558"/>
                <a:gd name="connsiteX6" fmla="*/ 35499 w 44692"/>
                <a:gd name="connsiteY6" fmla="*/ 549 h 76558"/>
                <a:gd name="connsiteX7" fmla="*/ 38354 w 44692"/>
                <a:gd name="connsiteY7" fmla="*/ 5435 h 76558"/>
                <a:gd name="connsiteX8" fmla="*/ 42018 w 44692"/>
                <a:gd name="connsiteY8" fmla="*/ 10177 h 76558"/>
                <a:gd name="connsiteX9" fmla="*/ 41854 w 44692"/>
                <a:gd name="connsiteY9" fmla="*/ 15319 h 76558"/>
                <a:gd name="connsiteX10" fmla="*/ 44574 w 44692"/>
                <a:gd name="connsiteY10" fmla="*/ 25280 h 76558"/>
                <a:gd name="connsiteX11" fmla="*/ 38011 w 44692"/>
                <a:gd name="connsiteY11" fmla="*/ 33912 h 76558"/>
                <a:gd name="connsiteX12" fmla="*/ 35431 w 44692"/>
                <a:gd name="connsiteY12" fmla="*/ 37710 h 76558"/>
                <a:gd name="connsiteX13" fmla="*/ 28591 w 44692"/>
                <a:gd name="connsiteY13" fmla="*/ 36674 h 76558"/>
                <a:gd name="connsiteX14" fmla="*/ 23703 w 44692"/>
                <a:gd name="connsiteY14" fmla="*/ 42965 h 76558"/>
                <a:gd name="connsiteX15" fmla="*/ 16516 w 44692"/>
                <a:gd name="connsiteY15" fmla="*/ 39125 h 76558"/>
                <a:gd name="connsiteX16" fmla="*/ 5840 w 44692"/>
                <a:gd name="connsiteY16" fmla="*/ 35331 h 76558"/>
                <a:gd name="connsiteX17" fmla="*/ 1146 w 44692"/>
                <a:gd name="connsiteY17" fmla="*/ 31109 h 76558"/>
                <a:gd name="connsiteX18" fmla="*/ 2149 w 44692"/>
                <a:gd name="connsiteY18" fmla="*/ 25410 h 76558"/>
                <a:gd name="connsiteX19" fmla="*/ 31 w 44692"/>
                <a:gd name="connsiteY19" fmla="*/ 19563 h 76558"/>
                <a:gd name="connsiteX20" fmla="*/ 3899 w 44692"/>
                <a:gd name="connsiteY20" fmla="*/ 14366 h 76558"/>
                <a:gd name="connsiteX21" fmla="*/ 3936 w 44692"/>
                <a:gd name="connsiteY21" fmla="*/ 14229 h 76558"/>
                <a:gd name="connsiteX0" fmla="*/ 528711 w 2066053"/>
                <a:gd name="connsiteY0" fmla="*/ 1893610 h 1923764"/>
                <a:gd name="connsiteX1" fmla="*/ 498557 w 2066053"/>
                <a:gd name="connsiteY1" fmla="*/ 1923764 h 1923764"/>
                <a:gd name="connsiteX2" fmla="*/ 468403 w 2066053"/>
                <a:gd name="connsiteY2" fmla="*/ 1893610 h 1923764"/>
                <a:gd name="connsiteX3" fmla="*/ 498557 w 2066053"/>
                <a:gd name="connsiteY3" fmla="*/ 1863456 h 1923764"/>
                <a:gd name="connsiteX4" fmla="*/ 528711 w 2066053"/>
                <a:gd name="connsiteY4" fmla="*/ 1893610 h 1923764"/>
                <a:gd name="connsiteX0" fmla="*/ 653405 w 2066053"/>
                <a:gd name="connsiteY0" fmla="*/ 1638364 h 1923764"/>
                <a:gd name="connsiteX1" fmla="*/ 593097 w 2066053"/>
                <a:gd name="connsiteY1" fmla="*/ 1698672 h 1923764"/>
                <a:gd name="connsiteX2" fmla="*/ 532789 w 2066053"/>
                <a:gd name="connsiteY2" fmla="*/ 1638364 h 1923764"/>
                <a:gd name="connsiteX3" fmla="*/ 593097 w 2066053"/>
                <a:gd name="connsiteY3" fmla="*/ 1578056 h 1923764"/>
                <a:gd name="connsiteX4" fmla="*/ 653405 w 2066053"/>
                <a:gd name="connsiteY4" fmla="*/ 1638364 h 1923764"/>
                <a:gd name="connsiteX0" fmla="*/ 799045 w 2066053"/>
                <a:gd name="connsiteY0" fmla="*/ 1326565 h 1923764"/>
                <a:gd name="connsiteX1" fmla="*/ 708583 w 2066053"/>
                <a:gd name="connsiteY1" fmla="*/ 1417027 h 1923764"/>
                <a:gd name="connsiteX2" fmla="*/ 618121 w 2066053"/>
                <a:gd name="connsiteY2" fmla="*/ 1326565 h 1923764"/>
                <a:gd name="connsiteX3" fmla="*/ 708583 w 2066053"/>
                <a:gd name="connsiteY3" fmla="*/ 1236103 h 1923764"/>
                <a:gd name="connsiteX4" fmla="*/ 799045 w 2066053"/>
                <a:gd name="connsiteY4" fmla="*/ 1326565 h 1923764"/>
                <a:gd name="connsiteX0" fmla="*/ 4729 w 44692"/>
                <a:gd name="connsiteY0" fmla="*/ 26036 h 76558"/>
                <a:gd name="connsiteX1" fmla="*/ 2196 w 44692"/>
                <a:gd name="connsiteY1" fmla="*/ 25239 h 76558"/>
                <a:gd name="connsiteX2" fmla="*/ 6964 w 44692"/>
                <a:gd name="connsiteY2" fmla="*/ 34758 h 76558"/>
                <a:gd name="connsiteX3" fmla="*/ 5856 w 44692"/>
                <a:gd name="connsiteY3" fmla="*/ 35139 h 76558"/>
                <a:gd name="connsiteX4" fmla="*/ 16514 w 44692"/>
                <a:gd name="connsiteY4" fmla="*/ 38949 h 76558"/>
                <a:gd name="connsiteX5" fmla="*/ 15846 w 44692"/>
                <a:gd name="connsiteY5" fmla="*/ 37209 h 76558"/>
                <a:gd name="connsiteX6" fmla="*/ 29814 w 44692"/>
                <a:gd name="connsiteY6" fmla="*/ 39159 h 76558"/>
                <a:gd name="connsiteX7" fmla="*/ 28406 w 44692"/>
                <a:gd name="connsiteY7" fmla="*/ 40718 h 76558"/>
                <a:gd name="connsiteX8" fmla="*/ 34165 w 44692"/>
                <a:gd name="connsiteY8" fmla="*/ 22813 h 76558"/>
                <a:gd name="connsiteX9" fmla="*/ 39698 w 44692"/>
                <a:gd name="connsiteY9" fmla="*/ 33448 h 76558"/>
                <a:gd name="connsiteX10" fmla="*/ 41834 w 44692"/>
                <a:gd name="connsiteY10" fmla="*/ 15213 h 76558"/>
                <a:gd name="connsiteX11" fmla="*/ 40386 w 44692"/>
                <a:gd name="connsiteY11" fmla="*/ 17889 h 76558"/>
                <a:gd name="connsiteX12" fmla="*/ 38360 w 44692"/>
                <a:gd name="connsiteY12" fmla="*/ 5285 h 76558"/>
                <a:gd name="connsiteX13" fmla="*/ 38436 w 44692"/>
                <a:gd name="connsiteY13" fmla="*/ 6549 h 76558"/>
                <a:gd name="connsiteX14" fmla="*/ 29114 w 44692"/>
                <a:gd name="connsiteY14" fmla="*/ 3811 h 76558"/>
                <a:gd name="connsiteX15" fmla="*/ 29856 w 44692"/>
                <a:gd name="connsiteY15" fmla="*/ 2199 h 76558"/>
                <a:gd name="connsiteX16" fmla="*/ 22177 w 44692"/>
                <a:gd name="connsiteY16" fmla="*/ 4579 h 76558"/>
                <a:gd name="connsiteX17" fmla="*/ 22536 w 44692"/>
                <a:gd name="connsiteY17" fmla="*/ 3189 h 76558"/>
                <a:gd name="connsiteX18" fmla="*/ 14036 w 44692"/>
                <a:gd name="connsiteY18" fmla="*/ 5051 h 76558"/>
                <a:gd name="connsiteX19" fmla="*/ 15336 w 44692"/>
                <a:gd name="connsiteY19" fmla="*/ 6399 h 76558"/>
                <a:gd name="connsiteX20" fmla="*/ 4163 w 44692"/>
                <a:gd name="connsiteY20" fmla="*/ 15648 h 76558"/>
                <a:gd name="connsiteX21" fmla="*/ 3936 w 44692"/>
                <a:gd name="connsiteY21" fmla="*/ 14229 h 76558"/>
                <a:gd name="connsiteX0" fmla="*/ 3936 w 44692"/>
                <a:gd name="connsiteY0" fmla="*/ 14229 h 76558"/>
                <a:gd name="connsiteX1" fmla="*/ 5659 w 44692"/>
                <a:gd name="connsiteY1" fmla="*/ 6766 h 76558"/>
                <a:gd name="connsiteX2" fmla="*/ 14041 w 44692"/>
                <a:gd name="connsiteY2" fmla="*/ 5061 h 76558"/>
                <a:gd name="connsiteX3" fmla="*/ 22492 w 44692"/>
                <a:gd name="connsiteY3" fmla="*/ 3291 h 76558"/>
                <a:gd name="connsiteX4" fmla="*/ 25785 w 44692"/>
                <a:gd name="connsiteY4" fmla="*/ 59 h 76558"/>
                <a:gd name="connsiteX5" fmla="*/ 29869 w 44692"/>
                <a:gd name="connsiteY5" fmla="*/ 2340 h 76558"/>
                <a:gd name="connsiteX6" fmla="*/ 35499 w 44692"/>
                <a:gd name="connsiteY6" fmla="*/ 549 h 76558"/>
                <a:gd name="connsiteX7" fmla="*/ 38354 w 44692"/>
                <a:gd name="connsiteY7" fmla="*/ 5435 h 76558"/>
                <a:gd name="connsiteX8" fmla="*/ 42018 w 44692"/>
                <a:gd name="connsiteY8" fmla="*/ 10177 h 76558"/>
                <a:gd name="connsiteX9" fmla="*/ 41854 w 44692"/>
                <a:gd name="connsiteY9" fmla="*/ 15319 h 76558"/>
                <a:gd name="connsiteX10" fmla="*/ 44574 w 44692"/>
                <a:gd name="connsiteY10" fmla="*/ 25280 h 76558"/>
                <a:gd name="connsiteX11" fmla="*/ 38011 w 44692"/>
                <a:gd name="connsiteY11" fmla="*/ 33912 h 76558"/>
                <a:gd name="connsiteX12" fmla="*/ 35431 w 44692"/>
                <a:gd name="connsiteY12" fmla="*/ 37710 h 76558"/>
                <a:gd name="connsiteX13" fmla="*/ 28591 w 44692"/>
                <a:gd name="connsiteY13" fmla="*/ 36674 h 76558"/>
                <a:gd name="connsiteX14" fmla="*/ 23703 w 44692"/>
                <a:gd name="connsiteY14" fmla="*/ 42965 h 76558"/>
                <a:gd name="connsiteX15" fmla="*/ 16516 w 44692"/>
                <a:gd name="connsiteY15" fmla="*/ 39125 h 76558"/>
                <a:gd name="connsiteX16" fmla="*/ 5840 w 44692"/>
                <a:gd name="connsiteY16" fmla="*/ 35331 h 76558"/>
                <a:gd name="connsiteX17" fmla="*/ 1146 w 44692"/>
                <a:gd name="connsiteY17" fmla="*/ 31109 h 76558"/>
                <a:gd name="connsiteX18" fmla="*/ 2149 w 44692"/>
                <a:gd name="connsiteY18" fmla="*/ 25410 h 76558"/>
                <a:gd name="connsiteX19" fmla="*/ 31 w 44692"/>
                <a:gd name="connsiteY19" fmla="*/ 19563 h 76558"/>
                <a:gd name="connsiteX20" fmla="*/ 3899 w 44692"/>
                <a:gd name="connsiteY20" fmla="*/ 14366 h 76558"/>
                <a:gd name="connsiteX21" fmla="*/ 3936 w 44692"/>
                <a:gd name="connsiteY21" fmla="*/ 14229 h 76558"/>
                <a:gd name="connsiteX0" fmla="*/ 528711 w 2066053"/>
                <a:gd name="connsiteY0" fmla="*/ 1893610 h 1923764"/>
                <a:gd name="connsiteX1" fmla="*/ 498557 w 2066053"/>
                <a:gd name="connsiteY1" fmla="*/ 1923764 h 1923764"/>
                <a:gd name="connsiteX2" fmla="*/ 468403 w 2066053"/>
                <a:gd name="connsiteY2" fmla="*/ 1893610 h 1923764"/>
                <a:gd name="connsiteX3" fmla="*/ 498557 w 2066053"/>
                <a:gd name="connsiteY3" fmla="*/ 1863456 h 1923764"/>
                <a:gd name="connsiteX4" fmla="*/ 528711 w 2066053"/>
                <a:gd name="connsiteY4" fmla="*/ 1893610 h 1923764"/>
                <a:gd name="connsiteX0" fmla="*/ 653405 w 2066053"/>
                <a:gd name="connsiteY0" fmla="*/ 1638364 h 1923764"/>
                <a:gd name="connsiteX1" fmla="*/ 593097 w 2066053"/>
                <a:gd name="connsiteY1" fmla="*/ 1698672 h 1923764"/>
                <a:gd name="connsiteX2" fmla="*/ 532789 w 2066053"/>
                <a:gd name="connsiteY2" fmla="*/ 1638364 h 1923764"/>
                <a:gd name="connsiteX3" fmla="*/ 593097 w 2066053"/>
                <a:gd name="connsiteY3" fmla="*/ 1578056 h 1923764"/>
                <a:gd name="connsiteX4" fmla="*/ 653405 w 2066053"/>
                <a:gd name="connsiteY4" fmla="*/ 1638364 h 1923764"/>
                <a:gd name="connsiteX0" fmla="*/ 799045 w 2066053"/>
                <a:gd name="connsiteY0" fmla="*/ 1326565 h 1923764"/>
                <a:gd name="connsiteX1" fmla="*/ 708583 w 2066053"/>
                <a:gd name="connsiteY1" fmla="*/ 1417027 h 1923764"/>
                <a:gd name="connsiteX2" fmla="*/ 618121 w 2066053"/>
                <a:gd name="connsiteY2" fmla="*/ 1326565 h 1923764"/>
                <a:gd name="connsiteX3" fmla="*/ 708583 w 2066053"/>
                <a:gd name="connsiteY3" fmla="*/ 1236103 h 1923764"/>
                <a:gd name="connsiteX4" fmla="*/ 799045 w 2066053"/>
                <a:gd name="connsiteY4" fmla="*/ 1326565 h 1923764"/>
                <a:gd name="connsiteX0" fmla="*/ 4729 w 44692"/>
                <a:gd name="connsiteY0" fmla="*/ 26036 h 76558"/>
                <a:gd name="connsiteX1" fmla="*/ 2196 w 44692"/>
                <a:gd name="connsiteY1" fmla="*/ 25239 h 76558"/>
                <a:gd name="connsiteX2" fmla="*/ 6964 w 44692"/>
                <a:gd name="connsiteY2" fmla="*/ 34758 h 76558"/>
                <a:gd name="connsiteX3" fmla="*/ 5856 w 44692"/>
                <a:gd name="connsiteY3" fmla="*/ 35139 h 76558"/>
                <a:gd name="connsiteX4" fmla="*/ 16514 w 44692"/>
                <a:gd name="connsiteY4" fmla="*/ 38949 h 76558"/>
                <a:gd name="connsiteX5" fmla="*/ 15846 w 44692"/>
                <a:gd name="connsiteY5" fmla="*/ 37209 h 76558"/>
                <a:gd name="connsiteX6" fmla="*/ 29814 w 44692"/>
                <a:gd name="connsiteY6" fmla="*/ 39159 h 76558"/>
                <a:gd name="connsiteX7" fmla="*/ 28406 w 44692"/>
                <a:gd name="connsiteY7" fmla="*/ 40718 h 76558"/>
                <a:gd name="connsiteX8" fmla="*/ 34165 w 44692"/>
                <a:gd name="connsiteY8" fmla="*/ 22813 h 76558"/>
                <a:gd name="connsiteX9" fmla="*/ 39698 w 44692"/>
                <a:gd name="connsiteY9" fmla="*/ 33448 h 76558"/>
                <a:gd name="connsiteX10" fmla="*/ 43546 w 44692"/>
                <a:gd name="connsiteY10" fmla="*/ 15563 h 76558"/>
                <a:gd name="connsiteX11" fmla="*/ 40386 w 44692"/>
                <a:gd name="connsiteY11" fmla="*/ 17889 h 76558"/>
                <a:gd name="connsiteX12" fmla="*/ 38360 w 44692"/>
                <a:gd name="connsiteY12" fmla="*/ 5285 h 76558"/>
                <a:gd name="connsiteX13" fmla="*/ 38436 w 44692"/>
                <a:gd name="connsiteY13" fmla="*/ 6549 h 76558"/>
                <a:gd name="connsiteX14" fmla="*/ 29114 w 44692"/>
                <a:gd name="connsiteY14" fmla="*/ 3811 h 76558"/>
                <a:gd name="connsiteX15" fmla="*/ 29856 w 44692"/>
                <a:gd name="connsiteY15" fmla="*/ 2199 h 76558"/>
                <a:gd name="connsiteX16" fmla="*/ 22177 w 44692"/>
                <a:gd name="connsiteY16" fmla="*/ 4579 h 76558"/>
                <a:gd name="connsiteX17" fmla="*/ 22536 w 44692"/>
                <a:gd name="connsiteY17" fmla="*/ 3189 h 76558"/>
                <a:gd name="connsiteX18" fmla="*/ 14036 w 44692"/>
                <a:gd name="connsiteY18" fmla="*/ 5051 h 76558"/>
                <a:gd name="connsiteX19" fmla="*/ 15336 w 44692"/>
                <a:gd name="connsiteY19" fmla="*/ 6399 h 76558"/>
                <a:gd name="connsiteX20" fmla="*/ 4163 w 44692"/>
                <a:gd name="connsiteY20" fmla="*/ 15648 h 76558"/>
                <a:gd name="connsiteX21" fmla="*/ 3936 w 44692"/>
                <a:gd name="connsiteY21" fmla="*/ 14229 h 76558"/>
                <a:gd name="connsiteX0" fmla="*/ 3936 w 44692"/>
                <a:gd name="connsiteY0" fmla="*/ 14229 h 76558"/>
                <a:gd name="connsiteX1" fmla="*/ 5659 w 44692"/>
                <a:gd name="connsiteY1" fmla="*/ 6766 h 76558"/>
                <a:gd name="connsiteX2" fmla="*/ 14041 w 44692"/>
                <a:gd name="connsiteY2" fmla="*/ 5061 h 76558"/>
                <a:gd name="connsiteX3" fmla="*/ 22492 w 44692"/>
                <a:gd name="connsiteY3" fmla="*/ 3291 h 76558"/>
                <a:gd name="connsiteX4" fmla="*/ 25785 w 44692"/>
                <a:gd name="connsiteY4" fmla="*/ 59 h 76558"/>
                <a:gd name="connsiteX5" fmla="*/ 29869 w 44692"/>
                <a:gd name="connsiteY5" fmla="*/ 2340 h 76558"/>
                <a:gd name="connsiteX6" fmla="*/ 35499 w 44692"/>
                <a:gd name="connsiteY6" fmla="*/ 549 h 76558"/>
                <a:gd name="connsiteX7" fmla="*/ 38354 w 44692"/>
                <a:gd name="connsiteY7" fmla="*/ 5435 h 76558"/>
                <a:gd name="connsiteX8" fmla="*/ 42018 w 44692"/>
                <a:gd name="connsiteY8" fmla="*/ 10177 h 76558"/>
                <a:gd name="connsiteX9" fmla="*/ 41854 w 44692"/>
                <a:gd name="connsiteY9" fmla="*/ 15319 h 76558"/>
                <a:gd name="connsiteX10" fmla="*/ 44574 w 44692"/>
                <a:gd name="connsiteY10" fmla="*/ 25280 h 76558"/>
                <a:gd name="connsiteX11" fmla="*/ 38011 w 44692"/>
                <a:gd name="connsiteY11" fmla="*/ 33912 h 76558"/>
                <a:gd name="connsiteX12" fmla="*/ 35431 w 44692"/>
                <a:gd name="connsiteY12" fmla="*/ 37710 h 76558"/>
                <a:gd name="connsiteX13" fmla="*/ 28591 w 44692"/>
                <a:gd name="connsiteY13" fmla="*/ 36674 h 76558"/>
                <a:gd name="connsiteX14" fmla="*/ 23703 w 44692"/>
                <a:gd name="connsiteY14" fmla="*/ 42965 h 76558"/>
                <a:gd name="connsiteX15" fmla="*/ 16516 w 44692"/>
                <a:gd name="connsiteY15" fmla="*/ 39125 h 76558"/>
                <a:gd name="connsiteX16" fmla="*/ 5840 w 44692"/>
                <a:gd name="connsiteY16" fmla="*/ 35331 h 76558"/>
                <a:gd name="connsiteX17" fmla="*/ 1146 w 44692"/>
                <a:gd name="connsiteY17" fmla="*/ 31109 h 76558"/>
                <a:gd name="connsiteX18" fmla="*/ 2149 w 44692"/>
                <a:gd name="connsiteY18" fmla="*/ 25410 h 76558"/>
                <a:gd name="connsiteX19" fmla="*/ 31 w 44692"/>
                <a:gd name="connsiteY19" fmla="*/ 19563 h 76558"/>
                <a:gd name="connsiteX20" fmla="*/ 3899 w 44692"/>
                <a:gd name="connsiteY20" fmla="*/ 14366 h 76558"/>
                <a:gd name="connsiteX21" fmla="*/ 3936 w 44692"/>
                <a:gd name="connsiteY21" fmla="*/ 14229 h 76558"/>
                <a:gd name="connsiteX0" fmla="*/ 528711 w 2066053"/>
                <a:gd name="connsiteY0" fmla="*/ 1893610 h 1923764"/>
                <a:gd name="connsiteX1" fmla="*/ 498557 w 2066053"/>
                <a:gd name="connsiteY1" fmla="*/ 1923764 h 1923764"/>
                <a:gd name="connsiteX2" fmla="*/ 468403 w 2066053"/>
                <a:gd name="connsiteY2" fmla="*/ 1893610 h 1923764"/>
                <a:gd name="connsiteX3" fmla="*/ 498557 w 2066053"/>
                <a:gd name="connsiteY3" fmla="*/ 1863456 h 1923764"/>
                <a:gd name="connsiteX4" fmla="*/ 528711 w 2066053"/>
                <a:gd name="connsiteY4" fmla="*/ 1893610 h 1923764"/>
                <a:gd name="connsiteX0" fmla="*/ 653405 w 2066053"/>
                <a:gd name="connsiteY0" fmla="*/ 1638364 h 1923764"/>
                <a:gd name="connsiteX1" fmla="*/ 593097 w 2066053"/>
                <a:gd name="connsiteY1" fmla="*/ 1698672 h 1923764"/>
                <a:gd name="connsiteX2" fmla="*/ 532789 w 2066053"/>
                <a:gd name="connsiteY2" fmla="*/ 1638364 h 1923764"/>
                <a:gd name="connsiteX3" fmla="*/ 593097 w 2066053"/>
                <a:gd name="connsiteY3" fmla="*/ 1578056 h 1923764"/>
                <a:gd name="connsiteX4" fmla="*/ 653405 w 2066053"/>
                <a:gd name="connsiteY4" fmla="*/ 1638364 h 1923764"/>
                <a:gd name="connsiteX0" fmla="*/ 799045 w 2066053"/>
                <a:gd name="connsiteY0" fmla="*/ 1326565 h 1923764"/>
                <a:gd name="connsiteX1" fmla="*/ 708583 w 2066053"/>
                <a:gd name="connsiteY1" fmla="*/ 1417027 h 1923764"/>
                <a:gd name="connsiteX2" fmla="*/ 618121 w 2066053"/>
                <a:gd name="connsiteY2" fmla="*/ 1326565 h 1923764"/>
                <a:gd name="connsiteX3" fmla="*/ 708583 w 2066053"/>
                <a:gd name="connsiteY3" fmla="*/ 1236103 h 1923764"/>
                <a:gd name="connsiteX4" fmla="*/ 799045 w 2066053"/>
                <a:gd name="connsiteY4" fmla="*/ 1326565 h 1923764"/>
                <a:gd name="connsiteX0" fmla="*/ 4729 w 44692"/>
                <a:gd name="connsiteY0" fmla="*/ 26036 h 76558"/>
                <a:gd name="connsiteX1" fmla="*/ 2196 w 44692"/>
                <a:gd name="connsiteY1" fmla="*/ 25239 h 76558"/>
                <a:gd name="connsiteX2" fmla="*/ 6964 w 44692"/>
                <a:gd name="connsiteY2" fmla="*/ 34758 h 76558"/>
                <a:gd name="connsiteX3" fmla="*/ 5856 w 44692"/>
                <a:gd name="connsiteY3" fmla="*/ 35139 h 76558"/>
                <a:gd name="connsiteX4" fmla="*/ 16514 w 44692"/>
                <a:gd name="connsiteY4" fmla="*/ 38949 h 76558"/>
                <a:gd name="connsiteX5" fmla="*/ 15846 w 44692"/>
                <a:gd name="connsiteY5" fmla="*/ 37209 h 76558"/>
                <a:gd name="connsiteX6" fmla="*/ 29814 w 44692"/>
                <a:gd name="connsiteY6" fmla="*/ 39159 h 76558"/>
                <a:gd name="connsiteX7" fmla="*/ 28406 w 44692"/>
                <a:gd name="connsiteY7" fmla="*/ 40718 h 76558"/>
                <a:gd name="connsiteX8" fmla="*/ 34165 w 44692"/>
                <a:gd name="connsiteY8" fmla="*/ 22813 h 76558"/>
                <a:gd name="connsiteX9" fmla="*/ 39698 w 44692"/>
                <a:gd name="connsiteY9" fmla="*/ 33448 h 76558"/>
                <a:gd name="connsiteX10" fmla="*/ 43546 w 44692"/>
                <a:gd name="connsiteY10" fmla="*/ 15563 h 76558"/>
                <a:gd name="connsiteX11" fmla="*/ 42478 w 44692"/>
                <a:gd name="connsiteY11" fmla="*/ 17189 h 76558"/>
                <a:gd name="connsiteX12" fmla="*/ 38360 w 44692"/>
                <a:gd name="connsiteY12" fmla="*/ 5285 h 76558"/>
                <a:gd name="connsiteX13" fmla="*/ 38436 w 44692"/>
                <a:gd name="connsiteY13" fmla="*/ 6549 h 76558"/>
                <a:gd name="connsiteX14" fmla="*/ 29114 w 44692"/>
                <a:gd name="connsiteY14" fmla="*/ 3811 h 76558"/>
                <a:gd name="connsiteX15" fmla="*/ 29856 w 44692"/>
                <a:gd name="connsiteY15" fmla="*/ 2199 h 76558"/>
                <a:gd name="connsiteX16" fmla="*/ 22177 w 44692"/>
                <a:gd name="connsiteY16" fmla="*/ 4579 h 76558"/>
                <a:gd name="connsiteX17" fmla="*/ 22536 w 44692"/>
                <a:gd name="connsiteY17" fmla="*/ 3189 h 76558"/>
                <a:gd name="connsiteX18" fmla="*/ 14036 w 44692"/>
                <a:gd name="connsiteY18" fmla="*/ 5051 h 76558"/>
                <a:gd name="connsiteX19" fmla="*/ 15336 w 44692"/>
                <a:gd name="connsiteY19" fmla="*/ 6399 h 76558"/>
                <a:gd name="connsiteX20" fmla="*/ 4163 w 44692"/>
                <a:gd name="connsiteY20" fmla="*/ 15648 h 76558"/>
                <a:gd name="connsiteX21" fmla="*/ 3936 w 44692"/>
                <a:gd name="connsiteY21" fmla="*/ 14229 h 76558"/>
                <a:gd name="connsiteX0" fmla="*/ 3936 w 44692"/>
                <a:gd name="connsiteY0" fmla="*/ 14229 h 76558"/>
                <a:gd name="connsiteX1" fmla="*/ 5659 w 44692"/>
                <a:gd name="connsiteY1" fmla="*/ 6766 h 76558"/>
                <a:gd name="connsiteX2" fmla="*/ 14041 w 44692"/>
                <a:gd name="connsiteY2" fmla="*/ 5061 h 76558"/>
                <a:gd name="connsiteX3" fmla="*/ 22492 w 44692"/>
                <a:gd name="connsiteY3" fmla="*/ 3291 h 76558"/>
                <a:gd name="connsiteX4" fmla="*/ 25785 w 44692"/>
                <a:gd name="connsiteY4" fmla="*/ 59 h 76558"/>
                <a:gd name="connsiteX5" fmla="*/ 29869 w 44692"/>
                <a:gd name="connsiteY5" fmla="*/ 2340 h 76558"/>
                <a:gd name="connsiteX6" fmla="*/ 35499 w 44692"/>
                <a:gd name="connsiteY6" fmla="*/ 549 h 76558"/>
                <a:gd name="connsiteX7" fmla="*/ 38354 w 44692"/>
                <a:gd name="connsiteY7" fmla="*/ 5435 h 76558"/>
                <a:gd name="connsiteX8" fmla="*/ 42018 w 44692"/>
                <a:gd name="connsiteY8" fmla="*/ 10177 h 76558"/>
                <a:gd name="connsiteX9" fmla="*/ 41854 w 44692"/>
                <a:gd name="connsiteY9" fmla="*/ 15319 h 76558"/>
                <a:gd name="connsiteX10" fmla="*/ 44574 w 44692"/>
                <a:gd name="connsiteY10" fmla="*/ 25280 h 76558"/>
                <a:gd name="connsiteX11" fmla="*/ 38011 w 44692"/>
                <a:gd name="connsiteY11" fmla="*/ 33912 h 76558"/>
                <a:gd name="connsiteX12" fmla="*/ 35431 w 44692"/>
                <a:gd name="connsiteY12" fmla="*/ 37710 h 76558"/>
                <a:gd name="connsiteX13" fmla="*/ 28591 w 44692"/>
                <a:gd name="connsiteY13" fmla="*/ 36674 h 76558"/>
                <a:gd name="connsiteX14" fmla="*/ 23703 w 44692"/>
                <a:gd name="connsiteY14" fmla="*/ 42965 h 76558"/>
                <a:gd name="connsiteX15" fmla="*/ 16516 w 44692"/>
                <a:gd name="connsiteY15" fmla="*/ 39125 h 76558"/>
                <a:gd name="connsiteX16" fmla="*/ 5840 w 44692"/>
                <a:gd name="connsiteY16" fmla="*/ 35331 h 76558"/>
                <a:gd name="connsiteX17" fmla="*/ 1146 w 44692"/>
                <a:gd name="connsiteY17" fmla="*/ 31109 h 76558"/>
                <a:gd name="connsiteX18" fmla="*/ 2149 w 44692"/>
                <a:gd name="connsiteY18" fmla="*/ 25410 h 76558"/>
                <a:gd name="connsiteX19" fmla="*/ 31 w 44692"/>
                <a:gd name="connsiteY19" fmla="*/ 19563 h 76558"/>
                <a:gd name="connsiteX20" fmla="*/ 3899 w 44692"/>
                <a:gd name="connsiteY20" fmla="*/ 14366 h 76558"/>
                <a:gd name="connsiteX21" fmla="*/ 3936 w 44692"/>
                <a:gd name="connsiteY21" fmla="*/ 14229 h 76558"/>
                <a:gd name="connsiteX0" fmla="*/ 528711 w 2066053"/>
                <a:gd name="connsiteY0" fmla="*/ 1893610 h 1923764"/>
                <a:gd name="connsiteX1" fmla="*/ 498557 w 2066053"/>
                <a:gd name="connsiteY1" fmla="*/ 1923764 h 1923764"/>
                <a:gd name="connsiteX2" fmla="*/ 468403 w 2066053"/>
                <a:gd name="connsiteY2" fmla="*/ 1893610 h 1923764"/>
                <a:gd name="connsiteX3" fmla="*/ 498557 w 2066053"/>
                <a:gd name="connsiteY3" fmla="*/ 1863456 h 1923764"/>
                <a:gd name="connsiteX4" fmla="*/ 528711 w 2066053"/>
                <a:gd name="connsiteY4" fmla="*/ 1893610 h 1923764"/>
                <a:gd name="connsiteX0" fmla="*/ 653405 w 2066053"/>
                <a:gd name="connsiteY0" fmla="*/ 1638364 h 1923764"/>
                <a:gd name="connsiteX1" fmla="*/ 593097 w 2066053"/>
                <a:gd name="connsiteY1" fmla="*/ 1698672 h 1923764"/>
                <a:gd name="connsiteX2" fmla="*/ 532789 w 2066053"/>
                <a:gd name="connsiteY2" fmla="*/ 1638364 h 1923764"/>
                <a:gd name="connsiteX3" fmla="*/ 593097 w 2066053"/>
                <a:gd name="connsiteY3" fmla="*/ 1578056 h 1923764"/>
                <a:gd name="connsiteX4" fmla="*/ 653405 w 2066053"/>
                <a:gd name="connsiteY4" fmla="*/ 1638364 h 1923764"/>
                <a:gd name="connsiteX0" fmla="*/ 799045 w 2066053"/>
                <a:gd name="connsiteY0" fmla="*/ 1326565 h 1923764"/>
                <a:gd name="connsiteX1" fmla="*/ 708583 w 2066053"/>
                <a:gd name="connsiteY1" fmla="*/ 1417027 h 1923764"/>
                <a:gd name="connsiteX2" fmla="*/ 618121 w 2066053"/>
                <a:gd name="connsiteY2" fmla="*/ 1326565 h 1923764"/>
                <a:gd name="connsiteX3" fmla="*/ 708583 w 2066053"/>
                <a:gd name="connsiteY3" fmla="*/ 1236103 h 1923764"/>
                <a:gd name="connsiteX4" fmla="*/ 799045 w 2066053"/>
                <a:gd name="connsiteY4" fmla="*/ 1326565 h 1923764"/>
                <a:gd name="connsiteX0" fmla="*/ 4729 w 44692"/>
                <a:gd name="connsiteY0" fmla="*/ 26036 h 76558"/>
                <a:gd name="connsiteX1" fmla="*/ 2196 w 44692"/>
                <a:gd name="connsiteY1" fmla="*/ 25239 h 76558"/>
                <a:gd name="connsiteX2" fmla="*/ 6964 w 44692"/>
                <a:gd name="connsiteY2" fmla="*/ 34758 h 76558"/>
                <a:gd name="connsiteX3" fmla="*/ 5856 w 44692"/>
                <a:gd name="connsiteY3" fmla="*/ 35139 h 76558"/>
                <a:gd name="connsiteX4" fmla="*/ 16514 w 44692"/>
                <a:gd name="connsiteY4" fmla="*/ 38949 h 76558"/>
                <a:gd name="connsiteX5" fmla="*/ 15846 w 44692"/>
                <a:gd name="connsiteY5" fmla="*/ 37209 h 76558"/>
                <a:gd name="connsiteX6" fmla="*/ 29814 w 44692"/>
                <a:gd name="connsiteY6" fmla="*/ 39159 h 76558"/>
                <a:gd name="connsiteX7" fmla="*/ 28406 w 44692"/>
                <a:gd name="connsiteY7" fmla="*/ 40718 h 76558"/>
                <a:gd name="connsiteX8" fmla="*/ 34165 w 44692"/>
                <a:gd name="connsiteY8" fmla="*/ 22813 h 76558"/>
                <a:gd name="connsiteX9" fmla="*/ 39698 w 44692"/>
                <a:gd name="connsiteY9" fmla="*/ 33448 h 76558"/>
                <a:gd name="connsiteX10" fmla="*/ 43546 w 44692"/>
                <a:gd name="connsiteY10" fmla="*/ 15563 h 76558"/>
                <a:gd name="connsiteX11" fmla="*/ 42478 w 44692"/>
                <a:gd name="connsiteY11" fmla="*/ 17189 h 76558"/>
                <a:gd name="connsiteX12" fmla="*/ 38360 w 44692"/>
                <a:gd name="connsiteY12" fmla="*/ 5285 h 76558"/>
                <a:gd name="connsiteX13" fmla="*/ 38436 w 44692"/>
                <a:gd name="connsiteY13" fmla="*/ 6549 h 76558"/>
                <a:gd name="connsiteX14" fmla="*/ 29114 w 44692"/>
                <a:gd name="connsiteY14" fmla="*/ 3811 h 76558"/>
                <a:gd name="connsiteX15" fmla="*/ 29856 w 44692"/>
                <a:gd name="connsiteY15" fmla="*/ 2199 h 76558"/>
                <a:gd name="connsiteX16" fmla="*/ 22177 w 44692"/>
                <a:gd name="connsiteY16" fmla="*/ 4579 h 76558"/>
                <a:gd name="connsiteX17" fmla="*/ 22536 w 44692"/>
                <a:gd name="connsiteY17" fmla="*/ 3189 h 76558"/>
                <a:gd name="connsiteX18" fmla="*/ 12134 w 44692"/>
                <a:gd name="connsiteY18" fmla="*/ 2252 h 76558"/>
                <a:gd name="connsiteX19" fmla="*/ 15336 w 44692"/>
                <a:gd name="connsiteY19" fmla="*/ 6399 h 76558"/>
                <a:gd name="connsiteX20" fmla="*/ 4163 w 44692"/>
                <a:gd name="connsiteY20" fmla="*/ 15648 h 76558"/>
                <a:gd name="connsiteX21" fmla="*/ 3936 w 44692"/>
                <a:gd name="connsiteY21" fmla="*/ 14229 h 76558"/>
                <a:gd name="connsiteX0" fmla="*/ 3936 w 44692"/>
                <a:gd name="connsiteY0" fmla="*/ 14229 h 76558"/>
                <a:gd name="connsiteX1" fmla="*/ 5469 w 44692"/>
                <a:gd name="connsiteY1" fmla="*/ 3267 h 76558"/>
                <a:gd name="connsiteX2" fmla="*/ 14041 w 44692"/>
                <a:gd name="connsiteY2" fmla="*/ 5061 h 76558"/>
                <a:gd name="connsiteX3" fmla="*/ 22492 w 44692"/>
                <a:gd name="connsiteY3" fmla="*/ 3291 h 76558"/>
                <a:gd name="connsiteX4" fmla="*/ 25785 w 44692"/>
                <a:gd name="connsiteY4" fmla="*/ 59 h 76558"/>
                <a:gd name="connsiteX5" fmla="*/ 29869 w 44692"/>
                <a:gd name="connsiteY5" fmla="*/ 2340 h 76558"/>
                <a:gd name="connsiteX6" fmla="*/ 35499 w 44692"/>
                <a:gd name="connsiteY6" fmla="*/ 549 h 76558"/>
                <a:gd name="connsiteX7" fmla="*/ 38354 w 44692"/>
                <a:gd name="connsiteY7" fmla="*/ 5435 h 76558"/>
                <a:gd name="connsiteX8" fmla="*/ 42018 w 44692"/>
                <a:gd name="connsiteY8" fmla="*/ 10177 h 76558"/>
                <a:gd name="connsiteX9" fmla="*/ 41854 w 44692"/>
                <a:gd name="connsiteY9" fmla="*/ 15319 h 76558"/>
                <a:gd name="connsiteX10" fmla="*/ 44574 w 44692"/>
                <a:gd name="connsiteY10" fmla="*/ 25280 h 76558"/>
                <a:gd name="connsiteX11" fmla="*/ 38011 w 44692"/>
                <a:gd name="connsiteY11" fmla="*/ 33912 h 76558"/>
                <a:gd name="connsiteX12" fmla="*/ 35431 w 44692"/>
                <a:gd name="connsiteY12" fmla="*/ 37710 h 76558"/>
                <a:gd name="connsiteX13" fmla="*/ 28591 w 44692"/>
                <a:gd name="connsiteY13" fmla="*/ 36674 h 76558"/>
                <a:gd name="connsiteX14" fmla="*/ 23703 w 44692"/>
                <a:gd name="connsiteY14" fmla="*/ 42965 h 76558"/>
                <a:gd name="connsiteX15" fmla="*/ 16516 w 44692"/>
                <a:gd name="connsiteY15" fmla="*/ 39125 h 76558"/>
                <a:gd name="connsiteX16" fmla="*/ 5840 w 44692"/>
                <a:gd name="connsiteY16" fmla="*/ 35331 h 76558"/>
                <a:gd name="connsiteX17" fmla="*/ 1146 w 44692"/>
                <a:gd name="connsiteY17" fmla="*/ 31109 h 76558"/>
                <a:gd name="connsiteX18" fmla="*/ 2149 w 44692"/>
                <a:gd name="connsiteY18" fmla="*/ 25410 h 76558"/>
                <a:gd name="connsiteX19" fmla="*/ 31 w 44692"/>
                <a:gd name="connsiteY19" fmla="*/ 19563 h 76558"/>
                <a:gd name="connsiteX20" fmla="*/ 3899 w 44692"/>
                <a:gd name="connsiteY20" fmla="*/ 14366 h 76558"/>
                <a:gd name="connsiteX21" fmla="*/ 3936 w 44692"/>
                <a:gd name="connsiteY21" fmla="*/ 14229 h 76558"/>
                <a:gd name="connsiteX0" fmla="*/ 528711 w 2066053"/>
                <a:gd name="connsiteY0" fmla="*/ 1893610 h 1923764"/>
                <a:gd name="connsiteX1" fmla="*/ 498557 w 2066053"/>
                <a:gd name="connsiteY1" fmla="*/ 1923764 h 1923764"/>
                <a:gd name="connsiteX2" fmla="*/ 468403 w 2066053"/>
                <a:gd name="connsiteY2" fmla="*/ 1893610 h 1923764"/>
                <a:gd name="connsiteX3" fmla="*/ 498557 w 2066053"/>
                <a:gd name="connsiteY3" fmla="*/ 1863456 h 1923764"/>
                <a:gd name="connsiteX4" fmla="*/ 528711 w 2066053"/>
                <a:gd name="connsiteY4" fmla="*/ 1893610 h 1923764"/>
                <a:gd name="connsiteX0" fmla="*/ 653405 w 2066053"/>
                <a:gd name="connsiteY0" fmla="*/ 1638364 h 1923764"/>
                <a:gd name="connsiteX1" fmla="*/ 593097 w 2066053"/>
                <a:gd name="connsiteY1" fmla="*/ 1698672 h 1923764"/>
                <a:gd name="connsiteX2" fmla="*/ 532789 w 2066053"/>
                <a:gd name="connsiteY2" fmla="*/ 1638364 h 1923764"/>
                <a:gd name="connsiteX3" fmla="*/ 593097 w 2066053"/>
                <a:gd name="connsiteY3" fmla="*/ 1578056 h 1923764"/>
                <a:gd name="connsiteX4" fmla="*/ 653405 w 2066053"/>
                <a:gd name="connsiteY4" fmla="*/ 1638364 h 1923764"/>
                <a:gd name="connsiteX0" fmla="*/ 799045 w 2066053"/>
                <a:gd name="connsiteY0" fmla="*/ 1326565 h 1923764"/>
                <a:gd name="connsiteX1" fmla="*/ 708583 w 2066053"/>
                <a:gd name="connsiteY1" fmla="*/ 1417027 h 1923764"/>
                <a:gd name="connsiteX2" fmla="*/ 618121 w 2066053"/>
                <a:gd name="connsiteY2" fmla="*/ 1326565 h 1923764"/>
                <a:gd name="connsiteX3" fmla="*/ 708583 w 2066053"/>
                <a:gd name="connsiteY3" fmla="*/ 1236103 h 1923764"/>
                <a:gd name="connsiteX4" fmla="*/ 799045 w 2066053"/>
                <a:gd name="connsiteY4" fmla="*/ 1326565 h 1923764"/>
                <a:gd name="connsiteX0" fmla="*/ 4729 w 44692"/>
                <a:gd name="connsiteY0" fmla="*/ 26036 h 76558"/>
                <a:gd name="connsiteX1" fmla="*/ 2196 w 44692"/>
                <a:gd name="connsiteY1" fmla="*/ 25239 h 76558"/>
                <a:gd name="connsiteX2" fmla="*/ 6964 w 44692"/>
                <a:gd name="connsiteY2" fmla="*/ 34758 h 76558"/>
                <a:gd name="connsiteX3" fmla="*/ 5856 w 44692"/>
                <a:gd name="connsiteY3" fmla="*/ 35139 h 76558"/>
                <a:gd name="connsiteX4" fmla="*/ 16514 w 44692"/>
                <a:gd name="connsiteY4" fmla="*/ 38949 h 76558"/>
                <a:gd name="connsiteX5" fmla="*/ 15846 w 44692"/>
                <a:gd name="connsiteY5" fmla="*/ 37209 h 76558"/>
                <a:gd name="connsiteX6" fmla="*/ 29814 w 44692"/>
                <a:gd name="connsiteY6" fmla="*/ 39159 h 76558"/>
                <a:gd name="connsiteX7" fmla="*/ 28406 w 44692"/>
                <a:gd name="connsiteY7" fmla="*/ 40718 h 76558"/>
                <a:gd name="connsiteX8" fmla="*/ 34165 w 44692"/>
                <a:gd name="connsiteY8" fmla="*/ 22813 h 76558"/>
                <a:gd name="connsiteX9" fmla="*/ 39698 w 44692"/>
                <a:gd name="connsiteY9" fmla="*/ 33448 h 76558"/>
                <a:gd name="connsiteX10" fmla="*/ 43546 w 44692"/>
                <a:gd name="connsiteY10" fmla="*/ 15563 h 76558"/>
                <a:gd name="connsiteX11" fmla="*/ 42478 w 44692"/>
                <a:gd name="connsiteY11" fmla="*/ 17189 h 76558"/>
                <a:gd name="connsiteX12" fmla="*/ 38360 w 44692"/>
                <a:gd name="connsiteY12" fmla="*/ 5285 h 76558"/>
                <a:gd name="connsiteX13" fmla="*/ 38436 w 44692"/>
                <a:gd name="connsiteY13" fmla="*/ 6549 h 76558"/>
                <a:gd name="connsiteX14" fmla="*/ 29114 w 44692"/>
                <a:gd name="connsiteY14" fmla="*/ 3811 h 76558"/>
                <a:gd name="connsiteX15" fmla="*/ 29856 w 44692"/>
                <a:gd name="connsiteY15" fmla="*/ 2199 h 76558"/>
                <a:gd name="connsiteX16" fmla="*/ 22177 w 44692"/>
                <a:gd name="connsiteY16" fmla="*/ 4579 h 76558"/>
                <a:gd name="connsiteX17" fmla="*/ 22536 w 44692"/>
                <a:gd name="connsiteY17" fmla="*/ 3189 h 76558"/>
                <a:gd name="connsiteX18" fmla="*/ 12134 w 44692"/>
                <a:gd name="connsiteY18" fmla="*/ 2252 h 76558"/>
                <a:gd name="connsiteX19" fmla="*/ 15336 w 44692"/>
                <a:gd name="connsiteY19" fmla="*/ 6399 h 76558"/>
                <a:gd name="connsiteX20" fmla="*/ 4163 w 44692"/>
                <a:gd name="connsiteY20" fmla="*/ 15648 h 76558"/>
                <a:gd name="connsiteX21" fmla="*/ 3936 w 44692"/>
                <a:gd name="connsiteY21" fmla="*/ 14229 h 76558"/>
                <a:gd name="connsiteX0" fmla="*/ 3936 w 44692"/>
                <a:gd name="connsiteY0" fmla="*/ 14229 h 76558"/>
                <a:gd name="connsiteX1" fmla="*/ 5469 w 44692"/>
                <a:gd name="connsiteY1" fmla="*/ 3267 h 76558"/>
                <a:gd name="connsiteX2" fmla="*/ 14041 w 44692"/>
                <a:gd name="connsiteY2" fmla="*/ 5061 h 76558"/>
                <a:gd name="connsiteX3" fmla="*/ 22492 w 44692"/>
                <a:gd name="connsiteY3" fmla="*/ 3291 h 76558"/>
                <a:gd name="connsiteX4" fmla="*/ 25785 w 44692"/>
                <a:gd name="connsiteY4" fmla="*/ 59 h 76558"/>
                <a:gd name="connsiteX5" fmla="*/ 29869 w 44692"/>
                <a:gd name="connsiteY5" fmla="*/ 2340 h 76558"/>
                <a:gd name="connsiteX6" fmla="*/ 35499 w 44692"/>
                <a:gd name="connsiteY6" fmla="*/ 549 h 76558"/>
                <a:gd name="connsiteX7" fmla="*/ 38354 w 44692"/>
                <a:gd name="connsiteY7" fmla="*/ 5435 h 76558"/>
                <a:gd name="connsiteX8" fmla="*/ 42018 w 44692"/>
                <a:gd name="connsiteY8" fmla="*/ 10177 h 76558"/>
                <a:gd name="connsiteX9" fmla="*/ 41854 w 44692"/>
                <a:gd name="connsiteY9" fmla="*/ 15319 h 76558"/>
                <a:gd name="connsiteX10" fmla="*/ 44574 w 44692"/>
                <a:gd name="connsiteY10" fmla="*/ 25280 h 76558"/>
                <a:gd name="connsiteX11" fmla="*/ 38011 w 44692"/>
                <a:gd name="connsiteY11" fmla="*/ 33912 h 76558"/>
                <a:gd name="connsiteX12" fmla="*/ 35431 w 44692"/>
                <a:gd name="connsiteY12" fmla="*/ 37710 h 76558"/>
                <a:gd name="connsiteX13" fmla="*/ 28591 w 44692"/>
                <a:gd name="connsiteY13" fmla="*/ 36674 h 76558"/>
                <a:gd name="connsiteX14" fmla="*/ 23703 w 44692"/>
                <a:gd name="connsiteY14" fmla="*/ 42965 h 76558"/>
                <a:gd name="connsiteX15" fmla="*/ 16516 w 44692"/>
                <a:gd name="connsiteY15" fmla="*/ 39125 h 76558"/>
                <a:gd name="connsiteX16" fmla="*/ 5840 w 44692"/>
                <a:gd name="connsiteY16" fmla="*/ 35331 h 76558"/>
                <a:gd name="connsiteX17" fmla="*/ 1146 w 44692"/>
                <a:gd name="connsiteY17" fmla="*/ 31109 h 76558"/>
                <a:gd name="connsiteX18" fmla="*/ 2149 w 44692"/>
                <a:gd name="connsiteY18" fmla="*/ 25410 h 76558"/>
                <a:gd name="connsiteX19" fmla="*/ 31 w 44692"/>
                <a:gd name="connsiteY19" fmla="*/ 19563 h 76558"/>
                <a:gd name="connsiteX20" fmla="*/ 3899 w 44692"/>
                <a:gd name="connsiteY20" fmla="*/ 14366 h 76558"/>
                <a:gd name="connsiteX21" fmla="*/ 3936 w 44692"/>
                <a:gd name="connsiteY21" fmla="*/ 14229 h 76558"/>
                <a:gd name="connsiteX0" fmla="*/ 528711 w 2066053"/>
                <a:gd name="connsiteY0" fmla="*/ 1893610 h 1923764"/>
                <a:gd name="connsiteX1" fmla="*/ 498557 w 2066053"/>
                <a:gd name="connsiteY1" fmla="*/ 1923764 h 1923764"/>
                <a:gd name="connsiteX2" fmla="*/ 468403 w 2066053"/>
                <a:gd name="connsiteY2" fmla="*/ 1893610 h 1923764"/>
                <a:gd name="connsiteX3" fmla="*/ 498557 w 2066053"/>
                <a:gd name="connsiteY3" fmla="*/ 1863456 h 1923764"/>
                <a:gd name="connsiteX4" fmla="*/ 528711 w 2066053"/>
                <a:gd name="connsiteY4" fmla="*/ 1893610 h 1923764"/>
                <a:gd name="connsiteX0" fmla="*/ 653405 w 2066053"/>
                <a:gd name="connsiteY0" fmla="*/ 1638364 h 1923764"/>
                <a:gd name="connsiteX1" fmla="*/ 593097 w 2066053"/>
                <a:gd name="connsiteY1" fmla="*/ 1698672 h 1923764"/>
                <a:gd name="connsiteX2" fmla="*/ 532789 w 2066053"/>
                <a:gd name="connsiteY2" fmla="*/ 1638364 h 1923764"/>
                <a:gd name="connsiteX3" fmla="*/ 593097 w 2066053"/>
                <a:gd name="connsiteY3" fmla="*/ 1578056 h 1923764"/>
                <a:gd name="connsiteX4" fmla="*/ 653405 w 2066053"/>
                <a:gd name="connsiteY4" fmla="*/ 1638364 h 1923764"/>
                <a:gd name="connsiteX0" fmla="*/ 799045 w 2066053"/>
                <a:gd name="connsiteY0" fmla="*/ 1326565 h 1923764"/>
                <a:gd name="connsiteX1" fmla="*/ 708583 w 2066053"/>
                <a:gd name="connsiteY1" fmla="*/ 1417027 h 1923764"/>
                <a:gd name="connsiteX2" fmla="*/ 618121 w 2066053"/>
                <a:gd name="connsiteY2" fmla="*/ 1326565 h 1923764"/>
                <a:gd name="connsiteX3" fmla="*/ 708583 w 2066053"/>
                <a:gd name="connsiteY3" fmla="*/ 1236103 h 1923764"/>
                <a:gd name="connsiteX4" fmla="*/ 799045 w 2066053"/>
                <a:gd name="connsiteY4" fmla="*/ 1326565 h 1923764"/>
                <a:gd name="connsiteX0" fmla="*/ 4729 w 44692"/>
                <a:gd name="connsiteY0" fmla="*/ 26036 h 76558"/>
                <a:gd name="connsiteX1" fmla="*/ 2196 w 44692"/>
                <a:gd name="connsiteY1" fmla="*/ 25239 h 76558"/>
                <a:gd name="connsiteX2" fmla="*/ 6964 w 44692"/>
                <a:gd name="connsiteY2" fmla="*/ 34758 h 76558"/>
                <a:gd name="connsiteX3" fmla="*/ 5856 w 44692"/>
                <a:gd name="connsiteY3" fmla="*/ 35139 h 76558"/>
                <a:gd name="connsiteX4" fmla="*/ 16514 w 44692"/>
                <a:gd name="connsiteY4" fmla="*/ 38949 h 76558"/>
                <a:gd name="connsiteX5" fmla="*/ 15846 w 44692"/>
                <a:gd name="connsiteY5" fmla="*/ 37209 h 76558"/>
                <a:gd name="connsiteX6" fmla="*/ 29814 w 44692"/>
                <a:gd name="connsiteY6" fmla="*/ 39159 h 76558"/>
                <a:gd name="connsiteX7" fmla="*/ 28406 w 44692"/>
                <a:gd name="connsiteY7" fmla="*/ 40718 h 76558"/>
                <a:gd name="connsiteX8" fmla="*/ 34165 w 44692"/>
                <a:gd name="connsiteY8" fmla="*/ 22813 h 76558"/>
                <a:gd name="connsiteX9" fmla="*/ 39698 w 44692"/>
                <a:gd name="connsiteY9" fmla="*/ 33448 h 76558"/>
                <a:gd name="connsiteX10" fmla="*/ 43546 w 44692"/>
                <a:gd name="connsiteY10" fmla="*/ 15563 h 76558"/>
                <a:gd name="connsiteX11" fmla="*/ 42478 w 44692"/>
                <a:gd name="connsiteY11" fmla="*/ 17189 h 76558"/>
                <a:gd name="connsiteX12" fmla="*/ 38360 w 44692"/>
                <a:gd name="connsiteY12" fmla="*/ 5285 h 76558"/>
                <a:gd name="connsiteX13" fmla="*/ 38436 w 44692"/>
                <a:gd name="connsiteY13" fmla="*/ 6549 h 76558"/>
                <a:gd name="connsiteX14" fmla="*/ 29114 w 44692"/>
                <a:gd name="connsiteY14" fmla="*/ 3811 h 76558"/>
                <a:gd name="connsiteX15" fmla="*/ 29856 w 44692"/>
                <a:gd name="connsiteY15" fmla="*/ 2199 h 76558"/>
                <a:gd name="connsiteX16" fmla="*/ 22177 w 44692"/>
                <a:gd name="connsiteY16" fmla="*/ 4579 h 76558"/>
                <a:gd name="connsiteX17" fmla="*/ 22536 w 44692"/>
                <a:gd name="connsiteY17" fmla="*/ 3189 h 76558"/>
                <a:gd name="connsiteX18" fmla="*/ 12134 w 44692"/>
                <a:gd name="connsiteY18" fmla="*/ 2252 h 76558"/>
                <a:gd name="connsiteX19" fmla="*/ 14956 w 44692"/>
                <a:gd name="connsiteY19" fmla="*/ 3600 h 76558"/>
                <a:gd name="connsiteX20" fmla="*/ 4163 w 44692"/>
                <a:gd name="connsiteY20" fmla="*/ 15648 h 76558"/>
                <a:gd name="connsiteX21" fmla="*/ 3936 w 44692"/>
                <a:gd name="connsiteY21" fmla="*/ 14229 h 76558"/>
                <a:gd name="connsiteX0" fmla="*/ 3936 w 44692"/>
                <a:gd name="connsiteY0" fmla="*/ 14229 h 76558"/>
                <a:gd name="connsiteX1" fmla="*/ 5469 w 44692"/>
                <a:gd name="connsiteY1" fmla="*/ 3267 h 76558"/>
                <a:gd name="connsiteX2" fmla="*/ 14041 w 44692"/>
                <a:gd name="connsiteY2" fmla="*/ 5061 h 76558"/>
                <a:gd name="connsiteX3" fmla="*/ 22492 w 44692"/>
                <a:gd name="connsiteY3" fmla="*/ 3291 h 76558"/>
                <a:gd name="connsiteX4" fmla="*/ 25785 w 44692"/>
                <a:gd name="connsiteY4" fmla="*/ 59 h 76558"/>
                <a:gd name="connsiteX5" fmla="*/ 29869 w 44692"/>
                <a:gd name="connsiteY5" fmla="*/ 2340 h 76558"/>
                <a:gd name="connsiteX6" fmla="*/ 35499 w 44692"/>
                <a:gd name="connsiteY6" fmla="*/ 549 h 76558"/>
                <a:gd name="connsiteX7" fmla="*/ 38354 w 44692"/>
                <a:gd name="connsiteY7" fmla="*/ 5435 h 76558"/>
                <a:gd name="connsiteX8" fmla="*/ 42018 w 44692"/>
                <a:gd name="connsiteY8" fmla="*/ 10177 h 76558"/>
                <a:gd name="connsiteX9" fmla="*/ 41854 w 44692"/>
                <a:gd name="connsiteY9" fmla="*/ 15319 h 76558"/>
                <a:gd name="connsiteX10" fmla="*/ 44574 w 44692"/>
                <a:gd name="connsiteY10" fmla="*/ 25280 h 76558"/>
                <a:gd name="connsiteX11" fmla="*/ 38011 w 44692"/>
                <a:gd name="connsiteY11" fmla="*/ 33912 h 76558"/>
                <a:gd name="connsiteX12" fmla="*/ 35431 w 44692"/>
                <a:gd name="connsiteY12" fmla="*/ 37710 h 76558"/>
                <a:gd name="connsiteX13" fmla="*/ 28591 w 44692"/>
                <a:gd name="connsiteY13" fmla="*/ 36674 h 76558"/>
                <a:gd name="connsiteX14" fmla="*/ 23703 w 44692"/>
                <a:gd name="connsiteY14" fmla="*/ 42965 h 76558"/>
                <a:gd name="connsiteX15" fmla="*/ 16516 w 44692"/>
                <a:gd name="connsiteY15" fmla="*/ 39125 h 76558"/>
                <a:gd name="connsiteX16" fmla="*/ 5840 w 44692"/>
                <a:gd name="connsiteY16" fmla="*/ 35331 h 76558"/>
                <a:gd name="connsiteX17" fmla="*/ 1146 w 44692"/>
                <a:gd name="connsiteY17" fmla="*/ 31109 h 76558"/>
                <a:gd name="connsiteX18" fmla="*/ 2149 w 44692"/>
                <a:gd name="connsiteY18" fmla="*/ 25410 h 76558"/>
                <a:gd name="connsiteX19" fmla="*/ 31 w 44692"/>
                <a:gd name="connsiteY19" fmla="*/ 19563 h 76558"/>
                <a:gd name="connsiteX20" fmla="*/ 3899 w 44692"/>
                <a:gd name="connsiteY20" fmla="*/ 14366 h 76558"/>
                <a:gd name="connsiteX21" fmla="*/ 3936 w 44692"/>
                <a:gd name="connsiteY21" fmla="*/ 14229 h 76558"/>
                <a:gd name="connsiteX0" fmla="*/ 528711 w 2066053"/>
                <a:gd name="connsiteY0" fmla="*/ 1893610 h 1923764"/>
                <a:gd name="connsiteX1" fmla="*/ 498557 w 2066053"/>
                <a:gd name="connsiteY1" fmla="*/ 1923764 h 1923764"/>
                <a:gd name="connsiteX2" fmla="*/ 468403 w 2066053"/>
                <a:gd name="connsiteY2" fmla="*/ 1893610 h 1923764"/>
                <a:gd name="connsiteX3" fmla="*/ 498557 w 2066053"/>
                <a:gd name="connsiteY3" fmla="*/ 1863456 h 1923764"/>
                <a:gd name="connsiteX4" fmla="*/ 528711 w 2066053"/>
                <a:gd name="connsiteY4" fmla="*/ 1893610 h 1923764"/>
                <a:gd name="connsiteX0" fmla="*/ 653405 w 2066053"/>
                <a:gd name="connsiteY0" fmla="*/ 1638364 h 1923764"/>
                <a:gd name="connsiteX1" fmla="*/ 593097 w 2066053"/>
                <a:gd name="connsiteY1" fmla="*/ 1698672 h 1923764"/>
                <a:gd name="connsiteX2" fmla="*/ 532789 w 2066053"/>
                <a:gd name="connsiteY2" fmla="*/ 1638364 h 1923764"/>
                <a:gd name="connsiteX3" fmla="*/ 593097 w 2066053"/>
                <a:gd name="connsiteY3" fmla="*/ 1578056 h 1923764"/>
                <a:gd name="connsiteX4" fmla="*/ 653405 w 2066053"/>
                <a:gd name="connsiteY4" fmla="*/ 1638364 h 1923764"/>
                <a:gd name="connsiteX0" fmla="*/ 799045 w 2066053"/>
                <a:gd name="connsiteY0" fmla="*/ 1326565 h 1923764"/>
                <a:gd name="connsiteX1" fmla="*/ 708583 w 2066053"/>
                <a:gd name="connsiteY1" fmla="*/ 1417027 h 1923764"/>
                <a:gd name="connsiteX2" fmla="*/ 618121 w 2066053"/>
                <a:gd name="connsiteY2" fmla="*/ 1326565 h 1923764"/>
                <a:gd name="connsiteX3" fmla="*/ 708583 w 2066053"/>
                <a:gd name="connsiteY3" fmla="*/ 1236103 h 1923764"/>
                <a:gd name="connsiteX4" fmla="*/ 799045 w 2066053"/>
                <a:gd name="connsiteY4" fmla="*/ 1326565 h 1923764"/>
                <a:gd name="connsiteX0" fmla="*/ 4729 w 44692"/>
                <a:gd name="connsiteY0" fmla="*/ 26036 h 76558"/>
                <a:gd name="connsiteX1" fmla="*/ 2196 w 44692"/>
                <a:gd name="connsiteY1" fmla="*/ 25239 h 76558"/>
                <a:gd name="connsiteX2" fmla="*/ 6964 w 44692"/>
                <a:gd name="connsiteY2" fmla="*/ 34758 h 76558"/>
                <a:gd name="connsiteX3" fmla="*/ 5856 w 44692"/>
                <a:gd name="connsiteY3" fmla="*/ 35139 h 76558"/>
                <a:gd name="connsiteX4" fmla="*/ 16514 w 44692"/>
                <a:gd name="connsiteY4" fmla="*/ 38949 h 76558"/>
                <a:gd name="connsiteX5" fmla="*/ 15846 w 44692"/>
                <a:gd name="connsiteY5" fmla="*/ 37209 h 76558"/>
                <a:gd name="connsiteX6" fmla="*/ 29814 w 44692"/>
                <a:gd name="connsiteY6" fmla="*/ 39159 h 76558"/>
                <a:gd name="connsiteX7" fmla="*/ 28406 w 44692"/>
                <a:gd name="connsiteY7" fmla="*/ 40718 h 76558"/>
                <a:gd name="connsiteX8" fmla="*/ 34165 w 44692"/>
                <a:gd name="connsiteY8" fmla="*/ 22813 h 76558"/>
                <a:gd name="connsiteX9" fmla="*/ 39698 w 44692"/>
                <a:gd name="connsiteY9" fmla="*/ 33448 h 76558"/>
                <a:gd name="connsiteX10" fmla="*/ 43546 w 44692"/>
                <a:gd name="connsiteY10" fmla="*/ 15563 h 76558"/>
                <a:gd name="connsiteX11" fmla="*/ 42478 w 44692"/>
                <a:gd name="connsiteY11" fmla="*/ 17189 h 76558"/>
                <a:gd name="connsiteX12" fmla="*/ 38360 w 44692"/>
                <a:gd name="connsiteY12" fmla="*/ 5285 h 76558"/>
                <a:gd name="connsiteX13" fmla="*/ 38436 w 44692"/>
                <a:gd name="connsiteY13" fmla="*/ 6549 h 76558"/>
                <a:gd name="connsiteX14" fmla="*/ 29114 w 44692"/>
                <a:gd name="connsiteY14" fmla="*/ 3811 h 76558"/>
                <a:gd name="connsiteX15" fmla="*/ 29856 w 44692"/>
                <a:gd name="connsiteY15" fmla="*/ 2199 h 76558"/>
                <a:gd name="connsiteX16" fmla="*/ 22177 w 44692"/>
                <a:gd name="connsiteY16" fmla="*/ 4579 h 76558"/>
                <a:gd name="connsiteX17" fmla="*/ 22536 w 44692"/>
                <a:gd name="connsiteY17" fmla="*/ 3189 h 76558"/>
                <a:gd name="connsiteX18" fmla="*/ 12134 w 44692"/>
                <a:gd name="connsiteY18" fmla="*/ 2252 h 76558"/>
                <a:gd name="connsiteX19" fmla="*/ 13815 w 44692"/>
                <a:gd name="connsiteY19" fmla="*/ 1151 h 76558"/>
                <a:gd name="connsiteX20" fmla="*/ 4163 w 44692"/>
                <a:gd name="connsiteY20" fmla="*/ 15648 h 76558"/>
                <a:gd name="connsiteX21" fmla="*/ 3936 w 44692"/>
                <a:gd name="connsiteY21" fmla="*/ 14229 h 76558"/>
                <a:gd name="connsiteX0" fmla="*/ 3936 w 44692"/>
                <a:gd name="connsiteY0" fmla="*/ 14229 h 76558"/>
                <a:gd name="connsiteX1" fmla="*/ 5469 w 44692"/>
                <a:gd name="connsiteY1" fmla="*/ 3267 h 76558"/>
                <a:gd name="connsiteX2" fmla="*/ 13851 w 44692"/>
                <a:gd name="connsiteY2" fmla="*/ 2612 h 76558"/>
                <a:gd name="connsiteX3" fmla="*/ 22492 w 44692"/>
                <a:gd name="connsiteY3" fmla="*/ 3291 h 76558"/>
                <a:gd name="connsiteX4" fmla="*/ 25785 w 44692"/>
                <a:gd name="connsiteY4" fmla="*/ 59 h 76558"/>
                <a:gd name="connsiteX5" fmla="*/ 29869 w 44692"/>
                <a:gd name="connsiteY5" fmla="*/ 2340 h 76558"/>
                <a:gd name="connsiteX6" fmla="*/ 35499 w 44692"/>
                <a:gd name="connsiteY6" fmla="*/ 549 h 76558"/>
                <a:gd name="connsiteX7" fmla="*/ 38354 w 44692"/>
                <a:gd name="connsiteY7" fmla="*/ 5435 h 76558"/>
                <a:gd name="connsiteX8" fmla="*/ 42018 w 44692"/>
                <a:gd name="connsiteY8" fmla="*/ 10177 h 76558"/>
                <a:gd name="connsiteX9" fmla="*/ 41854 w 44692"/>
                <a:gd name="connsiteY9" fmla="*/ 15319 h 76558"/>
                <a:gd name="connsiteX10" fmla="*/ 44574 w 44692"/>
                <a:gd name="connsiteY10" fmla="*/ 25280 h 76558"/>
                <a:gd name="connsiteX11" fmla="*/ 38011 w 44692"/>
                <a:gd name="connsiteY11" fmla="*/ 33912 h 76558"/>
                <a:gd name="connsiteX12" fmla="*/ 35431 w 44692"/>
                <a:gd name="connsiteY12" fmla="*/ 37710 h 76558"/>
                <a:gd name="connsiteX13" fmla="*/ 28591 w 44692"/>
                <a:gd name="connsiteY13" fmla="*/ 36674 h 76558"/>
                <a:gd name="connsiteX14" fmla="*/ 23703 w 44692"/>
                <a:gd name="connsiteY14" fmla="*/ 42965 h 76558"/>
                <a:gd name="connsiteX15" fmla="*/ 16516 w 44692"/>
                <a:gd name="connsiteY15" fmla="*/ 39125 h 76558"/>
                <a:gd name="connsiteX16" fmla="*/ 5840 w 44692"/>
                <a:gd name="connsiteY16" fmla="*/ 35331 h 76558"/>
                <a:gd name="connsiteX17" fmla="*/ 1146 w 44692"/>
                <a:gd name="connsiteY17" fmla="*/ 31109 h 76558"/>
                <a:gd name="connsiteX18" fmla="*/ 2149 w 44692"/>
                <a:gd name="connsiteY18" fmla="*/ 25410 h 76558"/>
                <a:gd name="connsiteX19" fmla="*/ 31 w 44692"/>
                <a:gd name="connsiteY19" fmla="*/ 19563 h 76558"/>
                <a:gd name="connsiteX20" fmla="*/ 3899 w 44692"/>
                <a:gd name="connsiteY20" fmla="*/ 14366 h 76558"/>
                <a:gd name="connsiteX21" fmla="*/ 3936 w 44692"/>
                <a:gd name="connsiteY21" fmla="*/ 14229 h 76558"/>
                <a:gd name="connsiteX0" fmla="*/ 528711 w 2066053"/>
                <a:gd name="connsiteY0" fmla="*/ 1893610 h 1923764"/>
                <a:gd name="connsiteX1" fmla="*/ 498557 w 2066053"/>
                <a:gd name="connsiteY1" fmla="*/ 1923764 h 1923764"/>
                <a:gd name="connsiteX2" fmla="*/ 468403 w 2066053"/>
                <a:gd name="connsiteY2" fmla="*/ 1893610 h 1923764"/>
                <a:gd name="connsiteX3" fmla="*/ 498557 w 2066053"/>
                <a:gd name="connsiteY3" fmla="*/ 1863456 h 1923764"/>
                <a:gd name="connsiteX4" fmla="*/ 528711 w 2066053"/>
                <a:gd name="connsiteY4" fmla="*/ 1893610 h 1923764"/>
                <a:gd name="connsiteX0" fmla="*/ 653405 w 2066053"/>
                <a:gd name="connsiteY0" fmla="*/ 1638364 h 1923764"/>
                <a:gd name="connsiteX1" fmla="*/ 593097 w 2066053"/>
                <a:gd name="connsiteY1" fmla="*/ 1698672 h 1923764"/>
                <a:gd name="connsiteX2" fmla="*/ 532789 w 2066053"/>
                <a:gd name="connsiteY2" fmla="*/ 1638364 h 1923764"/>
                <a:gd name="connsiteX3" fmla="*/ 593097 w 2066053"/>
                <a:gd name="connsiteY3" fmla="*/ 1578056 h 1923764"/>
                <a:gd name="connsiteX4" fmla="*/ 653405 w 2066053"/>
                <a:gd name="connsiteY4" fmla="*/ 1638364 h 1923764"/>
                <a:gd name="connsiteX0" fmla="*/ 799045 w 2066053"/>
                <a:gd name="connsiteY0" fmla="*/ 1326565 h 1923764"/>
                <a:gd name="connsiteX1" fmla="*/ 708583 w 2066053"/>
                <a:gd name="connsiteY1" fmla="*/ 1417027 h 1923764"/>
                <a:gd name="connsiteX2" fmla="*/ 618121 w 2066053"/>
                <a:gd name="connsiteY2" fmla="*/ 1326565 h 1923764"/>
                <a:gd name="connsiteX3" fmla="*/ 708583 w 2066053"/>
                <a:gd name="connsiteY3" fmla="*/ 1236103 h 1923764"/>
                <a:gd name="connsiteX4" fmla="*/ 799045 w 2066053"/>
                <a:gd name="connsiteY4" fmla="*/ 1326565 h 1923764"/>
                <a:gd name="connsiteX0" fmla="*/ 4729 w 44692"/>
                <a:gd name="connsiteY0" fmla="*/ 26036 h 76558"/>
                <a:gd name="connsiteX1" fmla="*/ 2196 w 44692"/>
                <a:gd name="connsiteY1" fmla="*/ 25239 h 76558"/>
                <a:gd name="connsiteX2" fmla="*/ 6964 w 44692"/>
                <a:gd name="connsiteY2" fmla="*/ 34758 h 76558"/>
                <a:gd name="connsiteX3" fmla="*/ 5856 w 44692"/>
                <a:gd name="connsiteY3" fmla="*/ 35139 h 76558"/>
                <a:gd name="connsiteX4" fmla="*/ 16514 w 44692"/>
                <a:gd name="connsiteY4" fmla="*/ 38949 h 76558"/>
                <a:gd name="connsiteX5" fmla="*/ 15846 w 44692"/>
                <a:gd name="connsiteY5" fmla="*/ 37209 h 76558"/>
                <a:gd name="connsiteX6" fmla="*/ 29814 w 44692"/>
                <a:gd name="connsiteY6" fmla="*/ 39159 h 76558"/>
                <a:gd name="connsiteX7" fmla="*/ 28406 w 44692"/>
                <a:gd name="connsiteY7" fmla="*/ 40718 h 76558"/>
                <a:gd name="connsiteX8" fmla="*/ 34165 w 44692"/>
                <a:gd name="connsiteY8" fmla="*/ 22813 h 76558"/>
                <a:gd name="connsiteX9" fmla="*/ 39698 w 44692"/>
                <a:gd name="connsiteY9" fmla="*/ 33448 h 76558"/>
                <a:gd name="connsiteX10" fmla="*/ 43546 w 44692"/>
                <a:gd name="connsiteY10" fmla="*/ 15563 h 76558"/>
                <a:gd name="connsiteX11" fmla="*/ 42478 w 44692"/>
                <a:gd name="connsiteY11" fmla="*/ 17189 h 76558"/>
                <a:gd name="connsiteX12" fmla="*/ 38360 w 44692"/>
                <a:gd name="connsiteY12" fmla="*/ 5285 h 76558"/>
                <a:gd name="connsiteX13" fmla="*/ 38436 w 44692"/>
                <a:gd name="connsiteY13" fmla="*/ 6549 h 76558"/>
                <a:gd name="connsiteX14" fmla="*/ 29114 w 44692"/>
                <a:gd name="connsiteY14" fmla="*/ 3811 h 76558"/>
                <a:gd name="connsiteX15" fmla="*/ 29856 w 44692"/>
                <a:gd name="connsiteY15" fmla="*/ 2199 h 76558"/>
                <a:gd name="connsiteX16" fmla="*/ 22177 w 44692"/>
                <a:gd name="connsiteY16" fmla="*/ 4579 h 76558"/>
                <a:gd name="connsiteX17" fmla="*/ 22536 w 44692"/>
                <a:gd name="connsiteY17" fmla="*/ 3189 h 76558"/>
                <a:gd name="connsiteX18" fmla="*/ 12134 w 44692"/>
                <a:gd name="connsiteY18" fmla="*/ 2252 h 76558"/>
                <a:gd name="connsiteX19" fmla="*/ 13815 w 44692"/>
                <a:gd name="connsiteY19" fmla="*/ 1151 h 76558"/>
                <a:gd name="connsiteX20" fmla="*/ 4163 w 44692"/>
                <a:gd name="connsiteY20" fmla="*/ 15648 h 76558"/>
                <a:gd name="connsiteX21" fmla="*/ 3936 w 44692"/>
                <a:gd name="connsiteY21" fmla="*/ 14229 h 7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4692" h="76558">
                  <a:moveTo>
                    <a:pt x="3936" y="14229"/>
                  </a:moveTo>
                  <a:cubicBezTo>
                    <a:pt x="3665" y="11516"/>
                    <a:pt x="3817" y="5203"/>
                    <a:pt x="5469" y="3267"/>
                  </a:cubicBezTo>
                  <a:cubicBezTo>
                    <a:pt x="7122" y="1331"/>
                    <a:pt x="11110" y="427"/>
                    <a:pt x="13851" y="2612"/>
                  </a:cubicBezTo>
                  <a:cubicBezTo>
                    <a:pt x="15524" y="-1681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5214" y="22181"/>
                    <a:pt x="44574" y="25280"/>
                  </a:cubicBezTo>
                  <a:cubicBezTo>
                    <a:pt x="43934" y="28379"/>
                    <a:pt x="40735" y="33382"/>
                    <a:pt x="38011" y="33912"/>
                  </a:cubicBezTo>
                  <a:cubicBezTo>
                    <a:pt x="37998" y="36179"/>
                    <a:pt x="37001" y="37250"/>
                    <a:pt x="35431" y="37710"/>
                  </a:cubicBezTo>
                  <a:cubicBezTo>
                    <a:pt x="33861" y="38170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2066053" h="1923764">
                  <a:moveTo>
                    <a:pt x="528711" y="1893610"/>
                  </a:moveTo>
                  <a:cubicBezTo>
                    <a:pt x="528711" y="1910264"/>
                    <a:pt x="515211" y="1923764"/>
                    <a:pt x="498557" y="1923764"/>
                  </a:cubicBezTo>
                  <a:cubicBezTo>
                    <a:pt x="481903" y="1923764"/>
                    <a:pt x="468403" y="1910264"/>
                    <a:pt x="468403" y="1893610"/>
                  </a:cubicBezTo>
                  <a:cubicBezTo>
                    <a:pt x="468403" y="1876956"/>
                    <a:pt x="481903" y="1863456"/>
                    <a:pt x="498557" y="1863456"/>
                  </a:cubicBezTo>
                  <a:cubicBezTo>
                    <a:pt x="515211" y="1863456"/>
                    <a:pt x="528711" y="1876956"/>
                    <a:pt x="528711" y="1893610"/>
                  </a:cubicBezTo>
                  <a:close/>
                </a:path>
                <a:path w="2066053" h="1923764">
                  <a:moveTo>
                    <a:pt x="653405" y="1638364"/>
                  </a:moveTo>
                  <a:cubicBezTo>
                    <a:pt x="653405" y="1671671"/>
                    <a:pt x="626404" y="1698672"/>
                    <a:pt x="593097" y="1698672"/>
                  </a:cubicBezTo>
                  <a:cubicBezTo>
                    <a:pt x="559790" y="1698672"/>
                    <a:pt x="532789" y="1671671"/>
                    <a:pt x="532789" y="1638364"/>
                  </a:cubicBezTo>
                  <a:cubicBezTo>
                    <a:pt x="532789" y="1605057"/>
                    <a:pt x="559790" y="1578056"/>
                    <a:pt x="593097" y="1578056"/>
                  </a:cubicBezTo>
                  <a:cubicBezTo>
                    <a:pt x="626404" y="1578056"/>
                    <a:pt x="653405" y="1605057"/>
                    <a:pt x="653405" y="1638364"/>
                  </a:cubicBezTo>
                  <a:close/>
                </a:path>
                <a:path w="2066053" h="1923764">
                  <a:moveTo>
                    <a:pt x="799045" y="1326565"/>
                  </a:moveTo>
                  <a:cubicBezTo>
                    <a:pt x="799045" y="1376526"/>
                    <a:pt x="758544" y="1417027"/>
                    <a:pt x="708583" y="1417027"/>
                  </a:cubicBezTo>
                  <a:cubicBezTo>
                    <a:pt x="658622" y="1417027"/>
                    <a:pt x="618121" y="1376526"/>
                    <a:pt x="618121" y="1326565"/>
                  </a:cubicBezTo>
                  <a:cubicBezTo>
                    <a:pt x="618121" y="1276604"/>
                    <a:pt x="658622" y="1236103"/>
                    <a:pt x="708583" y="1236103"/>
                  </a:cubicBezTo>
                  <a:cubicBezTo>
                    <a:pt x="758544" y="1236103"/>
                    <a:pt x="799045" y="1276604"/>
                    <a:pt x="799045" y="1326565"/>
                  </a:cubicBezTo>
                  <a:close/>
                </a:path>
                <a:path w="44692" h="76558" fill="none" extrusionOk="0">
                  <a:moveTo>
                    <a:pt x="4729" y="26036"/>
                  </a:moveTo>
                  <a:cubicBezTo>
                    <a:pt x="3845" y="26130"/>
                    <a:pt x="2961" y="25852"/>
                    <a:pt x="2196" y="25239"/>
                  </a:cubicBezTo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9814" y="39159"/>
                  </a:moveTo>
                  <a:cubicBezTo>
                    <a:pt x="29775" y="39806"/>
                    <a:pt x="28544" y="40096"/>
                    <a:pt x="28406" y="40718"/>
                  </a:cubicBezTo>
                  <a:moveTo>
                    <a:pt x="34165" y="22813"/>
                  </a:moveTo>
                  <a:cubicBezTo>
                    <a:pt x="36169" y="24141"/>
                    <a:pt x="39716" y="30416"/>
                    <a:pt x="39698" y="33448"/>
                  </a:cubicBezTo>
                  <a:moveTo>
                    <a:pt x="43546" y="15563"/>
                  </a:moveTo>
                  <a:cubicBezTo>
                    <a:pt x="43221" y="16595"/>
                    <a:pt x="43106" y="16461"/>
                    <a:pt x="42478" y="1718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2134" y="2252"/>
                  </a:moveTo>
                  <a:cubicBezTo>
                    <a:pt x="12606" y="2628"/>
                    <a:pt x="13423" y="632"/>
                    <a:pt x="13815" y="1151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!!矩形: 圆角 7">
              <a:extLst>
                <a:ext uri="{FF2B5EF4-FFF2-40B4-BE49-F238E27FC236}">
                  <a16:creationId xmlns:a16="http://schemas.microsoft.com/office/drawing/2014/main" id="{8610CE84-10C0-F243-A25F-A481B6AAA051}"/>
                </a:ext>
              </a:extLst>
            </p:cNvPr>
            <p:cNvSpPr/>
            <p:nvPr/>
          </p:nvSpPr>
          <p:spPr>
            <a:xfrm>
              <a:off x="8102110" y="3561094"/>
              <a:ext cx="1855348" cy="975393"/>
            </a:xfrm>
            <a:prstGeom prst="roundRect">
              <a:avLst>
                <a:gd name="adj" fmla="val 9511"/>
              </a:avLst>
            </a:prstGeom>
            <a:noFill/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zh-CN" sz="14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&lt;user&gt;</a:t>
              </a:r>
            </a:p>
            <a:p>
              <a:r>
                <a:rPr lang="en-US" altLang="zh-CN" sz="14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 &lt;name&gt;Tom&lt;/name&gt;</a:t>
              </a:r>
            </a:p>
            <a:p>
              <a:r>
                <a:rPr lang="en-US" altLang="zh-CN" sz="14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 &lt;age&gt;20&lt;/age&gt;</a:t>
              </a:r>
            </a:p>
            <a:p>
              <a:r>
                <a:rPr lang="en-US" altLang="zh-CN" sz="14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 &lt;gender&gt;male&lt;/gender&gt;</a:t>
              </a:r>
            </a:p>
            <a:p>
              <a:r>
                <a:rPr lang="en-US" altLang="zh-CN" sz="14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&lt;/user&gt;</a:t>
              </a:r>
            </a:p>
          </p:txBody>
        </p:sp>
      </p:grpSp>
      <p:sp>
        <p:nvSpPr>
          <p:cNvPr id="21" name="矩形: 对角圆角 20">
            <a:extLst>
              <a:ext uri="{FF2B5EF4-FFF2-40B4-BE49-F238E27FC236}">
                <a16:creationId xmlns:a16="http://schemas.microsoft.com/office/drawing/2014/main" id="{C2717DF5-4FED-1A09-0B77-0914FB52D437}"/>
              </a:ext>
            </a:extLst>
          </p:cNvPr>
          <p:cNvSpPr/>
          <p:nvPr/>
        </p:nvSpPr>
        <p:spPr>
          <a:xfrm>
            <a:off x="2082800" y="6485597"/>
            <a:ext cx="1170824" cy="274292"/>
          </a:xfrm>
          <a:prstGeom prst="round2DiagRect">
            <a:avLst>
              <a:gd name="adj1" fmla="val 11431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</a:t>
            </a:r>
          </a:p>
        </p:txBody>
      </p:sp>
      <p:sp>
        <p:nvSpPr>
          <p:cNvPr id="22" name="矩形: 对角圆角 21">
            <a:extLst>
              <a:ext uri="{FF2B5EF4-FFF2-40B4-BE49-F238E27FC236}">
                <a16:creationId xmlns:a16="http://schemas.microsoft.com/office/drawing/2014/main" id="{640D6533-A59E-A75D-7FBE-32A28615ACA3}"/>
              </a:ext>
            </a:extLst>
          </p:cNvPr>
          <p:cNvSpPr/>
          <p:nvPr/>
        </p:nvSpPr>
        <p:spPr>
          <a:xfrm>
            <a:off x="2010229" y="4688681"/>
            <a:ext cx="1264363" cy="249194"/>
          </a:xfrm>
          <a:prstGeom prst="round2DiagRect">
            <a:avLst>
              <a:gd name="adj1" fmla="val 11431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自定义对象</a:t>
            </a:r>
          </a:p>
        </p:txBody>
      </p:sp>
    </p:spTree>
    <p:extLst>
      <p:ext uri="{BB962C8B-B14F-4D97-AF65-F5344CB8AC3E}">
        <p14:creationId xmlns:p14="http://schemas.microsoft.com/office/powerpoint/2010/main" val="2087873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3">
            <a:extLst>
              <a:ext uri="{FF2B5EF4-FFF2-40B4-BE49-F238E27FC236}">
                <a16:creationId xmlns:a16="http://schemas.microsoft.com/office/drawing/2014/main" id="{820F1FDF-37A2-A2BA-784E-8C505BECD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JSON-</a:t>
            </a:r>
            <a:r>
              <a:rPr lang="zh-CN" altLang="en-US"/>
              <a:t>基础语法</a:t>
            </a:r>
          </a:p>
        </p:txBody>
      </p:sp>
      <p:sp>
        <p:nvSpPr>
          <p:cNvPr id="26" name="!!矩形: 圆角 7">
            <a:extLst>
              <a:ext uri="{FF2B5EF4-FFF2-40B4-BE49-F238E27FC236}">
                <a16:creationId xmlns:a16="http://schemas.microsoft.com/office/drawing/2014/main" id="{89464B69-B843-26AF-438A-61211718E961}"/>
              </a:ext>
            </a:extLst>
          </p:cNvPr>
          <p:cNvSpPr/>
          <p:nvPr/>
        </p:nvSpPr>
        <p:spPr>
          <a:xfrm>
            <a:off x="1084975" y="2115468"/>
            <a:ext cx="6617087" cy="428436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变量名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'{"key1": value1, "key2": value2}'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!!矩形: 圆角 7">
            <a:extLst>
              <a:ext uri="{FF2B5EF4-FFF2-40B4-BE49-F238E27FC236}">
                <a16:creationId xmlns:a16="http://schemas.microsoft.com/office/drawing/2014/main" id="{59029AD6-6B08-403C-889B-D7D305680997}"/>
              </a:ext>
            </a:extLst>
          </p:cNvPr>
          <p:cNvSpPr/>
          <p:nvPr/>
        </p:nvSpPr>
        <p:spPr>
          <a:xfrm>
            <a:off x="1084973" y="3059605"/>
            <a:ext cx="6617087" cy="735880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userStr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'{"name":"Jerry","age":18, "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":["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北京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上海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西安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"]}'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!!矩形: 圆角 7">
            <a:extLst>
              <a:ext uri="{FF2B5EF4-FFF2-40B4-BE49-F238E27FC236}">
                <a16:creationId xmlns:a16="http://schemas.microsoft.com/office/drawing/2014/main" id="{9BBCD80A-ABD4-DF6D-3314-21138722452B}"/>
              </a:ext>
            </a:extLst>
          </p:cNvPr>
          <p:cNvSpPr/>
          <p:nvPr/>
        </p:nvSpPr>
        <p:spPr>
          <a:xfrm>
            <a:off x="1084972" y="4437228"/>
            <a:ext cx="6617087" cy="428436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jsObject = JSON.parse(userStr);</a:t>
            </a:r>
          </a:p>
        </p:txBody>
      </p:sp>
      <p:sp>
        <p:nvSpPr>
          <p:cNvPr id="29" name="!!矩形: 圆角 7">
            <a:extLst>
              <a:ext uri="{FF2B5EF4-FFF2-40B4-BE49-F238E27FC236}">
                <a16:creationId xmlns:a16="http://schemas.microsoft.com/office/drawing/2014/main" id="{B84E6B7B-05A8-7BF6-D1E6-DDC03633E935}"/>
              </a:ext>
            </a:extLst>
          </p:cNvPr>
          <p:cNvSpPr/>
          <p:nvPr/>
        </p:nvSpPr>
        <p:spPr>
          <a:xfrm>
            <a:off x="1084972" y="5710747"/>
            <a:ext cx="6617087" cy="439738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jsonStr = JSON.stringify(jsObject);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1C366AA-DB74-0646-8EFC-CDCBB4421CDF}"/>
              </a:ext>
            </a:extLst>
          </p:cNvPr>
          <p:cNvGrpSpPr/>
          <p:nvPr/>
        </p:nvGrpSpPr>
        <p:grpSpPr>
          <a:xfrm>
            <a:off x="8581290" y="2114492"/>
            <a:ext cx="3056031" cy="3741276"/>
            <a:chOff x="8282353" y="1895257"/>
            <a:chExt cx="3056031" cy="2759953"/>
          </a:xfrm>
        </p:grpSpPr>
        <p:sp>
          <p:nvSpPr>
            <p:cNvPr id="31" name="文本占位符 16">
              <a:extLst>
                <a:ext uri="{FF2B5EF4-FFF2-40B4-BE49-F238E27FC236}">
                  <a16:creationId xmlns:a16="http://schemas.microsoft.com/office/drawing/2014/main" id="{5A2ECF8B-4F80-8E15-2D06-FA7B805B2829}"/>
                </a:ext>
              </a:extLst>
            </p:cNvPr>
            <p:cNvSpPr txBox="1">
              <a:spLocks/>
            </p:cNvSpPr>
            <p:nvPr/>
          </p:nvSpPr>
          <p:spPr>
            <a:xfrm>
              <a:off x="8343900" y="1895257"/>
              <a:ext cx="2949660" cy="2545735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Wingdings" pitchFamily="2" charset="2"/>
                <a:buChar char="l"/>
                <a:tabLst/>
                <a:defRPr lang="zh-CN" altLang="en-US" sz="1600" b="0" i="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1pPr>
              <a:lvl2pPr marL="719138" indent="-358775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l"/>
                <a:tabLst/>
                <a:defRPr lang="en-US" altLang="zh-CN" sz="1400" b="0" i="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l"/>
                <a:tabLst/>
                <a:defRPr lang="zh-CN" altLang="en-US" sz="1400" b="0" i="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dirty="0">
                  <a:solidFill>
                    <a:schemeClr val="tx1"/>
                  </a:solidFill>
                </a:rPr>
                <a:t>value </a:t>
              </a:r>
              <a:r>
                <a:rPr lang="zh-CN" altLang="en-US" dirty="0">
                  <a:solidFill>
                    <a:schemeClr val="tx1"/>
                  </a:solidFill>
                </a:rPr>
                <a:t>的数据类型为：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lvl="1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1600" dirty="0">
                  <a:solidFill>
                    <a:schemeClr val="tx1"/>
                  </a:solidFill>
                </a:rPr>
                <a:t>数字（整数或浮点数）</a:t>
              </a:r>
            </a:p>
            <a:p>
              <a:pPr lvl="1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1600" dirty="0">
                  <a:solidFill>
                    <a:schemeClr val="tx1"/>
                  </a:solidFill>
                </a:rPr>
                <a:t>字符串（在双引号中）</a:t>
              </a:r>
            </a:p>
            <a:p>
              <a:pPr lvl="1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1600" dirty="0">
                  <a:solidFill>
                    <a:schemeClr val="tx1"/>
                  </a:solidFill>
                </a:rPr>
                <a:t>逻辑值（</a:t>
              </a:r>
              <a:r>
                <a:rPr lang="en-US" altLang="zh-CN" sz="1600" dirty="0">
                  <a:solidFill>
                    <a:schemeClr val="tx1"/>
                  </a:solidFill>
                </a:rPr>
                <a:t>true </a:t>
              </a:r>
              <a:r>
                <a:rPr lang="zh-CN" altLang="en-US" sz="1600" dirty="0">
                  <a:solidFill>
                    <a:schemeClr val="tx1"/>
                  </a:solidFill>
                </a:rPr>
                <a:t>或 </a:t>
              </a:r>
              <a:r>
                <a:rPr lang="en-US" altLang="zh-CN" sz="1600" dirty="0">
                  <a:solidFill>
                    <a:schemeClr val="tx1"/>
                  </a:solidFill>
                </a:rPr>
                <a:t>false</a:t>
              </a:r>
              <a:r>
                <a:rPr lang="zh-CN" altLang="en-US" sz="1600" dirty="0">
                  <a:solidFill>
                    <a:schemeClr val="tx1"/>
                  </a:solidFill>
                </a:rPr>
                <a:t>）</a:t>
              </a:r>
            </a:p>
            <a:p>
              <a:pPr lvl="1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1600" dirty="0">
                  <a:solidFill>
                    <a:schemeClr val="tx1"/>
                  </a:solidFill>
                </a:rPr>
                <a:t>数组（在方括号中）</a:t>
              </a:r>
            </a:p>
            <a:p>
              <a:pPr lvl="1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1600" dirty="0">
                  <a:solidFill>
                    <a:schemeClr val="tx1"/>
                  </a:solidFill>
                </a:rPr>
                <a:t>对象（在花括号中）</a:t>
              </a:r>
            </a:p>
            <a:p>
              <a:pPr lvl="1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en-US" altLang="zh-CN" sz="1600" dirty="0">
                  <a:solidFill>
                    <a:schemeClr val="tx1"/>
                  </a:solidFill>
                </a:rPr>
                <a:t>null</a:t>
              </a:r>
            </a:p>
            <a:p>
              <a:pPr lvl="1"/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6093F656-5EDF-4DD9-CA64-4F722F641E99}"/>
                </a:ext>
              </a:extLst>
            </p:cNvPr>
            <p:cNvSpPr/>
            <p:nvPr/>
          </p:nvSpPr>
          <p:spPr>
            <a:xfrm>
              <a:off x="8282353" y="1895257"/>
              <a:ext cx="3056031" cy="2759953"/>
            </a:xfrm>
            <a:prstGeom prst="roundRect">
              <a:avLst>
                <a:gd name="adj" fmla="val 3999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6C2723E-BCEA-32F2-FB84-8105E4F55CDF}"/>
              </a:ext>
            </a:extLst>
          </p:cNvPr>
          <p:cNvGrpSpPr/>
          <p:nvPr/>
        </p:nvGrpSpPr>
        <p:grpSpPr>
          <a:xfrm>
            <a:off x="5556322" y="776867"/>
            <a:ext cx="5609910" cy="1223233"/>
            <a:chOff x="5433229" y="4954817"/>
            <a:chExt cx="5609910" cy="1223233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898BC311-6233-12FE-D9FF-710CFD7D2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3229" y="5303910"/>
              <a:ext cx="673469" cy="683311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85BFA747-03B2-D58C-7A80-AFA3F2BF2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5444" y="4954817"/>
              <a:ext cx="897695" cy="1223233"/>
            </a:xfrm>
            <a:prstGeom prst="rect">
              <a:avLst/>
            </a:prstGeom>
          </p:spPr>
        </p:pic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661E3AC2-9424-653E-AAFA-F557F37F4A5B}"/>
                </a:ext>
              </a:extLst>
            </p:cNvPr>
            <p:cNvCxnSpPr/>
            <p:nvPr/>
          </p:nvCxnSpPr>
          <p:spPr>
            <a:xfrm>
              <a:off x="6189785" y="5477608"/>
              <a:ext cx="3789485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6BCFD744-93FB-0376-A81A-B120BD15DB17}"/>
                </a:ext>
              </a:extLst>
            </p:cNvPr>
            <p:cNvCxnSpPr/>
            <p:nvPr/>
          </p:nvCxnSpPr>
          <p:spPr>
            <a:xfrm flipH="1">
              <a:off x="6189785" y="5758962"/>
              <a:ext cx="3789485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BEC473B-C760-9818-64C5-428B3F2D3C04}"/>
                </a:ext>
              </a:extLst>
            </p:cNvPr>
            <p:cNvSpPr txBox="1"/>
            <p:nvPr/>
          </p:nvSpPr>
          <p:spPr>
            <a:xfrm>
              <a:off x="7841512" y="5189611"/>
              <a:ext cx="4860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E0E1902-E8FE-8AD9-433F-F5836ADB08AD}"/>
                </a:ext>
              </a:extLst>
            </p:cNvPr>
            <p:cNvSpPr txBox="1"/>
            <p:nvPr/>
          </p:nvSpPr>
          <p:spPr>
            <a:xfrm>
              <a:off x="7841512" y="5768657"/>
              <a:ext cx="4860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40" name="!!矩形: 圆角 7">
            <a:extLst>
              <a:ext uri="{FF2B5EF4-FFF2-40B4-BE49-F238E27FC236}">
                <a16:creationId xmlns:a16="http://schemas.microsoft.com/office/drawing/2014/main" id="{9D30A05D-AAFB-64DC-2387-97FB4B00528F}"/>
              </a:ext>
            </a:extLst>
          </p:cNvPr>
          <p:cNvSpPr/>
          <p:nvPr/>
        </p:nvSpPr>
        <p:spPr>
          <a:xfrm>
            <a:off x="6430869" y="1331295"/>
            <a:ext cx="3458002" cy="214548"/>
          </a:xfrm>
          <a:prstGeom prst="roundRect">
            <a:avLst>
              <a:gd name="adj" fmla="val 3261"/>
            </a:avLst>
          </a:prstGeom>
          <a:solidFill>
            <a:srgbClr val="FFFFE4"/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文本占位符 4">
            <a:extLst>
              <a:ext uri="{FF2B5EF4-FFF2-40B4-BE49-F238E27FC236}">
                <a16:creationId xmlns:a16="http://schemas.microsoft.com/office/drawing/2014/main" id="{09817AC4-DBF8-1B20-FAF7-F6FEC1B4E847}"/>
              </a:ext>
            </a:extLst>
          </p:cNvPr>
          <p:cNvSpPr txBox="1">
            <a:spLocks/>
          </p:cNvSpPr>
          <p:nvPr/>
        </p:nvSpPr>
        <p:spPr>
          <a:xfrm>
            <a:off x="1085944" y="1678509"/>
            <a:ext cx="5537520" cy="5089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定义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0235A1-99B8-AF5C-5524-A76ECB39AFC9}"/>
              </a:ext>
            </a:extLst>
          </p:cNvPr>
          <p:cNvSpPr txBox="1"/>
          <p:nvPr/>
        </p:nvSpPr>
        <p:spPr>
          <a:xfrm>
            <a:off x="710880" y="2488537"/>
            <a:ext cx="6096000" cy="562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6000" lvl="1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示例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020F49-DCD0-9ABD-E416-DCEDB36C2AFA}"/>
              </a:ext>
            </a:extLst>
          </p:cNvPr>
          <p:cNvSpPr txBox="1"/>
          <p:nvPr/>
        </p:nvSpPr>
        <p:spPr>
          <a:xfrm>
            <a:off x="965200" y="4051281"/>
            <a:ext cx="6096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JSON</a:t>
            </a:r>
            <a:r>
              <a:rPr lang="zh-CN" altLang="en-US" sz="2000" dirty="0"/>
              <a:t>字符串转为</a:t>
            </a:r>
            <a:r>
              <a:rPr lang="en-US" altLang="zh-CN" sz="2000" dirty="0"/>
              <a:t>JS</a:t>
            </a:r>
            <a:r>
              <a:rPr lang="zh-CN" altLang="en-US" sz="2000" dirty="0"/>
              <a:t>对象</a:t>
            </a:r>
          </a:p>
          <a:p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6A3B68-D5D0-9A02-758C-E6B8FEB80792}"/>
              </a:ext>
            </a:extLst>
          </p:cNvPr>
          <p:cNvSpPr txBox="1"/>
          <p:nvPr/>
        </p:nvSpPr>
        <p:spPr>
          <a:xfrm>
            <a:off x="940359" y="5033639"/>
            <a:ext cx="6096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JS</a:t>
            </a:r>
            <a:r>
              <a:rPr lang="zh-CN" altLang="en-US" sz="2000" dirty="0"/>
              <a:t>对象转为</a:t>
            </a:r>
            <a:r>
              <a:rPr lang="en-US" altLang="zh-CN" sz="2000" dirty="0"/>
              <a:t>JSON</a:t>
            </a:r>
            <a:r>
              <a:rPr lang="zh-CN" altLang="en-US" sz="2000" dirty="0"/>
              <a:t>字符串</a:t>
            </a:r>
          </a:p>
        </p:txBody>
      </p:sp>
    </p:spTree>
    <p:extLst>
      <p:ext uri="{BB962C8B-B14F-4D97-AF65-F5344CB8AC3E}">
        <p14:creationId xmlns:p14="http://schemas.microsoft.com/office/powerpoint/2010/main" val="707168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A9B0BFD-1F0B-B834-D067-1BFCA4DA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98" y="353418"/>
            <a:ext cx="10698800" cy="51719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BOM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A1DA6E7-F071-3659-8616-00EE9F64709C}"/>
              </a:ext>
            </a:extLst>
          </p:cNvPr>
          <p:cNvGrpSpPr/>
          <p:nvPr/>
        </p:nvGrpSpPr>
        <p:grpSpPr>
          <a:xfrm>
            <a:off x="788950" y="1035199"/>
            <a:ext cx="10614097" cy="5176915"/>
            <a:chOff x="788950" y="1522243"/>
            <a:chExt cx="10614097" cy="454001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4007942-A393-FFD1-D4F2-C581429CE0EF}"/>
                </a:ext>
              </a:extLst>
            </p:cNvPr>
            <p:cNvGrpSpPr/>
            <p:nvPr/>
          </p:nvGrpSpPr>
          <p:grpSpPr>
            <a:xfrm>
              <a:off x="788950" y="1522243"/>
              <a:ext cx="10614097" cy="4540012"/>
              <a:chOff x="920209" y="1674679"/>
              <a:chExt cx="10407945" cy="4540012"/>
            </a:xfrm>
          </p:grpSpPr>
          <p:sp>
            <p:nvSpPr>
              <p:cNvPr id="8" name="矩形: 对角圆角 7">
                <a:extLst>
                  <a:ext uri="{FF2B5EF4-FFF2-40B4-BE49-F238E27FC236}">
                    <a16:creationId xmlns:a16="http://schemas.microsoft.com/office/drawing/2014/main" id="{2CCE8CFA-E38C-A9B5-3FE1-D116622C429A}"/>
                  </a:ext>
                </a:extLst>
              </p:cNvPr>
              <p:cNvSpPr/>
              <p:nvPr/>
            </p:nvSpPr>
            <p:spPr>
              <a:xfrm>
                <a:off x="920209" y="1674679"/>
                <a:ext cx="10407945" cy="4540012"/>
              </a:xfrm>
              <a:prstGeom prst="round2DiagRect">
                <a:avLst>
                  <a:gd name="adj1" fmla="val 2378"/>
                  <a:gd name="adj2" fmla="val 2083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0000" bIns="180000" rtlCol="0" anchor="ctr"/>
              <a:lstStyle/>
              <a:p>
                <a:pPr marL="36000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概念：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B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rowser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bject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M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odel 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浏览器对象模型，允许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JavaScript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与浏览器对话，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JavaScript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将浏览器的各个组成部分封装为对象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6000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组成：</a:t>
                </a:r>
                <a:endParaRPr lang="en-US" altLang="zh-CN" sz="20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17200" lvl="2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Window</a:t>
                </a:r>
                <a:r>
                  <a:rPr lang="zh-CN" altLang="en-US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：浏览器窗口对象</a:t>
                </a:r>
                <a:endPara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17200" lvl="2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Navigator</a:t>
                </a:r>
                <a:r>
                  <a:rPr lang="zh-CN" altLang="en-US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：浏览器对象</a:t>
                </a:r>
                <a:endPara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17200" lvl="2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Screen</a:t>
                </a:r>
                <a:r>
                  <a:rPr lang="zh-CN" altLang="en-US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：屏幕对象</a:t>
                </a:r>
                <a:endPara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17200" lvl="2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History</a:t>
                </a:r>
                <a:r>
                  <a:rPr lang="zh-CN" altLang="en-US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：历史记录对象</a:t>
                </a:r>
                <a:endPara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17200" lvl="2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Location</a:t>
                </a:r>
                <a:r>
                  <a:rPr lang="zh-CN" altLang="en-US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：地址栏对象</a:t>
                </a:r>
                <a:endPara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" name="矩形: 对角圆角 8">
                <a:extLst>
                  <a:ext uri="{FF2B5EF4-FFF2-40B4-BE49-F238E27FC236}">
                    <a16:creationId xmlns:a16="http://schemas.microsoft.com/office/drawing/2014/main" id="{CE3F5952-4FE8-4AF1-1628-4B2E51E6253B}"/>
                  </a:ext>
                </a:extLst>
              </p:cNvPr>
              <p:cNvSpPr/>
              <p:nvPr/>
            </p:nvSpPr>
            <p:spPr>
              <a:xfrm>
                <a:off x="920209" y="1689286"/>
                <a:ext cx="1453740" cy="431493"/>
              </a:xfrm>
              <a:prstGeom prst="round2DiagRect">
                <a:avLst>
                  <a:gd name="adj1" fmla="val 22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BOM</a:t>
                </a:r>
              </a:p>
            </p:txBody>
          </p:sp>
        </p:grpSp>
        <p:sp>
          <p:nvSpPr>
            <p:cNvPr id="7" name="Shape 2787">
              <a:extLst>
                <a:ext uri="{FF2B5EF4-FFF2-40B4-BE49-F238E27FC236}">
                  <a16:creationId xmlns:a16="http://schemas.microsoft.com/office/drawing/2014/main" id="{E1412975-DB0D-37E8-A1EE-87C50A1882EA}"/>
                </a:ext>
              </a:extLst>
            </p:cNvPr>
            <p:cNvSpPr/>
            <p:nvPr/>
          </p:nvSpPr>
          <p:spPr>
            <a:xfrm>
              <a:off x="901217" y="1646087"/>
              <a:ext cx="279459" cy="278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50" y="17620"/>
                  </a:moveTo>
                  <a:cubicBezTo>
                    <a:pt x="17270" y="17122"/>
                    <a:pt x="16604" y="16682"/>
                    <a:pt x="15855" y="16324"/>
                  </a:cubicBezTo>
                  <a:cubicBezTo>
                    <a:pt x="15868" y="16284"/>
                    <a:pt x="15882" y="16244"/>
                    <a:pt x="15896" y="16203"/>
                  </a:cubicBezTo>
                  <a:cubicBezTo>
                    <a:pt x="16131" y="15456"/>
                    <a:pt x="16320" y="14656"/>
                    <a:pt x="16454" y="13811"/>
                  </a:cubicBezTo>
                  <a:cubicBezTo>
                    <a:pt x="16471" y="13704"/>
                    <a:pt x="16484" y="13596"/>
                    <a:pt x="16499" y="13488"/>
                  </a:cubicBezTo>
                  <a:cubicBezTo>
                    <a:pt x="16544" y="13166"/>
                    <a:pt x="16581" y="12839"/>
                    <a:pt x="16610" y="12507"/>
                  </a:cubicBezTo>
                  <a:cubicBezTo>
                    <a:pt x="16621" y="12383"/>
                    <a:pt x="16632" y="12260"/>
                    <a:pt x="16641" y="12135"/>
                  </a:cubicBezTo>
                  <a:cubicBezTo>
                    <a:pt x="16660" y="11858"/>
                    <a:pt x="16664" y="11574"/>
                    <a:pt x="16673" y="11291"/>
                  </a:cubicBezTo>
                  <a:lnTo>
                    <a:pt x="20598" y="11291"/>
                  </a:lnTo>
                  <a:cubicBezTo>
                    <a:pt x="20476" y="13747"/>
                    <a:pt x="19450" y="15962"/>
                    <a:pt x="17850" y="17620"/>
                  </a:cubicBezTo>
                  <a:moveTo>
                    <a:pt x="13714" y="20178"/>
                  </a:moveTo>
                  <a:cubicBezTo>
                    <a:pt x="13925" y="19957"/>
                    <a:pt x="14127" y="19710"/>
                    <a:pt x="14321" y="19444"/>
                  </a:cubicBezTo>
                  <a:cubicBezTo>
                    <a:pt x="14339" y="19419"/>
                    <a:pt x="14357" y="19394"/>
                    <a:pt x="14375" y="19369"/>
                  </a:cubicBezTo>
                  <a:cubicBezTo>
                    <a:pt x="14764" y="18822"/>
                    <a:pt x="15116" y="18192"/>
                    <a:pt x="15420" y="17488"/>
                  </a:cubicBezTo>
                  <a:cubicBezTo>
                    <a:pt x="15436" y="17450"/>
                    <a:pt x="15451" y="17410"/>
                    <a:pt x="15467" y="17372"/>
                  </a:cubicBezTo>
                  <a:cubicBezTo>
                    <a:pt x="15485" y="17329"/>
                    <a:pt x="15499" y="17282"/>
                    <a:pt x="15517" y="17239"/>
                  </a:cubicBezTo>
                  <a:cubicBezTo>
                    <a:pt x="16123" y="17535"/>
                    <a:pt x="16665" y="17890"/>
                    <a:pt x="17142" y="18285"/>
                  </a:cubicBezTo>
                  <a:cubicBezTo>
                    <a:pt x="16149" y="19129"/>
                    <a:pt x="14989" y="19782"/>
                    <a:pt x="13714" y="20178"/>
                  </a:cubicBezTo>
                  <a:moveTo>
                    <a:pt x="11291" y="20569"/>
                  </a:moveTo>
                  <a:lnTo>
                    <a:pt x="11291" y="16221"/>
                  </a:lnTo>
                  <a:cubicBezTo>
                    <a:pt x="12498" y="16271"/>
                    <a:pt x="13638" y="16493"/>
                    <a:pt x="14652" y="16869"/>
                  </a:cubicBezTo>
                  <a:cubicBezTo>
                    <a:pt x="13850" y="18909"/>
                    <a:pt x="12654" y="20298"/>
                    <a:pt x="11291" y="20569"/>
                  </a:cubicBezTo>
                  <a:moveTo>
                    <a:pt x="11291" y="11291"/>
                  </a:moveTo>
                  <a:lnTo>
                    <a:pt x="15697" y="11291"/>
                  </a:lnTo>
                  <a:cubicBezTo>
                    <a:pt x="15655" y="12995"/>
                    <a:pt x="15392" y="14581"/>
                    <a:pt x="14971" y="15948"/>
                  </a:cubicBezTo>
                  <a:cubicBezTo>
                    <a:pt x="13855" y="15534"/>
                    <a:pt x="12608" y="15291"/>
                    <a:pt x="11291" y="15240"/>
                  </a:cubicBezTo>
                  <a:cubicBezTo>
                    <a:pt x="11291" y="15240"/>
                    <a:pt x="11291" y="11291"/>
                    <a:pt x="11291" y="11291"/>
                  </a:cubicBezTo>
                  <a:close/>
                  <a:moveTo>
                    <a:pt x="11291" y="6360"/>
                  </a:moveTo>
                  <a:cubicBezTo>
                    <a:pt x="12608" y="6309"/>
                    <a:pt x="13855" y="6066"/>
                    <a:pt x="14971" y="5652"/>
                  </a:cubicBezTo>
                  <a:cubicBezTo>
                    <a:pt x="15392" y="7019"/>
                    <a:pt x="15655" y="8605"/>
                    <a:pt x="15697" y="10309"/>
                  </a:cubicBezTo>
                  <a:lnTo>
                    <a:pt x="11291" y="10309"/>
                  </a:lnTo>
                  <a:cubicBezTo>
                    <a:pt x="11291" y="10309"/>
                    <a:pt x="11291" y="6360"/>
                    <a:pt x="11291" y="6360"/>
                  </a:cubicBezTo>
                  <a:close/>
                  <a:moveTo>
                    <a:pt x="11291" y="1031"/>
                  </a:moveTo>
                  <a:cubicBezTo>
                    <a:pt x="12654" y="1302"/>
                    <a:pt x="13850" y="2691"/>
                    <a:pt x="14652" y="4731"/>
                  </a:cubicBezTo>
                  <a:cubicBezTo>
                    <a:pt x="13638" y="5107"/>
                    <a:pt x="12498" y="5329"/>
                    <a:pt x="11291" y="5379"/>
                  </a:cubicBezTo>
                  <a:cubicBezTo>
                    <a:pt x="11291" y="5379"/>
                    <a:pt x="11291" y="1031"/>
                    <a:pt x="11291" y="1031"/>
                  </a:cubicBezTo>
                  <a:close/>
                  <a:moveTo>
                    <a:pt x="17142" y="3315"/>
                  </a:moveTo>
                  <a:cubicBezTo>
                    <a:pt x="16665" y="3711"/>
                    <a:pt x="16123" y="4065"/>
                    <a:pt x="15517" y="4361"/>
                  </a:cubicBezTo>
                  <a:cubicBezTo>
                    <a:pt x="15499" y="4318"/>
                    <a:pt x="15485" y="4271"/>
                    <a:pt x="15467" y="4229"/>
                  </a:cubicBezTo>
                  <a:cubicBezTo>
                    <a:pt x="15451" y="4190"/>
                    <a:pt x="15436" y="4151"/>
                    <a:pt x="15420" y="4112"/>
                  </a:cubicBezTo>
                  <a:cubicBezTo>
                    <a:pt x="15116" y="3408"/>
                    <a:pt x="14764" y="2778"/>
                    <a:pt x="14375" y="2231"/>
                  </a:cubicBezTo>
                  <a:cubicBezTo>
                    <a:pt x="14357" y="2206"/>
                    <a:pt x="14339" y="2181"/>
                    <a:pt x="14321" y="2156"/>
                  </a:cubicBezTo>
                  <a:cubicBezTo>
                    <a:pt x="14127" y="1890"/>
                    <a:pt x="13925" y="1643"/>
                    <a:pt x="13714" y="1422"/>
                  </a:cubicBezTo>
                  <a:cubicBezTo>
                    <a:pt x="14989" y="1818"/>
                    <a:pt x="16149" y="2471"/>
                    <a:pt x="17142" y="3315"/>
                  </a:cubicBezTo>
                  <a:moveTo>
                    <a:pt x="20598" y="10309"/>
                  </a:moveTo>
                  <a:lnTo>
                    <a:pt x="16673" y="10309"/>
                  </a:lnTo>
                  <a:cubicBezTo>
                    <a:pt x="16664" y="10027"/>
                    <a:pt x="16660" y="9742"/>
                    <a:pt x="16641" y="9465"/>
                  </a:cubicBezTo>
                  <a:cubicBezTo>
                    <a:pt x="16632" y="9340"/>
                    <a:pt x="16621" y="9217"/>
                    <a:pt x="16610" y="9093"/>
                  </a:cubicBezTo>
                  <a:cubicBezTo>
                    <a:pt x="16581" y="8761"/>
                    <a:pt x="16544" y="8434"/>
                    <a:pt x="16499" y="8112"/>
                  </a:cubicBezTo>
                  <a:cubicBezTo>
                    <a:pt x="16484" y="8005"/>
                    <a:pt x="16471" y="7896"/>
                    <a:pt x="16454" y="7789"/>
                  </a:cubicBezTo>
                  <a:cubicBezTo>
                    <a:pt x="16320" y="6944"/>
                    <a:pt x="16131" y="6144"/>
                    <a:pt x="15896" y="5397"/>
                  </a:cubicBezTo>
                  <a:cubicBezTo>
                    <a:pt x="15882" y="5357"/>
                    <a:pt x="15868" y="5317"/>
                    <a:pt x="15855" y="5276"/>
                  </a:cubicBezTo>
                  <a:cubicBezTo>
                    <a:pt x="16604" y="4918"/>
                    <a:pt x="17270" y="4478"/>
                    <a:pt x="17850" y="3981"/>
                  </a:cubicBezTo>
                  <a:cubicBezTo>
                    <a:pt x="19450" y="5638"/>
                    <a:pt x="20476" y="7853"/>
                    <a:pt x="20598" y="10309"/>
                  </a:cubicBezTo>
                  <a:moveTo>
                    <a:pt x="10309" y="5379"/>
                  </a:moveTo>
                  <a:cubicBezTo>
                    <a:pt x="9101" y="5329"/>
                    <a:pt x="7961" y="5107"/>
                    <a:pt x="6947" y="4731"/>
                  </a:cubicBezTo>
                  <a:cubicBezTo>
                    <a:pt x="7749" y="2691"/>
                    <a:pt x="8945" y="1302"/>
                    <a:pt x="10309" y="1031"/>
                  </a:cubicBezTo>
                  <a:cubicBezTo>
                    <a:pt x="10309" y="1031"/>
                    <a:pt x="10309" y="5379"/>
                    <a:pt x="10309" y="5379"/>
                  </a:cubicBezTo>
                  <a:close/>
                  <a:moveTo>
                    <a:pt x="10309" y="10309"/>
                  </a:moveTo>
                  <a:lnTo>
                    <a:pt x="5903" y="10309"/>
                  </a:lnTo>
                  <a:cubicBezTo>
                    <a:pt x="5945" y="8605"/>
                    <a:pt x="6207" y="7019"/>
                    <a:pt x="6629" y="5652"/>
                  </a:cubicBezTo>
                  <a:cubicBezTo>
                    <a:pt x="7745" y="6066"/>
                    <a:pt x="8991" y="6309"/>
                    <a:pt x="10309" y="6360"/>
                  </a:cubicBezTo>
                  <a:cubicBezTo>
                    <a:pt x="10309" y="6360"/>
                    <a:pt x="10309" y="10309"/>
                    <a:pt x="10309" y="10309"/>
                  </a:cubicBezTo>
                  <a:close/>
                  <a:moveTo>
                    <a:pt x="10309" y="15240"/>
                  </a:moveTo>
                  <a:cubicBezTo>
                    <a:pt x="8991" y="15291"/>
                    <a:pt x="7745" y="15534"/>
                    <a:pt x="6629" y="15948"/>
                  </a:cubicBezTo>
                  <a:cubicBezTo>
                    <a:pt x="6207" y="14581"/>
                    <a:pt x="5945" y="12995"/>
                    <a:pt x="5903" y="11291"/>
                  </a:cubicBezTo>
                  <a:lnTo>
                    <a:pt x="10309" y="11291"/>
                  </a:lnTo>
                  <a:cubicBezTo>
                    <a:pt x="10309" y="11291"/>
                    <a:pt x="10309" y="15240"/>
                    <a:pt x="10309" y="15240"/>
                  </a:cubicBezTo>
                  <a:close/>
                  <a:moveTo>
                    <a:pt x="10309" y="20569"/>
                  </a:moveTo>
                  <a:cubicBezTo>
                    <a:pt x="8945" y="20298"/>
                    <a:pt x="7749" y="18909"/>
                    <a:pt x="6947" y="16869"/>
                  </a:cubicBezTo>
                  <a:cubicBezTo>
                    <a:pt x="7961" y="16493"/>
                    <a:pt x="9101" y="16271"/>
                    <a:pt x="10309" y="16221"/>
                  </a:cubicBezTo>
                  <a:cubicBezTo>
                    <a:pt x="10309" y="16221"/>
                    <a:pt x="10309" y="20569"/>
                    <a:pt x="10309" y="20569"/>
                  </a:cubicBezTo>
                  <a:close/>
                  <a:moveTo>
                    <a:pt x="4458" y="18285"/>
                  </a:moveTo>
                  <a:cubicBezTo>
                    <a:pt x="4934" y="17890"/>
                    <a:pt x="5476" y="17535"/>
                    <a:pt x="6083" y="17239"/>
                  </a:cubicBezTo>
                  <a:cubicBezTo>
                    <a:pt x="6100" y="17282"/>
                    <a:pt x="6115" y="17329"/>
                    <a:pt x="6132" y="17372"/>
                  </a:cubicBezTo>
                  <a:cubicBezTo>
                    <a:pt x="6149" y="17410"/>
                    <a:pt x="6163" y="17450"/>
                    <a:pt x="6180" y="17488"/>
                  </a:cubicBezTo>
                  <a:cubicBezTo>
                    <a:pt x="6484" y="18192"/>
                    <a:pt x="6835" y="18822"/>
                    <a:pt x="7224" y="19369"/>
                  </a:cubicBezTo>
                  <a:cubicBezTo>
                    <a:pt x="7242" y="19394"/>
                    <a:pt x="7261" y="19419"/>
                    <a:pt x="7279" y="19444"/>
                  </a:cubicBezTo>
                  <a:cubicBezTo>
                    <a:pt x="7472" y="19710"/>
                    <a:pt x="7674" y="19957"/>
                    <a:pt x="7886" y="20178"/>
                  </a:cubicBezTo>
                  <a:cubicBezTo>
                    <a:pt x="6610" y="19782"/>
                    <a:pt x="5451" y="19129"/>
                    <a:pt x="4458" y="18285"/>
                  </a:cubicBezTo>
                  <a:moveTo>
                    <a:pt x="1002" y="11291"/>
                  </a:moveTo>
                  <a:lnTo>
                    <a:pt x="4927" y="11291"/>
                  </a:lnTo>
                  <a:cubicBezTo>
                    <a:pt x="4935" y="11574"/>
                    <a:pt x="4940" y="11858"/>
                    <a:pt x="4958" y="12135"/>
                  </a:cubicBezTo>
                  <a:cubicBezTo>
                    <a:pt x="4967" y="12260"/>
                    <a:pt x="4979" y="12383"/>
                    <a:pt x="4989" y="12507"/>
                  </a:cubicBezTo>
                  <a:cubicBezTo>
                    <a:pt x="5018" y="12839"/>
                    <a:pt x="5055" y="13166"/>
                    <a:pt x="5100" y="13488"/>
                  </a:cubicBezTo>
                  <a:cubicBezTo>
                    <a:pt x="5116" y="13596"/>
                    <a:pt x="5129" y="13704"/>
                    <a:pt x="5146" y="13811"/>
                  </a:cubicBezTo>
                  <a:cubicBezTo>
                    <a:pt x="5280" y="14656"/>
                    <a:pt x="5468" y="15456"/>
                    <a:pt x="5704" y="16203"/>
                  </a:cubicBezTo>
                  <a:cubicBezTo>
                    <a:pt x="5718" y="16244"/>
                    <a:pt x="5731" y="16284"/>
                    <a:pt x="5744" y="16324"/>
                  </a:cubicBezTo>
                  <a:cubicBezTo>
                    <a:pt x="4996" y="16682"/>
                    <a:pt x="4330" y="17122"/>
                    <a:pt x="3749" y="17620"/>
                  </a:cubicBezTo>
                  <a:cubicBezTo>
                    <a:pt x="2150" y="15962"/>
                    <a:pt x="1123" y="13747"/>
                    <a:pt x="1002" y="11291"/>
                  </a:cubicBezTo>
                  <a:moveTo>
                    <a:pt x="3749" y="3981"/>
                  </a:moveTo>
                  <a:cubicBezTo>
                    <a:pt x="4330" y="4478"/>
                    <a:pt x="4996" y="4918"/>
                    <a:pt x="5744" y="5276"/>
                  </a:cubicBezTo>
                  <a:cubicBezTo>
                    <a:pt x="5731" y="5317"/>
                    <a:pt x="5718" y="5357"/>
                    <a:pt x="5704" y="5397"/>
                  </a:cubicBezTo>
                  <a:cubicBezTo>
                    <a:pt x="5469" y="6144"/>
                    <a:pt x="5280" y="6944"/>
                    <a:pt x="5146" y="7789"/>
                  </a:cubicBezTo>
                  <a:cubicBezTo>
                    <a:pt x="5129" y="7896"/>
                    <a:pt x="5116" y="8005"/>
                    <a:pt x="5100" y="8112"/>
                  </a:cubicBezTo>
                  <a:cubicBezTo>
                    <a:pt x="5055" y="8434"/>
                    <a:pt x="5018" y="8761"/>
                    <a:pt x="4989" y="9093"/>
                  </a:cubicBezTo>
                  <a:cubicBezTo>
                    <a:pt x="4979" y="9217"/>
                    <a:pt x="4967" y="9340"/>
                    <a:pt x="4958" y="9465"/>
                  </a:cubicBezTo>
                  <a:cubicBezTo>
                    <a:pt x="4940" y="9742"/>
                    <a:pt x="4935" y="10027"/>
                    <a:pt x="4927" y="10309"/>
                  </a:cubicBezTo>
                  <a:lnTo>
                    <a:pt x="1002" y="10309"/>
                  </a:lnTo>
                  <a:cubicBezTo>
                    <a:pt x="1123" y="7853"/>
                    <a:pt x="2150" y="5638"/>
                    <a:pt x="3749" y="3981"/>
                  </a:cubicBezTo>
                  <a:moveTo>
                    <a:pt x="7886" y="1422"/>
                  </a:moveTo>
                  <a:cubicBezTo>
                    <a:pt x="7674" y="1643"/>
                    <a:pt x="7472" y="1890"/>
                    <a:pt x="7279" y="2156"/>
                  </a:cubicBezTo>
                  <a:cubicBezTo>
                    <a:pt x="7261" y="2181"/>
                    <a:pt x="7242" y="2206"/>
                    <a:pt x="7224" y="2231"/>
                  </a:cubicBezTo>
                  <a:cubicBezTo>
                    <a:pt x="6835" y="2778"/>
                    <a:pt x="6484" y="3408"/>
                    <a:pt x="6180" y="4112"/>
                  </a:cubicBezTo>
                  <a:cubicBezTo>
                    <a:pt x="6163" y="4151"/>
                    <a:pt x="6149" y="4190"/>
                    <a:pt x="6132" y="4229"/>
                  </a:cubicBezTo>
                  <a:cubicBezTo>
                    <a:pt x="6115" y="4271"/>
                    <a:pt x="6100" y="4318"/>
                    <a:pt x="6083" y="4361"/>
                  </a:cubicBezTo>
                  <a:cubicBezTo>
                    <a:pt x="5476" y="4065"/>
                    <a:pt x="4934" y="3711"/>
                    <a:pt x="4458" y="3315"/>
                  </a:cubicBezTo>
                  <a:cubicBezTo>
                    <a:pt x="5451" y="2471"/>
                    <a:pt x="6610" y="1818"/>
                    <a:pt x="7886" y="142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+mn-ea"/>
                <a:cs typeface="Arial" panose="020B0604020202020204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47E0A516-E75C-8FCD-0231-7C6166057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702" y="2820126"/>
            <a:ext cx="7049829" cy="395883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C97B3BC-BEB6-5DEF-1227-AE3AEBBD1BD8}"/>
              </a:ext>
            </a:extLst>
          </p:cNvPr>
          <p:cNvSpPr/>
          <p:nvPr/>
        </p:nvSpPr>
        <p:spPr>
          <a:xfrm>
            <a:off x="5004255" y="2820125"/>
            <a:ext cx="7049829" cy="3958833"/>
          </a:xfrm>
          <a:prstGeom prst="rect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ECB599-22CA-A828-A5F9-FD2C96FE4DFC}"/>
              </a:ext>
            </a:extLst>
          </p:cNvPr>
          <p:cNvSpPr/>
          <p:nvPr/>
        </p:nvSpPr>
        <p:spPr>
          <a:xfrm>
            <a:off x="7159897" y="3805646"/>
            <a:ext cx="3027680" cy="120904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16CFA40-FAD3-66E5-5675-33994D83635D}"/>
              </a:ext>
            </a:extLst>
          </p:cNvPr>
          <p:cNvSpPr/>
          <p:nvPr/>
        </p:nvSpPr>
        <p:spPr>
          <a:xfrm>
            <a:off x="5741561" y="3149310"/>
            <a:ext cx="5173472" cy="203200"/>
          </a:xfrm>
          <a:prstGeom prst="roundRect">
            <a:avLst>
              <a:gd name="adj" fmla="val 50000"/>
            </a:avLst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A024EFD-C1DA-111F-1B56-13F78552111F}"/>
              </a:ext>
            </a:extLst>
          </p:cNvPr>
          <p:cNvSpPr/>
          <p:nvPr/>
        </p:nvSpPr>
        <p:spPr>
          <a:xfrm>
            <a:off x="5012702" y="3149309"/>
            <a:ext cx="728260" cy="203201"/>
          </a:xfrm>
          <a:prstGeom prst="roundRect">
            <a:avLst>
              <a:gd name="adj" fmla="val 50000"/>
            </a:avLst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543274B-C523-2D33-D5EC-B5EAA07740C6}"/>
              </a:ext>
            </a:extLst>
          </p:cNvPr>
          <p:cNvGrpSpPr/>
          <p:nvPr/>
        </p:nvGrpSpPr>
        <p:grpSpPr>
          <a:xfrm>
            <a:off x="5029596" y="2913753"/>
            <a:ext cx="7041382" cy="3865205"/>
            <a:chOff x="4201092" y="2674268"/>
            <a:chExt cx="7041382" cy="3865205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ED21349-E43F-3867-F1C9-0459F2E3F429}"/>
                </a:ext>
              </a:extLst>
            </p:cNvPr>
            <p:cNvSpPr/>
            <p:nvPr/>
          </p:nvSpPr>
          <p:spPr>
            <a:xfrm>
              <a:off x="4255477" y="2674268"/>
              <a:ext cx="1600200" cy="235986"/>
            </a:xfrm>
            <a:prstGeom prst="roundRect">
              <a:avLst/>
            </a:prstGeom>
            <a:solidFill>
              <a:schemeClr val="tx1">
                <a:alpha val="1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26D9F41-4927-BD13-15DA-350F64B40827}"/>
                </a:ext>
              </a:extLst>
            </p:cNvPr>
            <p:cNvSpPr/>
            <p:nvPr/>
          </p:nvSpPr>
          <p:spPr>
            <a:xfrm>
              <a:off x="4201092" y="2902007"/>
              <a:ext cx="7041382" cy="3637466"/>
            </a:xfrm>
            <a:prstGeom prst="roundRect">
              <a:avLst>
                <a:gd name="adj" fmla="val 0"/>
              </a:avLst>
            </a:prstGeom>
            <a:solidFill>
              <a:schemeClr val="tx1">
                <a:alpha val="1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83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BB757384-131D-C1CC-0A9F-24FA88C3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90" y="335251"/>
            <a:ext cx="10749599" cy="51719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Window</a:t>
            </a:r>
            <a:r>
              <a:rPr lang="zh-CN" altLang="en-US" dirty="0"/>
              <a:t>对象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3B8EB47-F800-77FD-FCEC-7E60910DDE52}"/>
              </a:ext>
            </a:extLst>
          </p:cNvPr>
          <p:cNvGrpSpPr/>
          <p:nvPr/>
        </p:nvGrpSpPr>
        <p:grpSpPr>
          <a:xfrm>
            <a:off x="792592" y="957943"/>
            <a:ext cx="10614097" cy="5783943"/>
            <a:chOff x="792592" y="1663842"/>
            <a:chExt cx="10614097" cy="505893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B529EC5-BB6F-6C12-8345-9D78B747E342}"/>
                </a:ext>
              </a:extLst>
            </p:cNvPr>
            <p:cNvGrpSpPr/>
            <p:nvPr/>
          </p:nvGrpSpPr>
          <p:grpSpPr>
            <a:xfrm>
              <a:off x="792592" y="1663842"/>
              <a:ext cx="10614097" cy="5058932"/>
              <a:chOff x="920209" y="1823316"/>
              <a:chExt cx="10407945" cy="5058932"/>
            </a:xfrm>
          </p:grpSpPr>
          <p:sp>
            <p:nvSpPr>
              <p:cNvPr id="7" name="矩形: 对角圆角 6">
                <a:extLst>
                  <a:ext uri="{FF2B5EF4-FFF2-40B4-BE49-F238E27FC236}">
                    <a16:creationId xmlns:a16="http://schemas.microsoft.com/office/drawing/2014/main" id="{0097D15C-380A-C2FC-4C57-F0628C5839BA}"/>
                  </a:ext>
                </a:extLst>
              </p:cNvPr>
              <p:cNvSpPr/>
              <p:nvPr/>
            </p:nvSpPr>
            <p:spPr>
              <a:xfrm>
                <a:off x="920209" y="1975655"/>
                <a:ext cx="10407945" cy="4906593"/>
              </a:xfrm>
              <a:prstGeom prst="round2DiagRect">
                <a:avLst>
                  <a:gd name="adj1" fmla="val 2283"/>
                  <a:gd name="adj2" fmla="val 2083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0" bIns="0" rtlCol="0" anchor="ctr"/>
              <a:lstStyle/>
              <a:p>
                <a:pPr marL="36000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介绍：浏览器窗口对象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,BOM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的顶级对象。</a:t>
                </a:r>
                <a:endParaRPr lang="en-US" altLang="zh-CN" sz="20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6000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获取：直接使用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window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，其中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window.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可以省略。</a:t>
                </a:r>
                <a:endParaRPr lang="en-US" altLang="zh-CN" sz="20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6000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对象</a:t>
                </a:r>
                <a:endParaRPr lang="en-US" altLang="zh-CN" sz="20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17200" lvl="2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600" dirty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history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对 </a:t>
                </a:r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History 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对象的只读引用。请参阅 </a:t>
                </a:r>
                <a:r>
                  <a:rPr lang="en-US" altLang="zh-CN" sz="1600" b="0" i="0" u="none" strike="noStrike" dirty="0">
                    <a:solidFill>
                      <a:srgbClr val="900B09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hlinkClick r:id="rId2"/>
                  </a:rPr>
                  <a:t>History </a:t>
                </a:r>
                <a:r>
                  <a:rPr lang="zh-CN" altLang="en-US" sz="1600" b="0" i="0" u="none" strike="noStrike" dirty="0">
                    <a:solidFill>
                      <a:srgbClr val="900B09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hlinkClick r:id="rId2"/>
                  </a:rPr>
                  <a:t>对象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17200" lvl="2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600" dirty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location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用于窗口或框架的 </a:t>
                </a:r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Location 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对象。请参阅 </a:t>
                </a:r>
                <a:r>
                  <a:rPr lang="en-US" altLang="zh-CN" sz="1600" b="0" i="0" u="none" strike="noStrike" dirty="0">
                    <a:solidFill>
                      <a:srgbClr val="900B09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hlinkClick r:id="rId3"/>
                  </a:rPr>
                  <a:t>Location </a:t>
                </a:r>
                <a:r>
                  <a:rPr lang="zh-CN" altLang="en-US" sz="1600" b="0" i="0" u="none" strike="noStrike" dirty="0">
                    <a:solidFill>
                      <a:srgbClr val="900B09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hlinkClick r:id="rId3"/>
                  </a:rPr>
                  <a:t>对象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17200" lvl="2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600" dirty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navigator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对 </a:t>
                </a:r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Navigator 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对象的只读引用。请参阅 </a:t>
                </a:r>
                <a:r>
                  <a:rPr lang="en-US" altLang="zh-CN" sz="1600" b="0" i="0" u="none" strike="noStrike" dirty="0">
                    <a:solidFill>
                      <a:srgbClr val="900B09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hlinkClick r:id="rId4"/>
                  </a:rPr>
                  <a:t>Navigator </a:t>
                </a:r>
                <a:r>
                  <a:rPr lang="zh-CN" altLang="en-US" sz="1600" b="0" i="0" u="none" strike="noStrike" dirty="0">
                    <a:solidFill>
                      <a:srgbClr val="900B09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hlinkClick r:id="rId4"/>
                  </a:rPr>
                  <a:t>对象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60000" lvl="2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方法</a:t>
                </a:r>
                <a:endParaRPr lang="en-US" altLang="zh-CN" sz="20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17200" lvl="3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600" dirty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alert()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显示带有一段消息和一个确认按钮的警告框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，无返回值。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17200" lvl="3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600" dirty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confirm()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显示带有一段消息以及确认按钮和取消按钮的对话框，返回</a:t>
                </a:r>
                <a:r>
                  <a:rPr lang="en-US" altLang="zh-CN" sz="1600" b="0" i="0" dirty="0" err="1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ture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或</a:t>
                </a:r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false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17200" lvl="3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600" dirty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prompt()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输入提示框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。可以接收用户输入的信息，并返回输入的信息。</a:t>
                </a:r>
                <a:endParaRPr lang="en-US" altLang="zh-CN" sz="1600" dirty="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17200" lvl="3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600" dirty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open()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: 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打开一个新窗口，语法格式：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open(URL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features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replace)</a:t>
                </a:r>
              </a:p>
              <a:p>
                <a:pPr marL="817200" lvl="3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600" dirty="0" err="1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setInterval</a:t>
                </a:r>
                <a:r>
                  <a:rPr lang="en-US" altLang="zh-CN" sz="1600" dirty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()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按照指定的周期（以毫秒计）来调用函数或计算表达式。</a:t>
                </a:r>
                <a:endParaRPr lang="en-US" altLang="zh-CN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17200" lvl="3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600" dirty="0" err="1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setTimeout</a:t>
                </a:r>
                <a:r>
                  <a:rPr lang="en-US" altLang="zh-CN" sz="1600" dirty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()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在指定的毫秒数后调用函数或计算表达式。</a:t>
                </a:r>
                <a:endParaRPr lang="en-US" altLang="zh-CN" sz="1600" b="0" i="0" dirty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" name="矩形: 对角圆角 7">
                <a:extLst>
                  <a:ext uri="{FF2B5EF4-FFF2-40B4-BE49-F238E27FC236}">
                    <a16:creationId xmlns:a16="http://schemas.microsoft.com/office/drawing/2014/main" id="{F9473FAA-5E18-1CFA-C29E-BF2B8185249B}"/>
                  </a:ext>
                </a:extLst>
              </p:cNvPr>
              <p:cNvSpPr/>
              <p:nvPr/>
            </p:nvSpPr>
            <p:spPr>
              <a:xfrm>
                <a:off x="920209" y="1823316"/>
                <a:ext cx="1919838" cy="402350"/>
              </a:xfrm>
              <a:prstGeom prst="round2DiagRect">
                <a:avLst>
                  <a:gd name="adj1" fmla="val 22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Window</a:t>
                </a:r>
              </a:p>
            </p:txBody>
          </p:sp>
        </p:grpSp>
        <p:sp>
          <p:nvSpPr>
            <p:cNvPr id="6" name="Shape 2677">
              <a:extLst>
                <a:ext uri="{FF2B5EF4-FFF2-40B4-BE49-F238E27FC236}">
                  <a16:creationId xmlns:a16="http://schemas.microsoft.com/office/drawing/2014/main" id="{C709A3EF-E810-18E3-BB69-136F48FA598B}"/>
                </a:ext>
              </a:extLst>
            </p:cNvPr>
            <p:cNvSpPr/>
            <p:nvPr/>
          </p:nvSpPr>
          <p:spPr>
            <a:xfrm>
              <a:off x="919889" y="1713895"/>
              <a:ext cx="279459" cy="278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45" y="1964"/>
                  </a:moveTo>
                  <a:lnTo>
                    <a:pt x="8345" y="1964"/>
                  </a:lnTo>
                  <a:cubicBezTo>
                    <a:pt x="8075" y="1964"/>
                    <a:pt x="7855" y="2184"/>
                    <a:pt x="7855" y="2455"/>
                  </a:cubicBezTo>
                  <a:cubicBezTo>
                    <a:pt x="7855" y="2726"/>
                    <a:pt x="8075" y="2945"/>
                    <a:pt x="8345" y="2945"/>
                  </a:cubicBezTo>
                  <a:lnTo>
                    <a:pt x="19145" y="2945"/>
                  </a:lnTo>
                  <a:cubicBezTo>
                    <a:pt x="19416" y="2945"/>
                    <a:pt x="19636" y="2726"/>
                    <a:pt x="19636" y="2455"/>
                  </a:cubicBezTo>
                  <a:cubicBezTo>
                    <a:pt x="19636" y="2184"/>
                    <a:pt x="19416" y="1964"/>
                    <a:pt x="19145" y="1964"/>
                  </a:cubicBezTo>
                  <a:moveTo>
                    <a:pt x="20618" y="3927"/>
                  </a:moveTo>
                  <a:lnTo>
                    <a:pt x="982" y="3927"/>
                  </a:ln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3927"/>
                    <a:pt x="20618" y="3927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4909"/>
                  </a:lnTo>
                  <a:lnTo>
                    <a:pt x="20618" y="4909"/>
                  </a:lnTo>
                  <a:cubicBezTo>
                    <a:pt x="20618" y="4909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6382" y="1964"/>
                  </a:moveTo>
                  <a:cubicBezTo>
                    <a:pt x="6111" y="1964"/>
                    <a:pt x="5891" y="2184"/>
                    <a:pt x="5891" y="2455"/>
                  </a:cubicBezTo>
                  <a:cubicBezTo>
                    <a:pt x="5891" y="2726"/>
                    <a:pt x="6111" y="2945"/>
                    <a:pt x="6382" y="2945"/>
                  </a:cubicBezTo>
                  <a:cubicBezTo>
                    <a:pt x="6653" y="2945"/>
                    <a:pt x="6873" y="2726"/>
                    <a:pt x="6873" y="2455"/>
                  </a:cubicBezTo>
                  <a:cubicBezTo>
                    <a:pt x="6873" y="2184"/>
                    <a:pt x="6653" y="1964"/>
                    <a:pt x="6382" y="1964"/>
                  </a:cubicBezTo>
                  <a:moveTo>
                    <a:pt x="4418" y="1964"/>
                  </a:moveTo>
                  <a:cubicBezTo>
                    <a:pt x="4147" y="1964"/>
                    <a:pt x="3927" y="2184"/>
                    <a:pt x="3927" y="2455"/>
                  </a:cubicBezTo>
                  <a:cubicBezTo>
                    <a:pt x="3927" y="2726"/>
                    <a:pt x="4147" y="2945"/>
                    <a:pt x="4418" y="2945"/>
                  </a:cubicBezTo>
                  <a:cubicBezTo>
                    <a:pt x="4689" y="2945"/>
                    <a:pt x="4909" y="2726"/>
                    <a:pt x="4909" y="2455"/>
                  </a:cubicBezTo>
                  <a:cubicBezTo>
                    <a:pt x="4909" y="2184"/>
                    <a:pt x="4689" y="1964"/>
                    <a:pt x="4418" y="1964"/>
                  </a:cubicBezTo>
                  <a:moveTo>
                    <a:pt x="2455" y="1964"/>
                  </a:moveTo>
                  <a:cubicBezTo>
                    <a:pt x="2184" y="1964"/>
                    <a:pt x="1964" y="2184"/>
                    <a:pt x="1964" y="2455"/>
                  </a:cubicBezTo>
                  <a:cubicBezTo>
                    <a:pt x="1964" y="2726"/>
                    <a:pt x="2184" y="2945"/>
                    <a:pt x="2455" y="2945"/>
                  </a:cubicBezTo>
                  <a:cubicBezTo>
                    <a:pt x="2725" y="2945"/>
                    <a:pt x="2945" y="2726"/>
                    <a:pt x="2945" y="2455"/>
                  </a:cubicBezTo>
                  <a:cubicBezTo>
                    <a:pt x="2945" y="2184"/>
                    <a:pt x="2725" y="1964"/>
                    <a:pt x="2455" y="1964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+mn-ea"/>
                <a:cs typeface="Arial" panose="020B0604020202020204"/>
              </a:endParaRPr>
            </a:p>
          </p:txBody>
        </p:sp>
      </p:grpSp>
      <p:sp>
        <p:nvSpPr>
          <p:cNvPr id="9" name="!!矩形: 圆角 7">
            <a:extLst>
              <a:ext uri="{FF2B5EF4-FFF2-40B4-BE49-F238E27FC236}">
                <a16:creationId xmlns:a16="http://schemas.microsoft.com/office/drawing/2014/main" id="{06EF2BC2-CAE1-1829-471E-3F65A5754DD0}"/>
              </a:ext>
            </a:extLst>
          </p:cNvPr>
          <p:cNvSpPr/>
          <p:nvPr/>
        </p:nvSpPr>
        <p:spPr>
          <a:xfrm>
            <a:off x="7352033" y="2101135"/>
            <a:ext cx="3971366" cy="372120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.alert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Window"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!!矩形: 圆角 7">
            <a:extLst>
              <a:ext uri="{FF2B5EF4-FFF2-40B4-BE49-F238E27FC236}">
                <a16:creationId xmlns:a16="http://schemas.microsoft.com/office/drawing/2014/main" id="{044C0F31-0B91-BC52-ECC4-58AC1F54373A}"/>
              </a:ext>
            </a:extLst>
          </p:cNvPr>
          <p:cNvSpPr/>
          <p:nvPr/>
        </p:nvSpPr>
        <p:spPr>
          <a:xfrm>
            <a:off x="7820740" y="2929025"/>
            <a:ext cx="3255917" cy="372120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Window"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55928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7AB06A28-D537-4C08-3CCE-549829FB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62" y="407370"/>
            <a:ext cx="10749599" cy="51719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Location</a:t>
            </a:r>
            <a:r>
              <a:rPr lang="zh-CN" altLang="en-US" dirty="0"/>
              <a:t>对象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CDF4CD2-84AB-A4A4-46AB-DE9335DF4AC5}"/>
              </a:ext>
            </a:extLst>
          </p:cNvPr>
          <p:cNvGrpSpPr/>
          <p:nvPr/>
        </p:nvGrpSpPr>
        <p:grpSpPr>
          <a:xfrm>
            <a:off x="701862" y="1221369"/>
            <a:ext cx="10614097" cy="3826660"/>
            <a:chOff x="788950" y="1670879"/>
            <a:chExt cx="10614097" cy="382666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D48BA03-20B6-AF0B-FE23-09FDB534280F}"/>
                </a:ext>
              </a:extLst>
            </p:cNvPr>
            <p:cNvGrpSpPr/>
            <p:nvPr/>
          </p:nvGrpSpPr>
          <p:grpSpPr>
            <a:xfrm>
              <a:off x="788950" y="1670879"/>
              <a:ext cx="10614097" cy="3826660"/>
              <a:chOff x="920209" y="1823315"/>
              <a:chExt cx="10407945" cy="3826660"/>
            </a:xfrm>
          </p:grpSpPr>
          <p:sp>
            <p:nvSpPr>
              <p:cNvPr id="7" name="矩形: 对角圆角 6">
                <a:extLst>
                  <a:ext uri="{FF2B5EF4-FFF2-40B4-BE49-F238E27FC236}">
                    <a16:creationId xmlns:a16="http://schemas.microsoft.com/office/drawing/2014/main" id="{CA0CB193-2287-D35D-2124-859F33CF99E7}"/>
                  </a:ext>
                </a:extLst>
              </p:cNvPr>
              <p:cNvSpPr/>
              <p:nvPr/>
            </p:nvSpPr>
            <p:spPr>
              <a:xfrm>
                <a:off x="920209" y="1823316"/>
                <a:ext cx="10407945" cy="3826659"/>
              </a:xfrm>
              <a:prstGeom prst="round2DiagRect">
                <a:avLst>
                  <a:gd name="adj1" fmla="val 3017"/>
                  <a:gd name="adj2" fmla="val 2083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0000" bIns="180000" rtlCol="0" anchor="ctr"/>
              <a:lstStyle/>
              <a:p>
                <a:pPr marL="36000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介绍：地址栏对象。</a:t>
                </a:r>
                <a:endParaRPr lang="en-US" altLang="zh-CN" sz="20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6000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获取：使用 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window.location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获取，其中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window.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可以省略。</a:t>
                </a:r>
                <a:endParaRPr lang="en-US" altLang="zh-CN" sz="20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6000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6000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属性：</a:t>
                </a:r>
                <a:endParaRPr lang="en-US" altLang="zh-CN" sz="20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17200" lvl="2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 err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href</a:t>
                </a:r>
                <a:r>
                  <a:rPr lang="zh-CN" altLang="en-US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：设置或返回完整的</a:t>
                </a:r>
                <a:r>
                  <a:rPr lang="en-US" altLang="zh-CN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URL</a:t>
                </a:r>
                <a:r>
                  <a:rPr lang="zh-CN" altLang="en-US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，当设置完成时会自动跳转</a:t>
                </a:r>
                <a:endPara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17200" lvl="2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search:</a:t>
                </a:r>
                <a:r>
                  <a:rPr lang="zh-CN" altLang="en-US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设置或返回 </a:t>
                </a:r>
                <a:r>
                  <a:rPr lang="en-US" altLang="zh-CN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URL </a:t>
                </a:r>
                <a:r>
                  <a:rPr lang="zh-CN" altLang="en-US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的查询字符串部分。</a:t>
                </a:r>
                <a:endPara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" name="矩形: 对角圆角 7">
                <a:extLst>
                  <a:ext uri="{FF2B5EF4-FFF2-40B4-BE49-F238E27FC236}">
                    <a16:creationId xmlns:a16="http://schemas.microsoft.com/office/drawing/2014/main" id="{D8EBFA38-61F3-77E2-B0B1-124443A0310D}"/>
                  </a:ext>
                </a:extLst>
              </p:cNvPr>
              <p:cNvSpPr/>
              <p:nvPr/>
            </p:nvSpPr>
            <p:spPr>
              <a:xfrm>
                <a:off x="920211" y="1823315"/>
                <a:ext cx="1916292" cy="431493"/>
              </a:xfrm>
              <a:prstGeom prst="round2DiagRect">
                <a:avLst>
                  <a:gd name="adj1" fmla="val 22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Location</a:t>
                </a:r>
              </a:p>
            </p:txBody>
          </p:sp>
        </p:grpSp>
        <p:sp>
          <p:nvSpPr>
            <p:cNvPr id="6" name="Shape 2787">
              <a:extLst>
                <a:ext uri="{FF2B5EF4-FFF2-40B4-BE49-F238E27FC236}">
                  <a16:creationId xmlns:a16="http://schemas.microsoft.com/office/drawing/2014/main" id="{067DEB18-B08B-B79D-5885-16E3399DD91F}"/>
                </a:ext>
              </a:extLst>
            </p:cNvPr>
            <p:cNvSpPr/>
            <p:nvPr/>
          </p:nvSpPr>
          <p:spPr>
            <a:xfrm>
              <a:off x="908474" y="1747309"/>
              <a:ext cx="279459" cy="278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50" y="17620"/>
                  </a:moveTo>
                  <a:cubicBezTo>
                    <a:pt x="17270" y="17122"/>
                    <a:pt x="16604" y="16682"/>
                    <a:pt x="15855" y="16324"/>
                  </a:cubicBezTo>
                  <a:cubicBezTo>
                    <a:pt x="15868" y="16284"/>
                    <a:pt x="15882" y="16244"/>
                    <a:pt x="15896" y="16203"/>
                  </a:cubicBezTo>
                  <a:cubicBezTo>
                    <a:pt x="16131" y="15456"/>
                    <a:pt x="16320" y="14656"/>
                    <a:pt x="16454" y="13811"/>
                  </a:cubicBezTo>
                  <a:cubicBezTo>
                    <a:pt x="16471" y="13704"/>
                    <a:pt x="16484" y="13596"/>
                    <a:pt x="16499" y="13488"/>
                  </a:cubicBezTo>
                  <a:cubicBezTo>
                    <a:pt x="16544" y="13166"/>
                    <a:pt x="16581" y="12839"/>
                    <a:pt x="16610" y="12507"/>
                  </a:cubicBezTo>
                  <a:cubicBezTo>
                    <a:pt x="16621" y="12383"/>
                    <a:pt x="16632" y="12260"/>
                    <a:pt x="16641" y="12135"/>
                  </a:cubicBezTo>
                  <a:cubicBezTo>
                    <a:pt x="16660" y="11858"/>
                    <a:pt x="16664" y="11574"/>
                    <a:pt x="16673" y="11291"/>
                  </a:cubicBezTo>
                  <a:lnTo>
                    <a:pt x="20598" y="11291"/>
                  </a:lnTo>
                  <a:cubicBezTo>
                    <a:pt x="20476" y="13747"/>
                    <a:pt x="19450" y="15962"/>
                    <a:pt x="17850" y="17620"/>
                  </a:cubicBezTo>
                  <a:moveTo>
                    <a:pt x="13714" y="20178"/>
                  </a:moveTo>
                  <a:cubicBezTo>
                    <a:pt x="13925" y="19957"/>
                    <a:pt x="14127" y="19710"/>
                    <a:pt x="14321" y="19444"/>
                  </a:cubicBezTo>
                  <a:cubicBezTo>
                    <a:pt x="14339" y="19419"/>
                    <a:pt x="14357" y="19394"/>
                    <a:pt x="14375" y="19369"/>
                  </a:cubicBezTo>
                  <a:cubicBezTo>
                    <a:pt x="14764" y="18822"/>
                    <a:pt x="15116" y="18192"/>
                    <a:pt x="15420" y="17488"/>
                  </a:cubicBezTo>
                  <a:cubicBezTo>
                    <a:pt x="15436" y="17450"/>
                    <a:pt x="15451" y="17410"/>
                    <a:pt x="15467" y="17372"/>
                  </a:cubicBezTo>
                  <a:cubicBezTo>
                    <a:pt x="15485" y="17329"/>
                    <a:pt x="15499" y="17282"/>
                    <a:pt x="15517" y="17239"/>
                  </a:cubicBezTo>
                  <a:cubicBezTo>
                    <a:pt x="16123" y="17535"/>
                    <a:pt x="16665" y="17890"/>
                    <a:pt x="17142" y="18285"/>
                  </a:cubicBezTo>
                  <a:cubicBezTo>
                    <a:pt x="16149" y="19129"/>
                    <a:pt x="14989" y="19782"/>
                    <a:pt x="13714" y="20178"/>
                  </a:cubicBezTo>
                  <a:moveTo>
                    <a:pt x="11291" y="20569"/>
                  </a:moveTo>
                  <a:lnTo>
                    <a:pt x="11291" y="16221"/>
                  </a:lnTo>
                  <a:cubicBezTo>
                    <a:pt x="12498" y="16271"/>
                    <a:pt x="13638" y="16493"/>
                    <a:pt x="14652" y="16869"/>
                  </a:cubicBezTo>
                  <a:cubicBezTo>
                    <a:pt x="13850" y="18909"/>
                    <a:pt x="12654" y="20298"/>
                    <a:pt x="11291" y="20569"/>
                  </a:cubicBezTo>
                  <a:moveTo>
                    <a:pt x="11291" y="11291"/>
                  </a:moveTo>
                  <a:lnTo>
                    <a:pt x="15697" y="11291"/>
                  </a:lnTo>
                  <a:cubicBezTo>
                    <a:pt x="15655" y="12995"/>
                    <a:pt x="15392" y="14581"/>
                    <a:pt x="14971" y="15948"/>
                  </a:cubicBezTo>
                  <a:cubicBezTo>
                    <a:pt x="13855" y="15534"/>
                    <a:pt x="12608" y="15291"/>
                    <a:pt x="11291" y="15240"/>
                  </a:cubicBezTo>
                  <a:cubicBezTo>
                    <a:pt x="11291" y="15240"/>
                    <a:pt x="11291" y="11291"/>
                    <a:pt x="11291" y="11291"/>
                  </a:cubicBezTo>
                  <a:close/>
                  <a:moveTo>
                    <a:pt x="11291" y="6360"/>
                  </a:moveTo>
                  <a:cubicBezTo>
                    <a:pt x="12608" y="6309"/>
                    <a:pt x="13855" y="6066"/>
                    <a:pt x="14971" y="5652"/>
                  </a:cubicBezTo>
                  <a:cubicBezTo>
                    <a:pt x="15392" y="7019"/>
                    <a:pt x="15655" y="8605"/>
                    <a:pt x="15697" y="10309"/>
                  </a:cubicBezTo>
                  <a:lnTo>
                    <a:pt x="11291" y="10309"/>
                  </a:lnTo>
                  <a:cubicBezTo>
                    <a:pt x="11291" y="10309"/>
                    <a:pt x="11291" y="6360"/>
                    <a:pt x="11291" y="6360"/>
                  </a:cubicBezTo>
                  <a:close/>
                  <a:moveTo>
                    <a:pt x="11291" y="1031"/>
                  </a:moveTo>
                  <a:cubicBezTo>
                    <a:pt x="12654" y="1302"/>
                    <a:pt x="13850" y="2691"/>
                    <a:pt x="14652" y="4731"/>
                  </a:cubicBezTo>
                  <a:cubicBezTo>
                    <a:pt x="13638" y="5107"/>
                    <a:pt x="12498" y="5329"/>
                    <a:pt x="11291" y="5379"/>
                  </a:cubicBezTo>
                  <a:cubicBezTo>
                    <a:pt x="11291" y="5379"/>
                    <a:pt x="11291" y="1031"/>
                    <a:pt x="11291" y="1031"/>
                  </a:cubicBezTo>
                  <a:close/>
                  <a:moveTo>
                    <a:pt x="17142" y="3315"/>
                  </a:moveTo>
                  <a:cubicBezTo>
                    <a:pt x="16665" y="3711"/>
                    <a:pt x="16123" y="4065"/>
                    <a:pt x="15517" y="4361"/>
                  </a:cubicBezTo>
                  <a:cubicBezTo>
                    <a:pt x="15499" y="4318"/>
                    <a:pt x="15485" y="4271"/>
                    <a:pt x="15467" y="4229"/>
                  </a:cubicBezTo>
                  <a:cubicBezTo>
                    <a:pt x="15451" y="4190"/>
                    <a:pt x="15436" y="4151"/>
                    <a:pt x="15420" y="4112"/>
                  </a:cubicBezTo>
                  <a:cubicBezTo>
                    <a:pt x="15116" y="3408"/>
                    <a:pt x="14764" y="2778"/>
                    <a:pt x="14375" y="2231"/>
                  </a:cubicBezTo>
                  <a:cubicBezTo>
                    <a:pt x="14357" y="2206"/>
                    <a:pt x="14339" y="2181"/>
                    <a:pt x="14321" y="2156"/>
                  </a:cubicBezTo>
                  <a:cubicBezTo>
                    <a:pt x="14127" y="1890"/>
                    <a:pt x="13925" y="1643"/>
                    <a:pt x="13714" y="1422"/>
                  </a:cubicBezTo>
                  <a:cubicBezTo>
                    <a:pt x="14989" y="1818"/>
                    <a:pt x="16149" y="2471"/>
                    <a:pt x="17142" y="3315"/>
                  </a:cubicBezTo>
                  <a:moveTo>
                    <a:pt x="20598" y="10309"/>
                  </a:moveTo>
                  <a:lnTo>
                    <a:pt x="16673" y="10309"/>
                  </a:lnTo>
                  <a:cubicBezTo>
                    <a:pt x="16664" y="10027"/>
                    <a:pt x="16660" y="9742"/>
                    <a:pt x="16641" y="9465"/>
                  </a:cubicBezTo>
                  <a:cubicBezTo>
                    <a:pt x="16632" y="9340"/>
                    <a:pt x="16621" y="9217"/>
                    <a:pt x="16610" y="9093"/>
                  </a:cubicBezTo>
                  <a:cubicBezTo>
                    <a:pt x="16581" y="8761"/>
                    <a:pt x="16544" y="8434"/>
                    <a:pt x="16499" y="8112"/>
                  </a:cubicBezTo>
                  <a:cubicBezTo>
                    <a:pt x="16484" y="8005"/>
                    <a:pt x="16471" y="7896"/>
                    <a:pt x="16454" y="7789"/>
                  </a:cubicBezTo>
                  <a:cubicBezTo>
                    <a:pt x="16320" y="6944"/>
                    <a:pt x="16131" y="6144"/>
                    <a:pt x="15896" y="5397"/>
                  </a:cubicBezTo>
                  <a:cubicBezTo>
                    <a:pt x="15882" y="5357"/>
                    <a:pt x="15868" y="5317"/>
                    <a:pt x="15855" y="5276"/>
                  </a:cubicBezTo>
                  <a:cubicBezTo>
                    <a:pt x="16604" y="4918"/>
                    <a:pt x="17270" y="4478"/>
                    <a:pt x="17850" y="3981"/>
                  </a:cubicBezTo>
                  <a:cubicBezTo>
                    <a:pt x="19450" y="5638"/>
                    <a:pt x="20476" y="7853"/>
                    <a:pt x="20598" y="10309"/>
                  </a:cubicBezTo>
                  <a:moveTo>
                    <a:pt x="10309" y="5379"/>
                  </a:moveTo>
                  <a:cubicBezTo>
                    <a:pt x="9101" y="5329"/>
                    <a:pt x="7961" y="5107"/>
                    <a:pt x="6947" y="4731"/>
                  </a:cubicBezTo>
                  <a:cubicBezTo>
                    <a:pt x="7749" y="2691"/>
                    <a:pt x="8945" y="1302"/>
                    <a:pt x="10309" y="1031"/>
                  </a:cubicBezTo>
                  <a:cubicBezTo>
                    <a:pt x="10309" y="1031"/>
                    <a:pt x="10309" y="5379"/>
                    <a:pt x="10309" y="5379"/>
                  </a:cubicBezTo>
                  <a:close/>
                  <a:moveTo>
                    <a:pt x="10309" y="10309"/>
                  </a:moveTo>
                  <a:lnTo>
                    <a:pt x="5903" y="10309"/>
                  </a:lnTo>
                  <a:cubicBezTo>
                    <a:pt x="5945" y="8605"/>
                    <a:pt x="6207" y="7019"/>
                    <a:pt x="6629" y="5652"/>
                  </a:cubicBezTo>
                  <a:cubicBezTo>
                    <a:pt x="7745" y="6066"/>
                    <a:pt x="8991" y="6309"/>
                    <a:pt x="10309" y="6360"/>
                  </a:cubicBezTo>
                  <a:cubicBezTo>
                    <a:pt x="10309" y="6360"/>
                    <a:pt x="10309" y="10309"/>
                    <a:pt x="10309" y="10309"/>
                  </a:cubicBezTo>
                  <a:close/>
                  <a:moveTo>
                    <a:pt x="10309" y="15240"/>
                  </a:moveTo>
                  <a:cubicBezTo>
                    <a:pt x="8991" y="15291"/>
                    <a:pt x="7745" y="15534"/>
                    <a:pt x="6629" y="15948"/>
                  </a:cubicBezTo>
                  <a:cubicBezTo>
                    <a:pt x="6207" y="14581"/>
                    <a:pt x="5945" y="12995"/>
                    <a:pt x="5903" y="11291"/>
                  </a:cubicBezTo>
                  <a:lnTo>
                    <a:pt x="10309" y="11291"/>
                  </a:lnTo>
                  <a:cubicBezTo>
                    <a:pt x="10309" y="11291"/>
                    <a:pt x="10309" y="15240"/>
                    <a:pt x="10309" y="15240"/>
                  </a:cubicBezTo>
                  <a:close/>
                  <a:moveTo>
                    <a:pt x="10309" y="20569"/>
                  </a:moveTo>
                  <a:cubicBezTo>
                    <a:pt x="8945" y="20298"/>
                    <a:pt x="7749" y="18909"/>
                    <a:pt x="6947" y="16869"/>
                  </a:cubicBezTo>
                  <a:cubicBezTo>
                    <a:pt x="7961" y="16493"/>
                    <a:pt x="9101" y="16271"/>
                    <a:pt x="10309" y="16221"/>
                  </a:cubicBezTo>
                  <a:cubicBezTo>
                    <a:pt x="10309" y="16221"/>
                    <a:pt x="10309" y="20569"/>
                    <a:pt x="10309" y="20569"/>
                  </a:cubicBezTo>
                  <a:close/>
                  <a:moveTo>
                    <a:pt x="4458" y="18285"/>
                  </a:moveTo>
                  <a:cubicBezTo>
                    <a:pt x="4934" y="17890"/>
                    <a:pt x="5476" y="17535"/>
                    <a:pt x="6083" y="17239"/>
                  </a:cubicBezTo>
                  <a:cubicBezTo>
                    <a:pt x="6100" y="17282"/>
                    <a:pt x="6115" y="17329"/>
                    <a:pt x="6132" y="17372"/>
                  </a:cubicBezTo>
                  <a:cubicBezTo>
                    <a:pt x="6149" y="17410"/>
                    <a:pt x="6163" y="17450"/>
                    <a:pt x="6180" y="17488"/>
                  </a:cubicBezTo>
                  <a:cubicBezTo>
                    <a:pt x="6484" y="18192"/>
                    <a:pt x="6835" y="18822"/>
                    <a:pt x="7224" y="19369"/>
                  </a:cubicBezTo>
                  <a:cubicBezTo>
                    <a:pt x="7242" y="19394"/>
                    <a:pt x="7261" y="19419"/>
                    <a:pt x="7279" y="19444"/>
                  </a:cubicBezTo>
                  <a:cubicBezTo>
                    <a:pt x="7472" y="19710"/>
                    <a:pt x="7674" y="19957"/>
                    <a:pt x="7886" y="20178"/>
                  </a:cubicBezTo>
                  <a:cubicBezTo>
                    <a:pt x="6610" y="19782"/>
                    <a:pt x="5451" y="19129"/>
                    <a:pt x="4458" y="18285"/>
                  </a:cubicBezTo>
                  <a:moveTo>
                    <a:pt x="1002" y="11291"/>
                  </a:moveTo>
                  <a:lnTo>
                    <a:pt x="4927" y="11291"/>
                  </a:lnTo>
                  <a:cubicBezTo>
                    <a:pt x="4935" y="11574"/>
                    <a:pt x="4940" y="11858"/>
                    <a:pt x="4958" y="12135"/>
                  </a:cubicBezTo>
                  <a:cubicBezTo>
                    <a:pt x="4967" y="12260"/>
                    <a:pt x="4979" y="12383"/>
                    <a:pt x="4989" y="12507"/>
                  </a:cubicBezTo>
                  <a:cubicBezTo>
                    <a:pt x="5018" y="12839"/>
                    <a:pt x="5055" y="13166"/>
                    <a:pt x="5100" y="13488"/>
                  </a:cubicBezTo>
                  <a:cubicBezTo>
                    <a:pt x="5116" y="13596"/>
                    <a:pt x="5129" y="13704"/>
                    <a:pt x="5146" y="13811"/>
                  </a:cubicBezTo>
                  <a:cubicBezTo>
                    <a:pt x="5280" y="14656"/>
                    <a:pt x="5468" y="15456"/>
                    <a:pt x="5704" y="16203"/>
                  </a:cubicBezTo>
                  <a:cubicBezTo>
                    <a:pt x="5718" y="16244"/>
                    <a:pt x="5731" y="16284"/>
                    <a:pt x="5744" y="16324"/>
                  </a:cubicBezTo>
                  <a:cubicBezTo>
                    <a:pt x="4996" y="16682"/>
                    <a:pt x="4330" y="17122"/>
                    <a:pt x="3749" y="17620"/>
                  </a:cubicBezTo>
                  <a:cubicBezTo>
                    <a:pt x="2150" y="15962"/>
                    <a:pt x="1123" y="13747"/>
                    <a:pt x="1002" y="11291"/>
                  </a:cubicBezTo>
                  <a:moveTo>
                    <a:pt x="3749" y="3981"/>
                  </a:moveTo>
                  <a:cubicBezTo>
                    <a:pt x="4330" y="4478"/>
                    <a:pt x="4996" y="4918"/>
                    <a:pt x="5744" y="5276"/>
                  </a:cubicBezTo>
                  <a:cubicBezTo>
                    <a:pt x="5731" y="5317"/>
                    <a:pt x="5718" y="5357"/>
                    <a:pt x="5704" y="5397"/>
                  </a:cubicBezTo>
                  <a:cubicBezTo>
                    <a:pt x="5469" y="6144"/>
                    <a:pt x="5280" y="6944"/>
                    <a:pt x="5146" y="7789"/>
                  </a:cubicBezTo>
                  <a:cubicBezTo>
                    <a:pt x="5129" y="7896"/>
                    <a:pt x="5116" y="8005"/>
                    <a:pt x="5100" y="8112"/>
                  </a:cubicBezTo>
                  <a:cubicBezTo>
                    <a:pt x="5055" y="8434"/>
                    <a:pt x="5018" y="8761"/>
                    <a:pt x="4989" y="9093"/>
                  </a:cubicBezTo>
                  <a:cubicBezTo>
                    <a:pt x="4979" y="9217"/>
                    <a:pt x="4967" y="9340"/>
                    <a:pt x="4958" y="9465"/>
                  </a:cubicBezTo>
                  <a:cubicBezTo>
                    <a:pt x="4940" y="9742"/>
                    <a:pt x="4935" y="10027"/>
                    <a:pt x="4927" y="10309"/>
                  </a:cubicBezTo>
                  <a:lnTo>
                    <a:pt x="1002" y="10309"/>
                  </a:lnTo>
                  <a:cubicBezTo>
                    <a:pt x="1123" y="7853"/>
                    <a:pt x="2150" y="5638"/>
                    <a:pt x="3749" y="3981"/>
                  </a:cubicBezTo>
                  <a:moveTo>
                    <a:pt x="7886" y="1422"/>
                  </a:moveTo>
                  <a:cubicBezTo>
                    <a:pt x="7674" y="1643"/>
                    <a:pt x="7472" y="1890"/>
                    <a:pt x="7279" y="2156"/>
                  </a:cubicBezTo>
                  <a:cubicBezTo>
                    <a:pt x="7261" y="2181"/>
                    <a:pt x="7242" y="2206"/>
                    <a:pt x="7224" y="2231"/>
                  </a:cubicBezTo>
                  <a:cubicBezTo>
                    <a:pt x="6835" y="2778"/>
                    <a:pt x="6484" y="3408"/>
                    <a:pt x="6180" y="4112"/>
                  </a:cubicBezTo>
                  <a:cubicBezTo>
                    <a:pt x="6163" y="4151"/>
                    <a:pt x="6149" y="4190"/>
                    <a:pt x="6132" y="4229"/>
                  </a:cubicBezTo>
                  <a:cubicBezTo>
                    <a:pt x="6115" y="4271"/>
                    <a:pt x="6100" y="4318"/>
                    <a:pt x="6083" y="4361"/>
                  </a:cubicBezTo>
                  <a:cubicBezTo>
                    <a:pt x="5476" y="4065"/>
                    <a:pt x="4934" y="3711"/>
                    <a:pt x="4458" y="3315"/>
                  </a:cubicBezTo>
                  <a:cubicBezTo>
                    <a:pt x="5451" y="2471"/>
                    <a:pt x="6610" y="1818"/>
                    <a:pt x="7886" y="142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+mn-ea"/>
                <a:cs typeface="Arial" panose="020B0604020202020204"/>
              </a:endParaRPr>
            </a:p>
          </p:txBody>
        </p:sp>
      </p:grpSp>
      <p:sp>
        <p:nvSpPr>
          <p:cNvPr id="9" name="!!矩形: 圆角 7">
            <a:extLst>
              <a:ext uri="{FF2B5EF4-FFF2-40B4-BE49-F238E27FC236}">
                <a16:creationId xmlns:a16="http://schemas.microsoft.com/office/drawing/2014/main" id="{421DA296-70D1-4A48-1F20-DF1D0B7474A0}"/>
              </a:ext>
            </a:extLst>
          </p:cNvPr>
          <p:cNvSpPr/>
          <p:nvPr/>
        </p:nvSpPr>
        <p:spPr>
          <a:xfrm>
            <a:off x="1364522" y="2893570"/>
            <a:ext cx="3084105" cy="372120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.location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en-US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!!矩形: 圆角 7">
            <a:extLst>
              <a:ext uri="{FF2B5EF4-FFF2-40B4-BE49-F238E27FC236}">
                <a16:creationId xmlns:a16="http://schemas.microsoft.com/office/drawing/2014/main" id="{045FADC5-96E0-65DD-9F2D-280DEC8C7B4E}"/>
              </a:ext>
            </a:extLst>
          </p:cNvPr>
          <p:cNvSpPr/>
          <p:nvPr/>
        </p:nvSpPr>
        <p:spPr>
          <a:xfrm>
            <a:off x="4987218" y="2895994"/>
            <a:ext cx="2422777" cy="372120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en-US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!!矩形: 圆角 7">
            <a:extLst>
              <a:ext uri="{FF2B5EF4-FFF2-40B4-BE49-F238E27FC236}">
                <a16:creationId xmlns:a16="http://schemas.microsoft.com/office/drawing/2014/main" id="{AAFE2078-1038-F779-98C1-2D44381647F8}"/>
              </a:ext>
            </a:extLst>
          </p:cNvPr>
          <p:cNvSpPr/>
          <p:nvPr/>
        </p:nvSpPr>
        <p:spPr>
          <a:xfrm>
            <a:off x="1545589" y="5565866"/>
            <a:ext cx="8304551" cy="372120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location.href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"https://www.w3school.com.cn/jsref/index.asp"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67465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7AB06A28-D537-4C08-3CCE-549829FB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00" y="480964"/>
            <a:ext cx="10749599" cy="51719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Location</a:t>
            </a:r>
            <a:r>
              <a:rPr lang="zh-CN" altLang="en-US" dirty="0"/>
              <a:t>对象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05C73A-6621-F34B-240A-B038631E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31"/>
          <a:stretch/>
        </p:blipFill>
        <p:spPr>
          <a:xfrm>
            <a:off x="1250969" y="1364343"/>
            <a:ext cx="9106185" cy="4301688"/>
          </a:xfrm>
          <a:prstGeom prst="rect">
            <a:avLst/>
          </a:prstGeom>
        </p:spPr>
      </p:pic>
      <p:sp>
        <p:nvSpPr>
          <p:cNvPr id="15" name="!!矩形: 圆角 7">
            <a:extLst>
              <a:ext uri="{FF2B5EF4-FFF2-40B4-BE49-F238E27FC236}">
                <a16:creationId xmlns:a16="http://schemas.microsoft.com/office/drawing/2014/main" id="{A5E2E8EA-FE80-9E74-48C0-E46D92AE16EB}"/>
              </a:ext>
            </a:extLst>
          </p:cNvPr>
          <p:cNvSpPr/>
          <p:nvPr/>
        </p:nvSpPr>
        <p:spPr>
          <a:xfrm>
            <a:off x="1480275" y="6084745"/>
            <a:ext cx="8304551" cy="372120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location.href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"https://www.w3school.com.cn/jsref/index.asp"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61550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F7DDC5-7FDB-9764-0613-AD36AFBF164F}"/>
              </a:ext>
            </a:extLst>
          </p:cNvPr>
          <p:cNvSpPr/>
          <p:nvPr/>
        </p:nvSpPr>
        <p:spPr>
          <a:xfrm>
            <a:off x="788950" y="4209362"/>
            <a:ext cx="5541511" cy="352362"/>
          </a:xfrm>
          <a:prstGeom prst="rect">
            <a:avLst/>
          </a:prstGeom>
          <a:solidFill>
            <a:srgbClr val="FF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95C5EA-A2C3-5DCB-E5E4-C3F8943D4B97}"/>
              </a:ext>
            </a:extLst>
          </p:cNvPr>
          <p:cNvSpPr/>
          <p:nvPr/>
        </p:nvSpPr>
        <p:spPr>
          <a:xfrm>
            <a:off x="788951" y="3834898"/>
            <a:ext cx="5541511" cy="352363"/>
          </a:xfrm>
          <a:prstGeom prst="rect">
            <a:avLst/>
          </a:prstGeom>
          <a:solidFill>
            <a:srgbClr val="DDD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75C161-8F00-620E-4AB2-40FA0306D74F}"/>
              </a:ext>
            </a:extLst>
          </p:cNvPr>
          <p:cNvSpPr/>
          <p:nvPr/>
        </p:nvSpPr>
        <p:spPr>
          <a:xfrm>
            <a:off x="788951" y="3469227"/>
            <a:ext cx="5541511" cy="352362"/>
          </a:xfrm>
          <a:prstGeom prst="rect">
            <a:avLst/>
          </a:prstGeom>
          <a:solidFill>
            <a:srgbClr val="A4F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5CFC89-1DFE-C9ED-2C4E-8933E5D2D29E}"/>
              </a:ext>
            </a:extLst>
          </p:cNvPr>
          <p:cNvSpPr/>
          <p:nvPr/>
        </p:nvSpPr>
        <p:spPr>
          <a:xfrm>
            <a:off x="788951" y="3126372"/>
            <a:ext cx="5541511" cy="322845"/>
          </a:xfrm>
          <a:prstGeom prst="rect">
            <a:avLst/>
          </a:prstGeom>
          <a:solidFill>
            <a:srgbClr val="FFF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B6096F-4CE0-E6B4-4577-AFD8FCED6BE2}"/>
              </a:ext>
            </a:extLst>
          </p:cNvPr>
          <p:cNvSpPr/>
          <p:nvPr/>
        </p:nvSpPr>
        <p:spPr>
          <a:xfrm>
            <a:off x="788951" y="2766413"/>
            <a:ext cx="5541511" cy="339950"/>
          </a:xfrm>
          <a:prstGeom prst="rect">
            <a:avLst/>
          </a:prstGeom>
          <a:solidFill>
            <a:srgbClr val="F9C49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0F9928A8-D8DE-FCC8-4E41-0B12A09C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950" y="273881"/>
            <a:ext cx="10698800" cy="51719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DOM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BBD6EF8-403B-3450-C850-829B67DDBFF9}"/>
              </a:ext>
            </a:extLst>
          </p:cNvPr>
          <p:cNvGrpSpPr/>
          <p:nvPr/>
        </p:nvGrpSpPr>
        <p:grpSpPr>
          <a:xfrm>
            <a:off x="788951" y="1023257"/>
            <a:ext cx="5541511" cy="5533372"/>
            <a:chOff x="788951" y="1670879"/>
            <a:chExt cx="5541511" cy="488575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8BFCD7E-9F1C-E27E-52A1-EC8FAA7FD15A}"/>
                </a:ext>
              </a:extLst>
            </p:cNvPr>
            <p:cNvGrpSpPr/>
            <p:nvPr/>
          </p:nvGrpSpPr>
          <p:grpSpPr>
            <a:xfrm>
              <a:off x="788951" y="1670879"/>
              <a:ext cx="5541511" cy="4885750"/>
              <a:chOff x="920210" y="1823315"/>
              <a:chExt cx="5433881" cy="4885750"/>
            </a:xfrm>
          </p:grpSpPr>
          <p:sp>
            <p:nvSpPr>
              <p:cNvPr id="12" name="矩形: 对角圆角 11">
                <a:extLst>
                  <a:ext uri="{FF2B5EF4-FFF2-40B4-BE49-F238E27FC236}">
                    <a16:creationId xmlns:a16="http://schemas.microsoft.com/office/drawing/2014/main" id="{A592E053-BEE5-3219-C4C4-61FFF666EE5B}"/>
                  </a:ext>
                </a:extLst>
              </p:cNvPr>
              <p:cNvSpPr/>
              <p:nvPr/>
            </p:nvSpPr>
            <p:spPr>
              <a:xfrm>
                <a:off x="920210" y="1823317"/>
                <a:ext cx="5433881" cy="4885748"/>
              </a:xfrm>
              <a:prstGeom prst="round2DiagRect">
                <a:avLst>
                  <a:gd name="adj1" fmla="val 2643"/>
                  <a:gd name="adj2" fmla="val 2083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0000" bIns="72000" rtlCol="0" anchor="ctr"/>
              <a:lstStyle/>
              <a:p>
                <a:pPr marL="36000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概念：</a:t>
                </a:r>
                <a:r>
                  <a:rPr lang="en-US" altLang="zh-CN" dirty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ocument </a:t>
                </a:r>
                <a:r>
                  <a:rPr lang="en-US" altLang="zh-CN" dirty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bject </a:t>
                </a:r>
                <a:r>
                  <a:rPr lang="en-US" altLang="zh-CN" dirty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M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odel 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，文档对象模型。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6000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将标记语言的各个组成部分封装为对应的对象：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645750" lvl="1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Document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：整个文档对象</a:t>
                </a:r>
                <a:endParaRPr lang="en-US" altLang="zh-CN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645750" lvl="1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Element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：元素对象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,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即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HTML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中的标签</a:t>
                </a:r>
                <a:endParaRPr lang="en-US" altLang="zh-CN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645750" lvl="1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Attribute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：属性对象，标签的属性</a:t>
                </a:r>
                <a:endParaRPr lang="en-US" altLang="zh-CN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645750" lvl="1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Text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：文本对象</a:t>
                </a:r>
                <a:endParaRPr lang="en-US" altLang="zh-CN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645750" lvl="1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Comment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：注释对象</a:t>
                </a:r>
                <a:endParaRPr lang="en-US" altLang="zh-CN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JavaScript </a:t>
                </a:r>
                <a:r>
                  <a:rPr lang="zh-CN" altLang="en-US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通过</a:t>
                </a:r>
                <a:r>
                  <a:rPr lang="en-US" altLang="zh-CN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DOM</a:t>
                </a:r>
                <a:r>
                  <a:rPr lang="zh-CN" altLang="en-US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，就能够对</a:t>
                </a:r>
                <a:r>
                  <a:rPr lang="en-US" altLang="zh-CN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HTML</a:t>
                </a:r>
                <a:r>
                  <a:rPr lang="zh-CN" altLang="en-US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进行操作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645750" lvl="1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改变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HTML 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元素的内容</a:t>
                </a:r>
              </a:p>
              <a:p>
                <a:pPr marL="645750" lvl="1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改变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HTML 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元素的样式（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CSS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）</a:t>
                </a:r>
              </a:p>
              <a:p>
                <a:pPr marL="645750" lvl="1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对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HTML DOM 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事件作出反应</a:t>
                </a:r>
              </a:p>
              <a:p>
                <a:pPr marL="645750" lvl="1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添加和删除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HTML 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元素</a:t>
                </a:r>
                <a:endParaRPr lang="en-US" altLang="zh-CN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3" name="矩形: 对角圆角 12">
                <a:extLst>
                  <a:ext uri="{FF2B5EF4-FFF2-40B4-BE49-F238E27FC236}">
                    <a16:creationId xmlns:a16="http://schemas.microsoft.com/office/drawing/2014/main" id="{02AB3BDD-1D01-143F-F76B-59D27B593EE0}"/>
                  </a:ext>
                </a:extLst>
              </p:cNvPr>
              <p:cNvSpPr/>
              <p:nvPr/>
            </p:nvSpPr>
            <p:spPr>
              <a:xfrm>
                <a:off x="920211" y="1823315"/>
                <a:ext cx="1596063" cy="431493"/>
              </a:xfrm>
              <a:prstGeom prst="round2DiagRect">
                <a:avLst>
                  <a:gd name="adj1" fmla="val 22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DOM</a:t>
                </a:r>
              </a:p>
            </p:txBody>
          </p:sp>
        </p:grpSp>
        <p:sp>
          <p:nvSpPr>
            <p:cNvPr id="11" name="Shape 2539">
              <a:extLst>
                <a:ext uri="{FF2B5EF4-FFF2-40B4-BE49-F238E27FC236}">
                  <a16:creationId xmlns:a16="http://schemas.microsoft.com/office/drawing/2014/main" id="{4AA0ECAF-A04D-08D9-AF0A-1A963D554AC9}"/>
                </a:ext>
              </a:extLst>
            </p:cNvPr>
            <p:cNvSpPr/>
            <p:nvPr/>
          </p:nvSpPr>
          <p:spPr>
            <a:xfrm>
              <a:off x="922357" y="1746895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64" y="19636"/>
                  </a:moveTo>
                  <a:cubicBezTo>
                    <a:pt x="12764" y="20178"/>
                    <a:pt x="12324" y="20618"/>
                    <a:pt x="11782" y="20618"/>
                  </a:cubicBezTo>
                  <a:lnTo>
                    <a:pt x="9818" y="20618"/>
                  </a:lnTo>
                  <a:cubicBezTo>
                    <a:pt x="9276" y="20618"/>
                    <a:pt x="8836" y="20178"/>
                    <a:pt x="8836" y="19636"/>
                  </a:cubicBezTo>
                  <a:lnTo>
                    <a:pt x="8836" y="17673"/>
                  </a:lnTo>
                  <a:cubicBezTo>
                    <a:pt x="8836" y="17131"/>
                    <a:pt x="9276" y="16691"/>
                    <a:pt x="9818" y="16691"/>
                  </a:cubicBezTo>
                  <a:lnTo>
                    <a:pt x="11782" y="16691"/>
                  </a:lnTo>
                  <a:cubicBezTo>
                    <a:pt x="12324" y="16691"/>
                    <a:pt x="12764" y="17131"/>
                    <a:pt x="12764" y="17673"/>
                  </a:cubicBezTo>
                  <a:cubicBezTo>
                    <a:pt x="12764" y="17673"/>
                    <a:pt x="12764" y="19636"/>
                    <a:pt x="12764" y="19636"/>
                  </a:cubicBezTo>
                  <a:close/>
                  <a:moveTo>
                    <a:pt x="11782" y="15709"/>
                  </a:moveTo>
                  <a:lnTo>
                    <a:pt x="9818" y="15709"/>
                  </a:lnTo>
                  <a:cubicBezTo>
                    <a:pt x="8734" y="15709"/>
                    <a:pt x="7855" y="16588"/>
                    <a:pt x="7855" y="17673"/>
                  </a:cubicBezTo>
                  <a:lnTo>
                    <a:pt x="7855" y="19636"/>
                  </a:lnTo>
                  <a:cubicBezTo>
                    <a:pt x="7855" y="20721"/>
                    <a:pt x="8734" y="21600"/>
                    <a:pt x="9818" y="21600"/>
                  </a:cubicBezTo>
                  <a:lnTo>
                    <a:pt x="11782" y="21600"/>
                  </a:lnTo>
                  <a:cubicBezTo>
                    <a:pt x="12866" y="21600"/>
                    <a:pt x="13745" y="20721"/>
                    <a:pt x="13745" y="19636"/>
                  </a:cubicBezTo>
                  <a:lnTo>
                    <a:pt x="13745" y="17673"/>
                  </a:lnTo>
                  <a:cubicBezTo>
                    <a:pt x="13745" y="16588"/>
                    <a:pt x="12866" y="15709"/>
                    <a:pt x="11782" y="15709"/>
                  </a:cubicBezTo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7673" y="20618"/>
                  </a:lnTo>
                  <a:cubicBezTo>
                    <a:pt x="17131" y="20618"/>
                    <a:pt x="16691" y="20178"/>
                    <a:pt x="16691" y="19636"/>
                  </a:cubicBezTo>
                  <a:lnTo>
                    <a:pt x="16691" y="17673"/>
                  </a:lnTo>
                  <a:cubicBezTo>
                    <a:pt x="16691" y="17131"/>
                    <a:pt x="17131" y="16691"/>
                    <a:pt x="17673" y="16691"/>
                  </a:cubicBezTo>
                  <a:lnTo>
                    <a:pt x="19636" y="16691"/>
                  </a:lnTo>
                  <a:cubicBezTo>
                    <a:pt x="20178" y="16691"/>
                    <a:pt x="20618" y="17131"/>
                    <a:pt x="20618" y="17673"/>
                  </a:cubicBezTo>
                  <a:cubicBezTo>
                    <a:pt x="20618" y="17673"/>
                    <a:pt x="20618" y="19636"/>
                    <a:pt x="20618" y="19636"/>
                  </a:cubicBezTo>
                  <a:close/>
                  <a:moveTo>
                    <a:pt x="19636" y="15709"/>
                  </a:moveTo>
                  <a:lnTo>
                    <a:pt x="17673" y="15709"/>
                  </a:lnTo>
                  <a:cubicBezTo>
                    <a:pt x="16588" y="15709"/>
                    <a:pt x="15709" y="16588"/>
                    <a:pt x="15709" y="17673"/>
                  </a:cubicBezTo>
                  <a:lnTo>
                    <a:pt x="15709" y="19636"/>
                  </a:lnTo>
                  <a:cubicBezTo>
                    <a:pt x="15709" y="20721"/>
                    <a:pt x="16588" y="21600"/>
                    <a:pt x="17673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7673"/>
                  </a:lnTo>
                  <a:cubicBezTo>
                    <a:pt x="21600" y="16588"/>
                    <a:pt x="20721" y="15709"/>
                    <a:pt x="19636" y="15709"/>
                  </a:cubicBezTo>
                  <a:moveTo>
                    <a:pt x="4909" y="19636"/>
                  </a:moveTo>
                  <a:cubicBezTo>
                    <a:pt x="4909" y="20178"/>
                    <a:pt x="4469" y="20618"/>
                    <a:pt x="3927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7673"/>
                  </a:lnTo>
                  <a:cubicBezTo>
                    <a:pt x="982" y="17131"/>
                    <a:pt x="1422" y="16691"/>
                    <a:pt x="1964" y="16691"/>
                  </a:cubicBezTo>
                  <a:lnTo>
                    <a:pt x="3927" y="16691"/>
                  </a:lnTo>
                  <a:cubicBezTo>
                    <a:pt x="4469" y="16691"/>
                    <a:pt x="4909" y="17131"/>
                    <a:pt x="4909" y="17673"/>
                  </a:cubicBezTo>
                  <a:cubicBezTo>
                    <a:pt x="4909" y="17673"/>
                    <a:pt x="4909" y="19636"/>
                    <a:pt x="4909" y="19636"/>
                  </a:cubicBezTo>
                  <a:close/>
                  <a:moveTo>
                    <a:pt x="3927" y="15709"/>
                  </a:moveTo>
                  <a:lnTo>
                    <a:pt x="1964" y="15709"/>
                  </a:lnTo>
                  <a:cubicBezTo>
                    <a:pt x="879" y="15709"/>
                    <a:pt x="0" y="16588"/>
                    <a:pt x="0" y="17673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3927" y="21600"/>
                  </a:lnTo>
                  <a:cubicBezTo>
                    <a:pt x="5012" y="21600"/>
                    <a:pt x="5891" y="20721"/>
                    <a:pt x="5891" y="19636"/>
                  </a:cubicBezTo>
                  <a:lnTo>
                    <a:pt x="5891" y="17673"/>
                  </a:lnTo>
                  <a:cubicBezTo>
                    <a:pt x="5891" y="16588"/>
                    <a:pt x="5012" y="15709"/>
                    <a:pt x="3927" y="15709"/>
                  </a:cubicBezTo>
                  <a:moveTo>
                    <a:pt x="2945" y="14727"/>
                  </a:moveTo>
                  <a:cubicBezTo>
                    <a:pt x="3217" y="14727"/>
                    <a:pt x="3436" y="14507"/>
                    <a:pt x="3436" y="14236"/>
                  </a:cubicBezTo>
                  <a:lnTo>
                    <a:pt x="3436" y="10800"/>
                  </a:lnTo>
                  <a:lnTo>
                    <a:pt x="10309" y="10800"/>
                  </a:lnTo>
                  <a:lnTo>
                    <a:pt x="10309" y="14236"/>
                  </a:lnTo>
                  <a:cubicBezTo>
                    <a:pt x="10309" y="14507"/>
                    <a:pt x="10529" y="14727"/>
                    <a:pt x="10800" y="14727"/>
                  </a:cubicBezTo>
                  <a:cubicBezTo>
                    <a:pt x="11071" y="14727"/>
                    <a:pt x="11291" y="14507"/>
                    <a:pt x="11291" y="14236"/>
                  </a:cubicBezTo>
                  <a:lnTo>
                    <a:pt x="11291" y="10800"/>
                  </a:lnTo>
                  <a:lnTo>
                    <a:pt x="18164" y="10800"/>
                  </a:lnTo>
                  <a:lnTo>
                    <a:pt x="18164" y="14236"/>
                  </a:lnTo>
                  <a:cubicBezTo>
                    <a:pt x="18164" y="14507"/>
                    <a:pt x="18384" y="14727"/>
                    <a:pt x="18655" y="14727"/>
                  </a:cubicBezTo>
                  <a:cubicBezTo>
                    <a:pt x="18926" y="14727"/>
                    <a:pt x="19145" y="14507"/>
                    <a:pt x="19145" y="14236"/>
                  </a:cubicBezTo>
                  <a:lnTo>
                    <a:pt x="19145" y="10309"/>
                  </a:lnTo>
                  <a:cubicBezTo>
                    <a:pt x="19145" y="10038"/>
                    <a:pt x="18926" y="9818"/>
                    <a:pt x="18655" y="9818"/>
                  </a:cubicBezTo>
                  <a:lnTo>
                    <a:pt x="11291" y="9818"/>
                  </a:lnTo>
                  <a:lnTo>
                    <a:pt x="11291" y="7364"/>
                  </a:lnTo>
                  <a:cubicBezTo>
                    <a:pt x="11291" y="7093"/>
                    <a:pt x="11071" y="6873"/>
                    <a:pt x="10800" y="6873"/>
                  </a:cubicBezTo>
                  <a:cubicBezTo>
                    <a:pt x="10529" y="6873"/>
                    <a:pt x="10309" y="7093"/>
                    <a:pt x="10309" y="7364"/>
                  </a:cubicBezTo>
                  <a:lnTo>
                    <a:pt x="10309" y="9818"/>
                  </a:lnTo>
                  <a:lnTo>
                    <a:pt x="2945" y="9818"/>
                  </a:lnTo>
                  <a:cubicBezTo>
                    <a:pt x="2674" y="9818"/>
                    <a:pt x="2455" y="10038"/>
                    <a:pt x="2455" y="10309"/>
                  </a:cubicBezTo>
                  <a:lnTo>
                    <a:pt x="2455" y="14236"/>
                  </a:lnTo>
                  <a:cubicBezTo>
                    <a:pt x="2455" y="14507"/>
                    <a:pt x="2674" y="14727"/>
                    <a:pt x="2945" y="14727"/>
                  </a:cubicBezTo>
                  <a:moveTo>
                    <a:pt x="8836" y="1964"/>
                  </a:moveTo>
                  <a:cubicBezTo>
                    <a:pt x="8836" y="1422"/>
                    <a:pt x="9276" y="982"/>
                    <a:pt x="9818" y="982"/>
                  </a:cubicBezTo>
                  <a:lnTo>
                    <a:pt x="11782" y="982"/>
                  </a:lnTo>
                  <a:cubicBezTo>
                    <a:pt x="12324" y="982"/>
                    <a:pt x="12764" y="1422"/>
                    <a:pt x="12764" y="1964"/>
                  </a:cubicBezTo>
                  <a:lnTo>
                    <a:pt x="12764" y="3927"/>
                  </a:lnTo>
                  <a:cubicBezTo>
                    <a:pt x="12764" y="4469"/>
                    <a:pt x="12324" y="4909"/>
                    <a:pt x="11782" y="4909"/>
                  </a:cubicBezTo>
                  <a:lnTo>
                    <a:pt x="9818" y="4909"/>
                  </a:lnTo>
                  <a:cubicBezTo>
                    <a:pt x="9276" y="4909"/>
                    <a:pt x="8836" y="4469"/>
                    <a:pt x="8836" y="3927"/>
                  </a:cubicBezTo>
                  <a:cubicBezTo>
                    <a:pt x="8836" y="3927"/>
                    <a:pt x="8836" y="1964"/>
                    <a:pt x="8836" y="1964"/>
                  </a:cubicBezTo>
                  <a:close/>
                  <a:moveTo>
                    <a:pt x="9818" y="5891"/>
                  </a:moveTo>
                  <a:lnTo>
                    <a:pt x="11782" y="5891"/>
                  </a:lnTo>
                  <a:cubicBezTo>
                    <a:pt x="12866" y="5891"/>
                    <a:pt x="13745" y="5012"/>
                    <a:pt x="13745" y="3927"/>
                  </a:cubicBezTo>
                  <a:lnTo>
                    <a:pt x="13745" y="1964"/>
                  </a:lnTo>
                  <a:cubicBezTo>
                    <a:pt x="13745" y="879"/>
                    <a:pt x="12866" y="0"/>
                    <a:pt x="11782" y="0"/>
                  </a:cubicBezTo>
                  <a:lnTo>
                    <a:pt x="9818" y="0"/>
                  </a:lnTo>
                  <a:cubicBezTo>
                    <a:pt x="8734" y="0"/>
                    <a:pt x="7855" y="879"/>
                    <a:pt x="7855" y="1964"/>
                  </a:cubicBezTo>
                  <a:lnTo>
                    <a:pt x="7855" y="3927"/>
                  </a:lnTo>
                  <a:cubicBezTo>
                    <a:pt x="7855" y="5012"/>
                    <a:pt x="8734" y="5891"/>
                    <a:pt x="9818" y="589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4" name="!!矩形: 圆角 7">
            <a:extLst>
              <a:ext uri="{FF2B5EF4-FFF2-40B4-BE49-F238E27FC236}">
                <a16:creationId xmlns:a16="http://schemas.microsoft.com/office/drawing/2014/main" id="{07F5A7D1-A156-4E4C-D649-16C3E6D92972}"/>
              </a:ext>
            </a:extLst>
          </p:cNvPr>
          <p:cNvSpPr/>
          <p:nvPr/>
        </p:nvSpPr>
        <p:spPr>
          <a:xfrm>
            <a:off x="7065105" y="703943"/>
            <a:ext cx="4647924" cy="3023994"/>
          </a:xfrm>
          <a:prstGeom prst="roundRect">
            <a:avLst>
              <a:gd name="adj" fmla="val 2361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" rtlCol="0" anchor="ctr"/>
          <a:lstStyle/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对象标题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 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"https://itcast.cn"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传智教育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2CC6965-FF14-7785-45EC-A4F5FB03A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105" y="3817614"/>
            <a:ext cx="4554667" cy="2739014"/>
          </a:xfrm>
          <a:prstGeom prst="roundRect">
            <a:avLst>
              <a:gd name="adj" fmla="val 2543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34393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>
            <a:extLst>
              <a:ext uri="{FF2B5EF4-FFF2-40B4-BE49-F238E27FC236}">
                <a16:creationId xmlns:a16="http://schemas.microsoft.com/office/drawing/2014/main" id="{D8250EA4-A202-8CF6-A1B5-463928BD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66" y="354013"/>
            <a:ext cx="10698800" cy="51719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DOM</a:t>
            </a:r>
            <a:endParaRPr lang="zh-CN" altLang="en-US" dirty="0"/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594C0F11-B976-D6EF-E3EC-F3320EB9F76F}"/>
              </a:ext>
            </a:extLst>
          </p:cNvPr>
          <p:cNvSpPr txBox="1">
            <a:spLocks/>
          </p:cNvSpPr>
          <p:nvPr/>
        </p:nvSpPr>
        <p:spPr>
          <a:xfrm>
            <a:off x="645565" y="1795538"/>
            <a:ext cx="11350491" cy="4468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DOM</a:t>
            </a:r>
            <a:r>
              <a:rPr lang="zh-CN" altLang="en-US" sz="2400" dirty="0">
                <a:solidFill>
                  <a:schemeClr val="tx1"/>
                </a:solidFill>
              </a:rPr>
              <a:t>是 </a:t>
            </a:r>
            <a:r>
              <a:rPr lang="en-US" altLang="zh-CN" sz="2400" dirty="0">
                <a:solidFill>
                  <a:schemeClr val="tx1"/>
                </a:solidFill>
              </a:rPr>
              <a:t>W3C</a:t>
            </a:r>
            <a:r>
              <a:rPr lang="zh-CN" altLang="en-US" sz="2400" dirty="0">
                <a:solidFill>
                  <a:schemeClr val="tx1"/>
                </a:solidFill>
              </a:rPr>
              <a:t>（万维网联盟）的标准，定义了访问</a:t>
            </a:r>
            <a:r>
              <a:rPr lang="en-US" altLang="zh-CN" sz="2400" dirty="0">
                <a:solidFill>
                  <a:schemeClr val="tx1"/>
                </a:solidFill>
              </a:rPr>
              <a:t>HTML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</a:rPr>
              <a:t>XML</a:t>
            </a:r>
            <a:r>
              <a:rPr lang="zh-CN" altLang="en-US" sz="2400" dirty="0">
                <a:solidFill>
                  <a:schemeClr val="tx1"/>
                </a:solidFill>
              </a:rPr>
              <a:t>文档的标准，分为</a:t>
            </a: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个不同的部分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7200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Core DOM -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所有文档类型的标准模型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080000" lvl="2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Document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：整个文档对象</a:t>
            </a:r>
          </a:p>
          <a:p>
            <a:pPr marL="1080000" lvl="2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：元素对象</a:t>
            </a:r>
          </a:p>
          <a:p>
            <a:pPr marL="1080000" lvl="2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Attribute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：属性对象</a:t>
            </a:r>
          </a:p>
          <a:p>
            <a:pPr marL="1080000" lvl="2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Text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：文本对象</a:t>
            </a:r>
          </a:p>
          <a:p>
            <a:pPr marL="1080000" lvl="2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Comment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：注释对象</a:t>
            </a:r>
          </a:p>
          <a:p>
            <a:pPr marL="7200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 DOM - XML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文档的标准模型  </a:t>
            </a:r>
          </a:p>
          <a:p>
            <a:pPr marL="7200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 DOM - HTML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文档的标准模型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08000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Image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img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</a:p>
          <a:p>
            <a:pPr marL="108000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Button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&lt;input type='button'&gt;</a:t>
            </a:r>
          </a:p>
          <a:p>
            <a:pPr marL="1253387" lvl="2" indent="-342900">
              <a:lnSpc>
                <a:spcPct val="200000"/>
              </a:lnSpc>
              <a:buFont typeface="+mj-lt"/>
              <a:buAutoNum type="arabicPeriod"/>
            </a:pPr>
            <a:endParaRPr lang="zh-CN" altLang="en-US" sz="1467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en-US" altLang="zh-CN" dirty="0"/>
          </a:p>
        </p:txBody>
      </p:sp>
      <p:sp>
        <p:nvSpPr>
          <p:cNvPr id="5" name="!!矩形: 圆角 7">
            <a:extLst>
              <a:ext uri="{FF2B5EF4-FFF2-40B4-BE49-F238E27FC236}">
                <a16:creationId xmlns:a16="http://schemas.microsoft.com/office/drawing/2014/main" id="{E6A99F8D-308F-245F-E85D-8F610F8FC06B}"/>
              </a:ext>
            </a:extLst>
          </p:cNvPr>
          <p:cNvSpPr/>
          <p:nvPr/>
        </p:nvSpPr>
        <p:spPr>
          <a:xfrm>
            <a:off x="6701482" y="2351314"/>
            <a:ext cx="5113147" cy="2634343"/>
          </a:xfrm>
          <a:prstGeom prst="roundRect">
            <a:avLst>
              <a:gd name="adj" fmla="val 2361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" rtlCol="0" anchor="ctr"/>
          <a:lstStyle/>
          <a:p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对象标题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"https://itcast.cn"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传智教育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577D9B-75E0-2979-3178-077A6547D9D1}"/>
              </a:ext>
            </a:extLst>
          </p:cNvPr>
          <p:cNvSpPr/>
          <p:nvPr/>
        </p:nvSpPr>
        <p:spPr>
          <a:xfrm>
            <a:off x="7259962" y="3908611"/>
            <a:ext cx="4554667" cy="242047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388740-06F6-AAA3-1130-41E7D7FDF6F0}"/>
              </a:ext>
            </a:extLst>
          </p:cNvPr>
          <p:cNvSpPr/>
          <p:nvPr/>
        </p:nvSpPr>
        <p:spPr>
          <a:xfrm>
            <a:off x="7987553" y="3908613"/>
            <a:ext cx="2694962" cy="242045"/>
          </a:xfrm>
          <a:prstGeom prst="rect">
            <a:avLst/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00F7DB-4387-A756-F531-41F9A8EF01AB}"/>
              </a:ext>
            </a:extLst>
          </p:cNvPr>
          <p:cNvSpPr txBox="1"/>
          <p:nvPr/>
        </p:nvSpPr>
        <p:spPr>
          <a:xfrm>
            <a:off x="6210055" y="5395240"/>
            <a:ext cx="6096000" cy="951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获取元素对象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调用元素对象的属性或方法</a:t>
            </a:r>
          </a:p>
        </p:txBody>
      </p:sp>
    </p:spTree>
    <p:extLst>
      <p:ext uri="{BB962C8B-B14F-4D97-AF65-F5344CB8AC3E}">
        <p14:creationId xmlns:p14="http://schemas.microsoft.com/office/powerpoint/2010/main" val="192783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>
            <a:extLst>
              <a:ext uri="{FF2B5EF4-FFF2-40B4-BE49-F238E27FC236}">
                <a16:creationId xmlns:a16="http://schemas.microsoft.com/office/drawing/2014/main" id="{89E878FE-379A-9798-A9D4-B4352DC1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414920"/>
            <a:ext cx="10698800" cy="51719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DOM</a:t>
            </a:r>
            <a:endParaRPr lang="zh-CN" altLang="en-US" dirty="0"/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266CE47E-A298-68D9-E43C-5A62C38AE6B8}"/>
              </a:ext>
            </a:extLst>
          </p:cNvPr>
          <p:cNvSpPr txBox="1">
            <a:spLocks/>
          </p:cNvSpPr>
          <p:nvPr/>
        </p:nvSpPr>
        <p:spPr>
          <a:xfrm>
            <a:off x="710880" y="1204686"/>
            <a:ext cx="10698800" cy="495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</a:rPr>
              <a:t>HTML</a:t>
            </a:r>
            <a:r>
              <a:rPr lang="zh-CN" altLang="en-US" sz="2000" dirty="0">
                <a:solidFill>
                  <a:schemeClr val="tx1"/>
                </a:solidFill>
              </a:rPr>
              <a:t>中的</a:t>
            </a:r>
            <a:r>
              <a:rPr lang="en-US" altLang="zh-CN" sz="2000" dirty="0">
                <a:solidFill>
                  <a:schemeClr val="tx1"/>
                </a:solidFill>
              </a:rPr>
              <a:t>Element</a:t>
            </a:r>
            <a:r>
              <a:rPr lang="zh-CN" altLang="en-US" sz="2000" dirty="0">
                <a:solidFill>
                  <a:schemeClr val="tx1"/>
                </a:solidFill>
              </a:rPr>
              <a:t>对象可以通过</a:t>
            </a:r>
            <a:r>
              <a:rPr lang="en-US" altLang="zh-CN" sz="2000" dirty="0">
                <a:solidFill>
                  <a:schemeClr val="tx1"/>
                </a:solidFill>
              </a:rPr>
              <a:t>Document</a:t>
            </a:r>
            <a:r>
              <a:rPr lang="zh-CN" altLang="en-US" sz="2000" dirty="0">
                <a:solidFill>
                  <a:schemeClr val="tx1"/>
                </a:solidFill>
              </a:rPr>
              <a:t>对象获取，而</a:t>
            </a:r>
            <a:r>
              <a:rPr lang="en-US" altLang="zh-CN" sz="2000" dirty="0">
                <a:solidFill>
                  <a:schemeClr val="tx1"/>
                </a:solidFill>
              </a:rPr>
              <a:t>Document</a:t>
            </a:r>
            <a:r>
              <a:rPr lang="zh-CN" altLang="en-US" sz="2000" dirty="0">
                <a:solidFill>
                  <a:schemeClr val="tx1"/>
                </a:solidFill>
              </a:rPr>
              <a:t>对象是通过</a:t>
            </a:r>
            <a:r>
              <a:rPr lang="en-US" altLang="zh-CN" sz="2000" dirty="0">
                <a:solidFill>
                  <a:schemeClr val="tx1"/>
                </a:solidFill>
              </a:rPr>
              <a:t>window</a:t>
            </a:r>
            <a:r>
              <a:rPr lang="zh-CN" altLang="en-US" sz="2000" dirty="0">
                <a:solidFill>
                  <a:schemeClr val="tx1"/>
                </a:solidFill>
              </a:rPr>
              <a:t>对象获取的。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</a:rPr>
              <a:t>Document</a:t>
            </a:r>
            <a:r>
              <a:rPr lang="zh-CN" altLang="en-US" sz="2000" dirty="0">
                <a:solidFill>
                  <a:schemeClr val="tx1"/>
                </a:solidFill>
              </a:rPr>
              <a:t>对象中提供了以下获取</a:t>
            </a:r>
            <a:r>
              <a:rPr lang="en-US" altLang="zh-CN" sz="2000" dirty="0">
                <a:solidFill>
                  <a:schemeClr val="tx1"/>
                </a:solidFill>
              </a:rPr>
              <a:t>Element</a:t>
            </a:r>
            <a:r>
              <a:rPr lang="zh-CN" altLang="en-US" sz="2000" dirty="0">
                <a:solidFill>
                  <a:schemeClr val="tx1"/>
                </a:solidFill>
              </a:rPr>
              <a:t>元素对象的函数：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6120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属性值获取，返回单个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12000" lvl="1" indent="-342900">
              <a:lnSpc>
                <a:spcPct val="200000"/>
              </a:lnSpc>
              <a:buFont typeface="+mj-lt"/>
              <a:buAutoNum type="arabicPeriod"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120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根据标签名称获取，返回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12000" lvl="1" indent="-342900">
              <a:lnSpc>
                <a:spcPct val="200000"/>
              </a:lnSpc>
              <a:buFont typeface="+mj-lt"/>
              <a:buAutoNum type="arabicPeriod"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120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属性值获取，返回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12000" lvl="1" indent="-342900">
              <a:lnSpc>
                <a:spcPct val="200000"/>
              </a:lnSpc>
              <a:buFont typeface="+mj-lt"/>
              <a:buAutoNum type="arabicPeriod"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120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属性值获取，返回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!!矩形: 圆角 7">
            <a:extLst>
              <a:ext uri="{FF2B5EF4-FFF2-40B4-BE49-F238E27FC236}">
                <a16:creationId xmlns:a16="http://schemas.microsoft.com/office/drawing/2014/main" id="{95B47B01-6841-887A-E70B-E16AE9272823}"/>
              </a:ext>
            </a:extLst>
          </p:cNvPr>
          <p:cNvSpPr/>
          <p:nvPr/>
        </p:nvSpPr>
        <p:spPr>
          <a:xfrm>
            <a:off x="1410670" y="3027421"/>
            <a:ext cx="8594976" cy="347026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pt-BR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h1 = document.getElementById(</a:t>
            </a:r>
            <a:r>
              <a:rPr lang="pt-BR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lang="pt-BR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!!矩形: 圆角 7">
            <a:extLst>
              <a:ext uri="{FF2B5EF4-FFF2-40B4-BE49-F238E27FC236}">
                <a16:creationId xmlns:a16="http://schemas.microsoft.com/office/drawing/2014/main" id="{B1925B5F-D153-A263-D48C-25019CA43549}"/>
              </a:ext>
            </a:extLst>
          </p:cNvPr>
          <p:cNvSpPr/>
          <p:nvPr/>
        </p:nvSpPr>
        <p:spPr>
          <a:xfrm>
            <a:off x="1410670" y="3908163"/>
            <a:ext cx="8594976" cy="347026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document.getElementsByTagName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!!矩形: 圆角 7">
            <a:extLst>
              <a:ext uri="{FF2B5EF4-FFF2-40B4-BE49-F238E27FC236}">
                <a16:creationId xmlns:a16="http://schemas.microsoft.com/office/drawing/2014/main" id="{F7A0F58C-3BA1-3E54-B0A3-41293AF92AB2}"/>
              </a:ext>
            </a:extLst>
          </p:cNvPr>
          <p:cNvSpPr/>
          <p:nvPr/>
        </p:nvSpPr>
        <p:spPr>
          <a:xfrm>
            <a:off x="1410670" y="4823365"/>
            <a:ext cx="8594976" cy="347026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hobbys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document.getElementsByName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'hobby'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!!矩形: 圆角 7">
            <a:extLst>
              <a:ext uri="{FF2B5EF4-FFF2-40B4-BE49-F238E27FC236}">
                <a16:creationId xmlns:a16="http://schemas.microsoft.com/office/drawing/2014/main" id="{DF302761-AAB9-1280-1FC2-794D35666C2F}"/>
              </a:ext>
            </a:extLst>
          </p:cNvPr>
          <p:cNvSpPr/>
          <p:nvPr/>
        </p:nvSpPr>
        <p:spPr>
          <a:xfrm>
            <a:off x="1410670" y="5813683"/>
            <a:ext cx="8594976" cy="347026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clss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document.getElementsByClassName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9779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3">
            <a:extLst>
              <a:ext uri="{FF2B5EF4-FFF2-40B4-BE49-F238E27FC236}">
                <a16:creationId xmlns:a16="http://schemas.microsoft.com/office/drawing/2014/main" id="{B3ADA392-72A5-7C02-1BC0-761EB8F2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19" y="410215"/>
            <a:ext cx="10698800" cy="51719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什么是 </a:t>
            </a:r>
            <a:r>
              <a:rPr lang="en-US" altLang="zh-CN" dirty="0"/>
              <a:t>JavaScript?</a:t>
            </a: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07CD8D6-46DB-2F1A-5046-93EFF3661F81}"/>
              </a:ext>
            </a:extLst>
          </p:cNvPr>
          <p:cNvGrpSpPr/>
          <p:nvPr/>
        </p:nvGrpSpPr>
        <p:grpSpPr>
          <a:xfrm>
            <a:off x="634646" y="1365904"/>
            <a:ext cx="10404241" cy="3394782"/>
            <a:chOff x="918342" y="1821411"/>
            <a:chExt cx="10202165" cy="3140782"/>
          </a:xfrm>
        </p:grpSpPr>
        <p:sp>
          <p:nvSpPr>
            <p:cNvPr id="15" name="矩形: 对角圆角 14">
              <a:extLst>
                <a:ext uri="{FF2B5EF4-FFF2-40B4-BE49-F238E27FC236}">
                  <a16:creationId xmlns:a16="http://schemas.microsoft.com/office/drawing/2014/main" id="{F095DFC5-84E9-9139-1D9C-812CD252ED4F}"/>
                </a:ext>
              </a:extLst>
            </p:cNvPr>
            <p:cNvSpPr/>
            <p:nvPr/>
          </p:nvSpPr>
          <p:spPr>
            <a:xfrm>
              <a:off x="920210" y="1823316"/>
              <a:ext cx="10200297" cy="3138877"/>
            </a:xfrm>
            <a:prstGeom prst="round2DiagRect">
              <a:avLst>
                <a:gd name="adj1" fmla="val 3520"/>
                <a:gd name="adj2" fmla="val 2820"/>
              </a:avLst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4000" bIns="180000" rtlCol="0" anchor="ctr"/>
            <a:lstStyle/>
            <a:p>
              <a:pPr marL="360000" lvl="1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JavaScript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（简称：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JS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）是一门</a:t>
              </a:r>
              <a:r>
                <a:rPr lang="zh-CN" altLang="en-US" sz="2000" dirty="0">
                  <a:solidFill>
                    <a:srgbClr val="FF0000"/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跨平台、基于对象的脚本语言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。是用来控制网页行为的，它能使网页可交互。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endParaRPr>
            </a:p>
            <a:p>
              <a:pPr marL="360000" lvl="1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JavaScript 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和 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Java 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是完全不同的语言，不论是概念还是设计。但是基础语法类似。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endParaRPr>
            </a:p>
            <a:p>
              <a:pPr marL="360000" lvl="1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JavaScript 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在 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Courier New" panose="02070309020205020404" pitchFamily="49" charset="0"/>
                </a:rPr>
                <a:t>1995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 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年由 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Brendan </a:t>
              </a:r>
              <a:r>
                <a:rPr lang="en-US" altLang="zh-C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Eich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 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发明，并于 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1997 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年成为 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ECMA 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标准。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endParaRPr>
            </a:p>
            <a:p>
              <a:pPr marL="360000" lvl="1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ECMAScript6 (ES6)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 是最主流的 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JavaScript 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版本（发布于 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2015 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年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)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。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endParaRPr>
            </a:p>
          </p:txBody>
        </p:sp>
        <p:sp>
          <p:nvSpPr>
            <p:cNvPr id="16" name="矩形: 对角圆角 15">
              <a:extLst>
                <a:ext uri="{FF2B5EF4-FFF2-40B4-BE49-F238E27FC236}">
                  <a16:creationId xmlns:a16="http://schemas.microsoft.com/office/drawing/2014/main" id="{D7DCB237-47CB-0711-6875-178C164AC0E1}"/>
                </a:ext>
              </a:extLst>
            </p:cNvPr>
            <p:cNvSpPr/>
            <p:nvPr/>
          </p:nvSpPr>
          <p:spPr>
            <a:xfrm>
              <a:off x="918342" y="1821411"/>
              <a:ext cx="1982205" cy="412096"/>
            </a:xfrm>
            <a:prstGeom prst="round2DiagRect">
              <a:avLst>
                <a:gd name="adj1" fmla="val 22684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</a:t>
              </a:r>
              <a:r>
                <a:rPr lang="en-US" altLang="zh-CN" sz="20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JavaScript</a:t>
              </a:r>
            </a:p>
          </p:txBody>
        </p:sp>
      </p:grp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94E2EDAD-DBC8-F65F-9799-D29FA3AFA47E}"/>
              </a:ext>
            </a:extLst>
          </p:cNvPr>
          <p:cNvSpPr/>
          <p:nvPr/>
        </p:nvSpPr>
        <p:spPr>
          <a:xfrm>
            <a:off x="636551" y="5199185"/>
            <a:ext cx="10735309" cy="926021"/>
          </a:xfrm>
          <a:prstGeom prst="round2DiagRect">
            <a:avLst/>
          </a:prstGeom>
          <a:solidFill>
            <a:srgbClr val="FF0000">
              <a:alpha val="14902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ea typeface="Alibaba PuHuiTi R"/>
              </a:rPr>
              <a:t>ECMA</a:t>
            </a:r>
            <a:r>
              <a:rPr lang="zh-CN" altLang="en-US" b="1" dirty="0">
                <a:solidFill>
                  <a:srgbClr val="C00000"/>
                </a:solidFill>
                <a:ea typeface="Alibaba PuHuiTi R"/>
              </a:rPr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Alibaba PuHuiTi R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Alibaba PuHuiTi R"/>
              </a:rPr>
              <a:t>ECMA</a:t>
            </a:r>
            <a:r>
              <a:rPr lang="zh-CN" altLang="en-US" dirty="0">
                <a:solidFill>
                  <a:schemeClr val="tx1"/>
                </a:solidFill>
                <a:ea typeface="Alibaba PuHuiTi R"/>
              </a:rPr>
              <a:t>国际（前身为欧洲计算机制造商协会），制定了标准化的脚本程序设计语言 </a:t>
            </a:r>
            <a:r>
              <a:rPr lang="en-US" altLang="zh-CN" dirty="0">
                <a:solidFill>
                  <a:schemeClr val="tx1"/>
                </a:solidFill>
                <a:ea typeface="Alibaba PuHuiTi R"/>
              </a:rPr>
              <a:t>ECMAScript</a:t>
            </a:r>
            <a:r>
              <a:rPr lang="zh-CN" altLang="en-US" dirty="0">
                <a:solidFill>
                  <a:schemeClr val="tx1"/>
                </a:solidFill>
                <a:ea typeface="Alibaba PuHuiTi R"/>
              </a:rPr>
              <a:t>，这种语言得到广泛应用。而</a:t>
            </a:r>
            <a:r>
              <a:rPr lang="en-US" altLang="zh-CN" dirty="0">
                <a:solidFill>
                  <a:schemeClr val="tx1"/>
                </a:solidFill>
                <a:ea typeface="Alibaba PuHuiTi R"/>
              </a:rPr>
              <a:t>JavaScript</a:t>
            </a:r>
            <a:r>
              <a:rPr lang="zh-CN" altLang="en-US" dirty="0">
                <a:solidFill>
                  <a:schemeClr val="tx1"/>
                </a:solidFill>
                <a:ea typeface="Alibaba PuHuiTi R"/>
              </a:rPr>
              <a:t>是遵守</a:t>
            </a:r>
            <a:r>
              <a:rPr lang="en-US" altLang="zh-CN" dirty="0">
                <a:solidFill>
                  <a:schemeClr val="tx1"/>
                </a:solidFill>
                <a:ea typeface="Alibaba PuHuiTi R"/>
              </a:rPr>
              <a:t>ECMAScript</a:t>
            </a:r>
            <a:r>
              <a:rPr lang="zh-CN" altLang="en-US" dirty="0">
                <a:solidFill>
                  <a:schemeClr val="tx1"/>
                </a:solidFill>
                <a:ea typeface="Alibaba PuHuiTi R"/>
              </a:rPr>
              <a:t>的标准的。</a:t>
            </a:r>
          </a:p>
        </p:txBody>
      </p:sp>
      <p:sp>
        <p:nvSpPr>
          <p:cNvPr id="18" name="Shape 2461">
            <a:extLst>
              <a:ext uri="{FF2B5EF4-FFF2-40B4-BE49-F238E27FC236}">
                <a16:creationId xmlns:a16="http://schemas.microsoft.com/office/drawing/2014/main" id="{1D79CFF2-4F70-C752-9D1D-571D0BD056A5}"/>
              </a:ext>
            </a:extLst>
          </p:cNvPr>
          <p:cNvSpPr/>
          <p:nvPr/>
        </p:nvSpPr>
        <p:spPr>
          <a:xfrm>
            <a:off x="786769" y="1410067"/>
            <a:ext cx="212975" cy="2510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141865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>
            <a:extLst>
              <a:ext uri="{FF2B5EF4-FFF2-40B4-BE49-F238E27FC236}">
                <a16:creationId xmlns:a16="http://schemas.microsoft.com/office/drawing/2014/main" id="{89E878FE-379A-9798-A9D4-B4352DC1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414920"/>
            <a:ext cx="10698800" cy="51719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DOM</a:t>
            </a:r>
            <a:endParaRPr lang="zh-CN" altLang="en-US" dirty="0"/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DB85C32-453C-8827-28BD-50FBA9B74539}"/>
              </a:ext>
            </a:extLst>
          </p:cNvPr>
          <p:cNvSpPr txBox="1">
            <a:spLocks/>
          </p:cNvSpPr>
          <p:nvPr/>
        </p:nvSpPr>
        <p:spPr>
          <a:xfrm>
            <a:off x="3886363" y="1123349"/>
            <a:ext cx="6839693" cy="517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C00000"/>
                </a:solidFill>
              </a:rPr>
              <a:t>通过</a:t>
            </a:r>
            <a:r>
              <a:rPr lang="en-US" altLang="zh-CN" sz="2400" dirty="0">
                <a:solidFill>
                  <a:srgbClr val="C00000"/>
                </a:solidFill>
              </a:rPr>
              <a:t>DOM</a:t>
            </a:r>
            <a:r>
              <a:rPr lang="zh-CN" altLang="en-US" sz="2400" dirty="0">
                <a:solidFill>
                  <a:srgbClr val="C00000"/>
                </a:solidFill>
              </a:rPr>
              <a:t>操作，完成如下效果实现。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2FC9380-C464-DC23-E3B4-5BA7B0445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35" t="17906" r="9732" b="11402"/>
          <a:stretch/>
        </p:blipFill>
        <p:spPr>
          <a:xfrm>
            <a:off x="2242457" y="1044487"/>
            <a:ext cx="1444172" cy="674915"/>
          </a:xfrm>
          <a:prstGeom prst="rect">
            <a:avLst/>
          </a:prstGeom>
        </p:spPr>
      </p:pic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25A49D63-4F74-BF9F-AC0B-8E56E825EE98}"/>
              </a:ext>
            </a:extLst>
          </p:cNvPr>
          <p:cNvSpPr txBox="1">
            <a:spLocks/>
          </p:cNvSpPr>
          <p:nvPr/>
        </p:nvSpPr>
        <p:spPr>
          <a:xfrm>
            <a:off x="2242457" y="2039090"/>
            <a:ext cx="7993579" cy="1325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</a:rPr>
              <a:t>点亮灯泡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</a:rPr>
              <a:t>将所有的</a:t>
            </a:r>
            <a:r>
              <a:rPr lang="en-US" altLang="zh-CN" sz="2000" dirty="0">
                <a:solidFill>
                  <a:schemeClr val="tx1"/>
                </a:solidFill>
              </a:rPr>
              <a:t>div</a:t>
            </a:r>
            <a:r>
              <a:rPr lang="zh-CN" altLang="en-US" sz="2000" dirty="0">
                <a:solidFill>
                  <a:schemeClr val="tx1"/>
                </a:solidFill>
              </a:rPr>
              <a:t>标签的标签体内容后面加上：</a:t>
            </a:r>
            <a:r>
              <a:rPr lang="en-US" altLang="zh-CN" sz="2000" dirty="0">
                <a:solidFill>
                  <a:srgbClr val="FF0000"/>
                </a:solidFill>
              </a:rPr>
              <a:t>very good</a:t>
            </a: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</a:rPr>
              <a:t>使所有的复选框呈现被选中的状态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93F2C33-0405-5FD6-ACC6-0D2DD43B4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952" y="3590883"/>
            <a:ext cx="1866996" cy="311166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A1FE7A7-48C3-5517-831D-64D76B4BF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226" y="3673437"/>
            <a:ext cx="1835244" cy="3029106"/>
          </a:xfrm>
          <a:prstGeom prst="rect">
            <a:avLst/>
          </a:prstGeom>
        </p:spPr>
      </p:pic>
      <p:sp>
        <p:nvSpPr>
          <p:cNvPr id="18" name="箭头: 虚尾 17">
            <a:extLst>
              <a:ext uri="{FF2B5EF4-FFF2-40B4-BE49-F238E27FC236}">
                <a16:creationId xmlns:a16="http://schemas.microsoft.com/office/drawing/2014/main" id="{D497165A-F2A7-61F2-90E9-61E178208705}"/>
              </a:ext>
            </a:extLst>
          </p:cNvPr>
          <p:cNvSpPr/>
          <p:nvPr/>
        </p:nvSpPr>
        <p:spPr>
          <a:xfrm>
            <a:off x="5523949" y="4604447"/>
            <a:ext cx="1330831" cy="656982"/>
          </a:xfrm>
          <a:prstGeom prst="stripedRightArrow">
            <a:avLst>
              <a:gd name="adj1" fmla="val 50000"/>
              <a:gd name="adj2" fmla="val 90816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085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2E84AEF-6A10-57FD-621F-99747E26C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411" y="2389211"/>
            <a:ext cx="1390721" cy="1225613"/>
          </a:xfrm>
          <a:prstGeom prst="rect">
            <a:avLst/>
          </a:prstGeom>
        </p:spPr>
      </p:pic>
      <p:sp>
        <p:nvSpPr>
          <p:cNvPr id="4" name="标题 4">
            <a:extLst>
              <a:ext uri="{FF2B5EF4-FFF2-40B4-BE49-F238E27FC236}">
                <a16:creationId xmlns:a16="http://schemas.microsoft.com/office/drawing/2014/main" id="{8769232A-7EDB-C30E-AEFC-324423755E32}"/>
              </a:ext>
            </a:extLst>
          </p:cNvPr>
          <p:cNvSpPr txBox="1">
            <a:spLocks/>
          </p:cNvSpPr>
          <p:nvPr/>
        </p:nvSpPr>
        <p:spPr>
          <a:xfrm>
            <a:off x="4779555" y="1952172"/>
            <a:ext cx="519901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JavaScript</a:t>
            </a:r>
            <a:r>
              <a:rPr lang="zh-CN" altLang="en-US" dirty="0"/>
              <a:t>事件监听</a:t>
            </a:r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73D07EB8-406A-EA96-BED1-4F8958CB6E9B}"/>
              </a:ext>
            </a:extLst>
          </p:cNvPr>
          <p:cNvSpPr txBox="1">
            <a:spLocks/>
          </p:cNvSpPr>
          <p:nvPr/>
        </p:nvSpPr>
        <p:spPr>
          <a:xfrm>
            <a:off x="3095207" y="2427977"/>
            <a:ext cx="1127125" cy="1148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</a:rPr>
              <a:t>05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138A237B-4C2A-2833-3765-48DEC431DDFB}"/>
              </a:ext>
            </a:extLst>
          </p:cNvPr>
          <p:cNvSpPr txBox="1">
            <a:spLocks/>
          </p:cNvSpPr>
          <p:nvPr/>
        </p:nvSpPr>
        <p:spPr>
          <a:xfrm>
            <a:off x="5019040" y="2895101"/>
            <a:ext cx="5466080" cy="2031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</a:rPr>
              <a:t>事件绑定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常见事件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70C0"/>
                </a:solidFill>
              </a:rPr>
              <a:t>案例</a:t>
            </a:r>
          </a:p>
        </p:txBody>
      </p:sp>
    </p:spTree>
    <p:extLst>
      <p:ext uri="{BB962C8B-B14F-4D97-AF65-F5344CB8AC3E}">
        <p14:creationId xmlns:p14="http://schemas.microsoft.com/office/powerpoint/2010/main" val="16147845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>
            <a:extLst>
              <a:ext uri="{FF2B5EF4-FFF2-40B4-BE49-F238E27FC236}">
                <a16:creationId xmlns:a16="http://schemas.microsoft.com/office/drawing/2014/main" id="{169CF928-AA9D-B009-185D-0D0DB9AB2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828061"/>
            <a:ext cx="10698800" cy="51719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事件监听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3E71DE19-1E13-B586-9BA8-3AC217B73645}"/>
              </a:ext>
            </a:extLst>
          </p:cNvPr>
          <p:cNvSpPr txBox="1">
            <a:spLocks/>
          </p:cNvSpPr>
          <p:nvPr/>
        </p:nvSpPr>
        <p:spPr>
          <a:xfrm>
            <a:off x="710880" y="1624204"/>
            <a:ext cx="10698800" cy="35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事件：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HTML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事件是发生在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HTML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元素上的 “事情”。比如：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7600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按钮被点击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7600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鼠标移动到元素上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7600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按下键盘按键</a:t>
            </a:r>
            <a:endParaRPr lang="en-US" altLang="zh-CN" dirty="0"/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事件监听：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可以在事件被侦测到时 </a:t>
            </a:r>
            <a:r>
              <a:rPr lang="zh-CN" altLang="en-US" sz="2400" dirty="0">
                <a:solidFill>
                  <a:srgbClr val="C00000"/>
                </a:solidFill>
              </a:rPr>
              <a:t>执行代码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07300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7">
            <a:extLst>
              <a:ext uri="{FF2B5EF4-FFF2-40B4-BE49-F238E27FC236}">
                <a16:creationId xmlns:a16="http://schemas.microsoft.com/office/drawing/2014/main" id="{2F612906-5278-2415-76B6-DA1AEF7D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478531"/>
            <a:ext cx="10698800" cy="51719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事件绑定</a:t>
            </a:r>
          </a:p>
        </p:txBody>
      </p:sp>
      <p:sp>
        <p:nvSpPr>
          <p:cNvPr id="3" name="文本占位符 8">
            <a:extLst>
              <a:ext uri="{FF2B5EF4-FFF2-40B4-BE49-F238E27FC236}">
                <a16:creationId xmlns:a16="http://schemas.microsoft.com/office/drawing/2014/main" id="{E648DD94-D9FB-C6DB-99C0-719BC8E97722}"/>
              </a:ext>
            </a:extLst>
          </p:cNvPr>
          <p:cNvSpPr txBox="1">
            <a:spLocks/>
          </p:cNvSpPr>
          <p:nvPr/>
        </p:nvSpPr>
        <p:spPr>
          <a:xfrm>
            <a:off x="710880" y="1445101"/>
            <a:ext cx="9461820" cy="517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tx1"/>
                </a:solidFill>
                <a:ea typeface="阿里巴巴普惠体" panose="00020600040101010101"/>
              </a:rPr>
              <a:t>方式一：</a:t>
            </a:r>
            <a:r>
              <a:rPr lang="zh-CN" altLang="en-US" sz="2000" dirty="0">
                <a:solidFill>
                  <a:schemeClr val="tx1"/>
                </a:solidFill>
                <a:ea typeface="阿里巴巴普惠体" panose="00020600040101010101"/>
                <a:sym typeface="Wingdings" panose="05000000000000000000" pitchFamily="2" charset="2"/>
              </a:rPr>
              <a:t>通过 </a:t>
            </a:r>
            <a:r>
              <a:rPr lang="en-US" altLang="zh-CN" sz="2000" dirty="0">
                <a:solidFill>
                  <a:schemeClr val="tx1"/>
                </a:solidFill>
                <a:ea typeface="阿里巴巴普惠体" panose="00020600040101010101"/>
                <a:sym typeface="Wingdings" panose="05000000000000000000" pitchFamily="2" charset="2"/>
              </a:rPr>
              <a:t>HTML</a:t>
            </a:r>
            <a:r>
              <a:rPr lang="zh-CN" altLang="en-US" sz="2000" dirty="0">
                <a:solidFill>
                  <a:schemeClr val="tx1"/>
                </a:solidFill>
                <a:ea typeface="阿里巴巴普惠体" panose="00020600040101010101"/>
                <a:sym typeface="Wingdings" panose="05000000000000000000" pitchFamily="2" charset="2"/>
              </a:rPr>
              <a:t>标签中的事件属性进行绑定，语法：事件</a:t>
            </a:r>
            <a:r>
              <a:rPr lang="en-US" altLang="zh-CN" sz="2000" dirty="0">
                <a:solidFill>
                  <a:schemeClr val="tx1"/>
                </a:solidFill>
                <a:ea typeface="阿里巴巴普惠体" panose="00020600040101010101"/>
                <a:sym typeface="Wingdings" panose="05000000000000000000" pitchFamily="2" charset="2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ea typeface="阿里巴巴普惠体" panose="00020600040101010101"/>
                <a:sym typeface="Wingdings" panose="05000000000000000000" pitchFamily="2" charset="2"/>
              </a:rPr>
              <a:t>“函数名”</a:t>
            </a:r>
            <a:endParaRPr lang="zh-CN" altLang="en-US" sz="2000" dirty="0">
              <a:solidFill>
                <a:schemeClr val="tx1"/>
              </a:solidFill>
              <a:ea typeface="阿里巴巴普惠体" panose="00020600040101010101"/>
            </a:endParaRPr>
          </a:p>
        </p:txBody>
      </p:sp>
      <p:sp>
        <p:nvSpPr>
          <p:cNvPr id="4" name="!!矩形: 圆角 7">
            <a:extLst>
              <a:ext uri="{FF2B5EF4-FFF2-40B4-BE49-F238E27FC236}">
                <a16:creationId xmlns:a16="http://schemas.microsoft.com/office/drawing/2014/main" id="{20D60B1F-D433-33B1-D7DC-69A28F64950F}"/>
              </a:ext>
            </a:extLst>
          </p:cNvPr>
          <p:cNvSpPr/>
          <p:nvPr/>
        </p:nvSpPr>
        <p:spPr>
          <a:xfrm>
            <a:off x="1577724" y="1962291"/>
            <a:ext cx="8594976" cy="1985595"/>
          </a:xfrm>
          <a:prstGeom prst="roundRect">
            <a:avLst>
              <a:gd name="adj" fmla="val 386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/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on()"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按钮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1"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eaLnBrk="0" fontAlgn="base" hangingPunct="0"/>
            <a:endParaRPr lang="en-US" altLang="zh-CN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on(){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alert(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我被点击了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BD94E494-1103-0123-48ED-E2313532A1E0}"/>
              </a:ext>
            </a:extLst>
          </p:cNvPr>
          <p:cNvSpPr txBox="1">
            <a:spLocks/>
          </p:cNvSpPr>
          <p:nvPr/>
        </p:nvSpPr>
        <p:spPr>
          <a:xfrm>
            <a:off x="768937" y="4062605"/>
            <a:ext cx="946182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方式二：</a:t>
            </a:r>
            <a:r>
              <a:rPr lang="zh-CN" altLang="en-US" sz="2000" dirty="0">
                <a:sym typeface="Wingdings" panose="05000000000000000000" pitchFamily="2" charset="2"/>
              </a:rPr>
              <a:t>通过 </a:t>
            </a:r>
            <a:r>
              <a:rPr lang="en-US" altLang="zh-CN" sz="2000" dirty="0">
                <a:sym typeface="Wingdings" panose="05000000000000000000" pitchFamily="2" charset="2"/>
              </a:rPr>
              <a:t>DOM </a:t>
            </a:r>
            <a:r>
              <a:rPr lang="zh-CN" altLang="en-US" sz="2000" dirty="0">
                <a:sym typeface="Wingdings" panose="05000000000000000000" pitchFamily="2" charset="2"/>
              </a:rPr>
              <a:t>元素属性绑定。先获取元素，再绑定事件。</a:t>
            </a:r>
            <a:endParaRPr lang="zh-CN" altLang="en-US" sz="2000" dirty="0"/>
          </a:p>
        </p:txBody>
      </p:sp>
      <p:sp>
        <p:nvSpPr>
          <p:cNvPr id="6" name="!!矩形: 圆角 7">
            <a:extLst>
              <a:ext uri="{FF2B5EF4-FFF2-40B4-BE49-F238E27FC236}">
                <a16:creationId xmlns:a16="http://schemas.microsoft.com/office/drawing/2014/main" id="{9EFF32E4-EF17-C812-F6D8-677A28E87A77}"/>
              </a:ext>
            </a:extLst>
          </p:cNvPr>
          <p:cNvSpPr/>
          <p:nvPr/>
        </p:nvSpPr>
        <p:spPr>
          <a:xfrm>
            <a:off x="1577724" y="4579795"/>
            <a:ext cx="8594976" cy="2169348"/>
          </a:xfrm>
          <a:prstGeom prst="roundRect">
            <a:avLst>
              <a:gd name="adj" fmla="val 386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按钮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2"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).onclick=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alert(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我被点击了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5157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>
            <a:extLst>
              <a:ext uri="{FF2B5EF4-FFF2-40B4-BE49-F238E27FC236}">
                <a16:creationId xmlns:a16="http://schemas.microsoft.com/office/drawing/2014/main" id="{9EB6F7DF-A0D3-EC9E-1BDB-841A5D69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87" y="230954"/>
            <a:ext cx="9623291" cy="51719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常见事件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0A73539-5EA9-8AA2-293C-9BE91CEDE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360594"/>
              </p:ext>
            </p:extLst>
          </p:nvPr>
        </p:nvGraphicFramePr>
        <p:xfrm>
          <a:off x="927946" y="843586"/>
          <a:ext cx="10674774" cy="5939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3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0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54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latin typeface="Times New Roman"/>
                          <a:ea typeface="方正书宋简体"/>
                        </a:rPr>
                        <a:t>事</a:t>
                      </a:r>
                      <a:r>
                        <a:rPr lang="en-US" sz="2000" kern="1000" dirty="0">
                          <a:latin typeface="Times New Roman"/>
                          <a:ea typeface="方正书宋简体"/>
                        </a:rPr>
                        <a:t>    </a:t>
                      </a:r>
                      <a:r>
                        <a:rPr lang="zh-CN" sz="2000" kern="1000" dirty="0">
                          <a:latin typeface="Times New Roman"/>
                          <a:ea typeface="方正书宋简体"/>
                        </a:rPr>
                        <a:t>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latin typeface="Times New Roman"/>
                          <a:ea typeface="方正书宋简体"/>
                        </a:rPr>
                        <a:t>何 时 触 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latin typeface="Times New Roman"/>
                          <a:ea typeface="方正书宋简体"/>
                        </a:rPr>
                        <a:t>事</a:t>
                      </a:r>
                      <a:r>
                        <a:rPr lang="en-US" sz="2000" kern="1000" dirty="0">
                          <a:latin typeface="Times New Roman"/>
                          <a:ea typeface="方正书宋简体"/>
                        </a:rPr>
                        <a:t>    </a:t>
                      </a:r>
                      <a:r>
                        <a:rPr lang="zh-CN" sz="2000" kern="1000" dirty="0">
                          <a:latin typeface="Times New Roman"/>
                          <a:ea typeface="方正书宋简体"/>
                        </a:rPr>
                        <a:t>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latin typeface="Times New Roman"/>
                          <a:ea typeface="方正书宋简体"/>
                        </a:rPr>
                        <a:t>何 时 触 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7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 dirty="0" err="1">
                          <a:latin typeface="Times New Roman"/>
                          <a:ea typeface="方正书宋简体"/>
                        </a:rPr>
                        <a:t>onabort</a:t>
                      </a:r>
                      <a:endParaRPr lang="zh-CN" sz="16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对象载入被中断时触发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 dirty="0" err="1">
                          <a:latin typeface="Times New Roman"/>
                          <a:ea typeface="方正书宋简体"/>
                        </a:rPr>
                        <a:t>onmousedown</a:t>
                      </a:r>
                      <a:endParaRPr lang="zh-CN" sz="16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单击任何一个鼠标按键时触发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57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 dirty="0" err="1">
                          <a:latin typeface="Times New Roman"/>
                          <a:ea typeface="方正书宋简体"/>
                        </a:rPr>
                        <a:t>onblur</a:t>
                      </a:r>
                      <a:endParaRPr lang="zh-CN" sz="16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元素或窗口本身失去焦点时触发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onmousemove</a:t>
                      </a:r>
                      <a:endParaRPr lang="zh-CN" sz="16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鼠标在某个元素上移动时持续触发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922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 dirty="0" err="1">
                          <a:latin typeface="Times New Roman"/>
                          <a:ea typeface="方正书宋简体"/>
                        </a:rPr>
                        <a:t>onchange</a:t>
                      </a:r>
                      <a:endParaRPr lang="zh-CN" sz="16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改变</a:t>
                      </a:r>
                      <a:r>
                        <a:rPr lang="en-US" sz="1600" kern="1000" dirty="0">
                          <a:latin typeface="Times New Roman"/>
                          <a:ea typeface="方正书宋简体"/>
                        </a:rPr>
                        <a:t>&lt;select&gt;</a:t>
                      </a: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元素中的选项或其他表单元素失去焦点，并且在其获取焦点后内容发生过改变时触发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onmouseout</a:t>
                      </a:r>
                      <a:endParaRPr lang="zh-CN" sz="16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将鼠标从指定的元素上移开时触发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948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onclick</a:t>
                      </a:r>
                      <a:endParaRPr lang="zh-CN" sz="16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单击鼠标左键时触发。当光标的焦点在按钮上，并按下回车键时，也会触发该事件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onmouseover</a:t>
                      </a:r>
                      <a:endParaRPr lang="zh-CN" sz="16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鼠标移到某个元素上时触发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57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ondblclick</a:t>
                      </a:r>
                      <a:endParaRPr lang="zh-CN" sz="16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双击鼠标左键时触发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onmouseup</a:t>
                      </a:r>
                      <a:endParaRPr lang="zh-CN" sz="16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释放任意一个鼠标按键时触发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57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onerror</a:t>
                      </a:r>
                      <a:endParaRPr lang="zh-CN" sz="16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出现错误时触发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onreset</a:t>
                      </a:r>
                      <a:endParaRPr lang="zh-CN" sz="16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单击重置按钮时，在</a:t>
                      </a:r>
                      <a:r>
                        <a:rPr lang="en-US" sz="1600" kern="1000" dirty="0">
                          <a:latin typeface="Times New Roman"/>
                          <a:ea typeface="方正书宋简体"/>
                        </a:rPr>
                        <a:t>&lt;form&gt;</a:t>
                      </a: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上触发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57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onfocus</a:t>
                      </a:r>
                      <a:endParaRPr lang="zh-CN" sz="16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任何元素或窗口本身获得焦点时触发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onresize</a:t>
                      </a:r>
                      <a:endParaRPr lang="zh-CN" sz="16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窗口或框架的大小发生改变时触发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9922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onkeydown</a:t>
                      </a:r>
                      <a:endParaRPr lang="zh-CN" sz="16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键盘上的按键（包括</a:t>
                      </a: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Shift</a:t>
                      </a: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或</a:t>
                      </a: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Alt</a:t>
                      </a: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等键）被按下时触发，如果一直按着某键，则会不断触发。当返回</a:t>
                      </a: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false</a:t>
                      </a: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时，取消默认动作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onscroll</a:t>
                      </a:r>
                      <a:endParaRPr lang="zh-CN" sz="16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在任何带滚动条的元素或窗口上滚动时触发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989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onkeypress</a:t>
                      </a:r>
                      <a:endParaRPr lang="zh-CN" sz="16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键盘上的按键被按下，并产生一个字符时发生。也就是说，当按下</a:t>
                      </a: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Shift</a:t>
                      </a: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或</a:t>
                      </a: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Alt</a:t>
                      </a: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等键时不触发。如果一直按下某键时，会不断触发。当返回</a:t>
                      </a: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false</a:t>
                      </a: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时，取消默认动作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onselect</a:t>
                      </a:r>
                      <a:endParaRPr lang="zh-CN" sz="16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选中文本时触发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57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onkeyup</a:t>
                      </a:r>
                      <a:endParaRPr lang="zh-CN" sz="16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释放键盘上的按键时触发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onsubmit</a:t>
                      </a:r>
                      <a:endParaRPr lang="zh-CN" sz="16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单击提交按钮时，在</a:t>
                      </a:r>
                      <a:r>
                        <a:rPr lang="en-US" sz="1600" kern="1000" dirty="0">
                          <a:latin typeface="Times New Roman"/>
                          <a:ea typeface="方正书宋简体"/>
                        </a:rPr>
                        <a:t>&lt;form&gt;</a:t>
                      </a: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上触发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4987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 dirty="0" err="1">
                          <a:latin typeface="Times New Roman"/>
                          <a:ea typeface="方正书宋简体"/>
                        </a:rPr>
                        <a:t>onload</a:t>
                      </a:r>
                      <a:endParaRPr lang="zh-CN" sz="16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页面完全载入后，在</a:t>
                      </a:r>
                      <a:r>
                        <a:rPr lang="en-US" sz="1600" kern="1000" dirty="0">
                          <a:latin typeface="Times New Roman"/>
                          <a:ea typeface="方正书宋简体"/>
                        </a:rPr>
                        <a:t>Window</a:t>
                      </a: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对象上触发；所有框架都载入后，在框架集上触发；</a:t>
                      </a:r>
                      <a:r>
                        <a:rPr lang="en-US" sz="1600" kern="1000" dirty="0">
                          <a:latin typeface="Times New Roman"/>
                          <a:ea typeface="方正书宋简体"/>
                        </a:rPr>
                        <a:t>&lt;</a:t>
                      </a:r>
                      <a:r>
                        <a:rPr lang="en-US" sz="1600" kern="1000" dirty="0" err="1">
                          <a:latin typeface="Times New Roman"/>
                          <a:ea typeface="方正书宋简体"/>
                        </a:rPr>
                        <a:t>img</a:t>
                      </a:r>
                      <a:r>
                        <a:rPr lang="en-US" sz="1600" kern="1000" dirty="0">
                          <a:latin typeface="Times New Roman"/>
                          <a:ea typeface="方正书宋简体"/>
                        </a:rPr>
                        <a:t>&gt;</a:t>
                      </a: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标记指定的图像完全载入后，在其上触发；或</a:t>
                      </a:r>
                      <a:r>
                        <a:rPr lang="en-US" sz="1600" kern="1000" dirty="0">
                          <a:latin typeface="Times New Roman"/>
                          <a:ea typeface="方正书宋简体"/>
                        </a:rPr>
                        <a:t>&lt;object&gt;</a:t>
                      </a: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标记指定的对象完全载入后，在其上触发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onunload</a:t>
                      </a:r>
                      <a:endParaRPr lang="zh-CN" sz="16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页面完全卸载后，在</a:t>
                      </a:r>
                      <a:r>
                        <a:rPr lang="en-US" sz="1600" kern="1000" dirty="0">
                          <a:latin typeface="Times New Roman"/>
                          <a:ea typeface="方正书宋简体"/>
                        </a:rPr>
                        <a:t>Window</a:t>
                      </a: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对象上触发；或者所有框架都卸载后，在框架集上触发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215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808FEBF-BC65-118B-2F38-2A4325FD1442}"/>
              </a:ext>
            </a:extLst>
          </p:cNvPr>
          <p:cNvSpPr txBox="1">
            <a:spLocks/>
          </p:cNvSpPr>
          <p:nvPr/>
        </p:nvSpPr>
        <p:spPr>
          <a:xfrm>
            <a:off x="2819564" y="962090"/>
            <a:ext cx="7804892" cy="517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C00000"/>
                </a:solidFill>
              </a:rPr>
              <a:t>通过事件监听及</a:t>
            </a:r>
            <a:r>
              <a:rPr lang="en-US" altLang="zh-CN" sz="2400" dirty="0">
                <a:solidFill>
                  <a:srgbClr val="C00000"/>
                </a:solidFill>
              </a:rPr>
              <a:t>DOM</a:t>
            </a:r>
            <a:r>
              <a:rPr lang="zh-CN" altLang="en-US" sz="2400" dirty="0">
                <a:solidFill>
                  <a:srgbClr val="C00000"/>
                </a:solidFill>
              </a:rPr>
              <a:t>操作，完成如下效果实现。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A80682-C7BA-0F77-827B-AA7D38DDD5F3}"/>
              </a:ext>
            </a:extLst>
          </p:cNvPr>
          <p:cNvSpPr txBox="1">
            <a:spLocks/>
          </p:cNvSpPr>
          <p:nvPr/>
        </p:nvSpPr>
        <p:spPr>
          <a:xfrm>
            <a:off x="2222018" y="1855121"/>
            <a:ext cx="9214230" cy="1339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点击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点亮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按钮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点亮灯泡，点击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熄灭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按钮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熄灭灯泡。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输入框鼠标聚焦后，展示小写；鼠标离焦后，展示大写。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点击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全选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按钮使所有的复选框呈现被选中的状态，点击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反选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按钮使所有的复选框呈现取消勾选的状态。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90977-D1B8-20DD-833F-F76947CE8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230" y="3383277"/>
            <a:ext cx="1973751" cy="32464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78EAB2-A02F-A5FC-694F-5F16BB71E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847" y="3429001"/>
            <a:ext cx="1844200" cy="32006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392F15-9755-1DCB-14F4-D9B0FCADD2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08"/>
          <a:stretch/>
        </p:blipFill>
        <p:spPr>
          <a:xfrm>
            <a:off x="6641913" y="3429000"/>
            <a:ext cx="1920406" cy="32006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3AD21F-E8CB-5C2D-9617-C91223950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0185" y="3383276"/>
            <a:ext cx="1905165" cy="31549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6A5BA9-980E-A20D-5615-1E56A963C51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35" t="17906" r="9732" b="11402"/>
          <a:stretch/>
        </p:blipFill>
        <p:spPr>
          <a:xfrm>
            <a:off x="1375392" y="883227"/>
            <a:ext cx="1444172" cy="67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6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2">
            <a:extLst>
              <a:ext uri="{FF2B5EF4-FFF2-40B4-BE49-F238E27FC236}">
                <a16:creationId xmlns:a16="http://schemas.microsoft.com/office/drawing/2014/main" id="{B7ECF425-40FC-6131-9392-FBE9EB822A47}"/>
              </a:ext>
            </a:extLst>
          </p:cNvPr>
          <p:cNvSpPr/>
          <p:nvPr/>
        </p:nvSpPr>
        <p:spPr>
          <a:xfrm>
            <a:off x="1045965" y="1865087"/>
            <a:ext cx="10217121" cy="39432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14" name="TextBox 38">
            <a:extLst>
              <a:ext uri="{FF2B5EF4-FFF2-40B4-BE49-F238E27FC236}">
                <a16:creationId xmlns:a16="http://schemas.microsoft.com/office/drawing/2014/main" id="{A24F27E6-17B4-E647-FBAC-05976C774CDF}"/>
              </a:ext>
            </a:extLst>
          </p:cNvPr>
          <p:cNvSpPr txBox="1"/>
          <p:nvPr/>
        </p:nvSpPr>
        <p:spPr>
          <a:xfrm>
            <a:off x="1658728" y="2967789"/>
            <a:ext cx="9001000" cy="16130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本章主要介绍了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的相关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知识。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认识并掌握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的基本语法和引入方式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掌握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的函数和对象。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掌握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事件监听</a:t>
            </a:r>
            <a:r>
              <a:rPr lang="zh-CN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C9197A8-6B33-BCEF-FEAE-4B7269AF358F}"/>
              </a:ext>
            </a:extLst>
          </p:cNvPr>
          <p:cNvSpPr/>
          <p:nvPr/>
        </p:nvSpPr>
        <p:spPr>
          <a:xfrm>
            <a:off x="4412978" y="14903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F1FD9BF-E8D2-7266-48F9-FD9A5EBE4F1C}"/>
              </a:ext>
            </a:extLst>
          </p:cNvPr>
          <p:cNvSpPr/>
          <p:nvPr/>
        </p:nvSpPr>
        <p:spPr>
          <a:xfrm>
            <a:off x="5131798" y="14903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B2F1D46-EF17-AB7F-542E-54A702663264}"/>
              </a:ext>
            </a:extLst>
          </p:cNvPr>
          <p:cNvSpPr/>
          <p:nvPr/>
        </p:nvSpPr>
        <p:spPr>
          <a:xfrm>
            <a:off x="5850618" y="14903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B316C7D-723D-E5B7-127B-C3D21FFE7635}"/>
              </a:ext>
            </a:extLst>
          </p:cNvPr>
          <p:cNvSpPr/>
          <p:nvPr/>
        </p:nvSpPr>
        <p:spPr>
          <a:xfrm>
            <a:off x="6569438" y="14903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2FED17-3DFF-4351-2353-4C7162AC1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116" y="1894416"/>
            <a:ext cx="2989291" cy="38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3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6EB91A4-DBFF-2155-0CEB-B6D14E3F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19" y="410215"/>
            <a:ext cx="10698800" cy="51719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什么是 </a:t>
            </a:r>
            <a:r>
              <a:rPr lang="en-US" altLang="zh-CN" dirty="0"/>
              <a:t>JavaScript?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48395CC-1975-F38B-0EE0-762F18F22651}"/>
              </a:ext>
            </a:extLst>
          </p:cNvPr>
          <p:cNvGrpSpPr/>
          <p:nvPr/>
        </p:nvGrpSpPr>
        <p:grpSpPr>
          <a:xfrm>
            <a:off x="634646" y="1365904"/>
            <a:ext cx="10404241" cy="3394782"/>
            <a:chOff x="918342" y="1821411"/>
            <a:chExt cx="10202165" cy="3140782"/>
          </a:xfrm>
        </p:grpSpPr>
        <p:sp>
          <p:nvSpPr>
            <p:cNvPr id="6" name="矩形: 对角圆角 5">
              <a:extLst>
                <a:ext uri="{FF2B5EF4-FFF2-40B4-BE49-F238E27FC236}">
                  <a16:creationId xmlns:a16="http://schemas.microsoft.com/office/drawing/2014/main" id="{F08374B0-66A4-D0E2-980F-C316BA867BFA}"/>
                </a:ext>
              </a:extLst>
            </p:cNvPr>
            <p:cNvSpPr/>
            <p:nvPr/>
          </p:nvSpPr>
          <p:spPr>
            <a:xfrm>
              <a:off x="920210" y="1823316"/>
              <a:ext cx="10200297" cy="3138877"/>
            </a:xfrm>
            <a:prstGeom prst="round2DiagRect">
              <a:avLst>
                <a:gd name="adj1" fmla="val 3520"/>
                <a:gd name="adj2" fmla="val 2820"/>
              </a:avLst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4000" bIns="180000" rtlCol="0" anchor="ctr"/>
            <a:lstStyle/>
            <a:p>
              <a:pPr marL="360000" lvl="1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解释性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——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脚本语言，采用小程序段的方式实现编程，不需要编译。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endParaRPr>
            </a:p>
            <a:p>
              <a:pPr marL="360000" lvl="1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基于对象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——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可以应用自己已经创建的对象，许多功能来自对象的方法与脚本的相互作用。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endParaRPr>
            </a:p>
            <a:p>
              <a:pPr marL="360000" lvl="1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事件驱动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——JavaScript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以事件驱动的方式响应用户。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endParaRPr>
            </a:p>
            <a:p>
              <a:pPr marL="360000" lvl="1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跨平台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——JavaScript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依赖于浏览器本身，与操作系统无关。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endParaRPr>
            </a:p>
            <a:p>
              <a:pPr marL="360000" lvl="1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安全性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——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不允许访问本地硬盘，不能将数据写入服务器，也不许允许对网络文件进行修改，只能通过浏览器实现信息浏览或动态交互。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endParaRPr>
            </a:p>
          </p:txBody>
        </p:sp>
        <p:sp>
          <p:nvSpPr>
            <p:cNvPr id="7" name="矩形: 对角圆角 6">
              <a:extLst>
                <a:ext uri="{FF2B5EF4-FFF2-40B4-BE49-F238E27FC236}">
                  <a16:creationId xmlns:a16="http://schemas.microsoft.com/office/drawing/2014/main" id="{8D5BF9CC-5AE5-C489-4791-D8B7388527E3}"/>
                </a:ext>
              </a:extLst>
            </p:cNvPr>
            <p:cNvSpPr/>
            <p:nvPr/>
          </p:nvSpPr>
          <p:spPr>
            <a:xfrm>
              <a:off x="918342" y="1821411"/>
              <a:ext cx="2622663" cy="412096"/>
            </a:xfrm>
            <a:prstGeom prst="round2DiagRect">
              <a:avLst>
                <a:gd name="adj1" fmla="val 22684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</a:t>
              </a:r>
              <a:r>
                <a:rPr lang="en-US" altLang="zh-CN" sz="20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JavaScript</a:t>
              </a:r>
              <a:r>
                <a:rPr lang="zh-CN" altLang="en-US" sz="20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的特点</a:t>
              </a:r>
              <a:endParaRPr lang="en-US" altLang="zh-CN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8" name="矩形: 对角圆角 7">
            <a:extLst>
              <a:ext uri="{FF2B5EF4-FFF2-40B4-BE49-F238E27FC236}">
                <a16:creationId xmlns:a16="http://schemas.microsoft.com/office/drawing/2014/main" id="{B96C24F9-E29C-D6B2-3581-E5898B6EDB0A}"/>
              </a:ext>
            </a:extLst>
          </p:cNvPr>
          <p:cNvSpPr/>
          <p:nvPr/>
        </p:nvSpPr>
        <p:spPr>
          <a:xfrm>
            <a:off x="636551" y="5199185"/>
            <a:ext cx="10735309" cy="926021"/>
          </a:xfrm>
          <a:prstGeom prst="round2DiagRect">
            <a:avLst/>
          </a:prstGeom>
          <a:solidFill>
            <a:srgbClr val="FF0000">
              <a:alpha val="14902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ea typeface="Alibaba PuHuiTi R"/>
              </a:rPr>
              <a:t>ECMA</a:t>
            </a:r>
            <a:r>
              <a:rPr lang="zh-CN" altLang="en-US" b="1" dirty="0">
                <a:solidFill>
                  <a:srgbClr val="C00000"/>
                </a:solidFill>
                <a:ea typeface="Alibaba PuHuiTi R"/>
              </a:rPr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Alibaba PuHuiTi R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Alibaba PuHuiTi R"/>
              </a:rPr>
              <a:t>ECMA</a:t>
            </a:r>
            <a:r>
              <a:rPr lang="zh-CN" altLang="en-US" dirty="0">
                <a:solidFill>
                  <a:schemeClr val="tx1"/>
                </a:solidFill>
                <a:ea typeface="Alibaba PuHuiTi R"/>
              </a:rPr>
              <a:t>国际（前身为欧洲计算机制造商协会），制定了标准化的脚本程序设计语言 </a:t>
            </a:r>
            <a:r>
              <a:rPr lang="en-US" altLang="zh-CN" dirty="0">
                <a:solidFill>
                  <a:schemeClr val="tx1"/>
                </a:solidFill>
                <a:ea typeface="Alibaba PuHuiTi R"/>
              </a:rPr>
              <a:t>ECMAScript</a:t>
            </a:r>
            <a:r>
              <a:rPr lang="zh-CN" altLang="en-US" dirty="0">
                <a:solidFill>
                  <a:schemeClr val="tx1"/>
                </a:solidFill>
                <a:ea typeface="Alibaba PuHuiTi R"/>
              </a:rPr>
              <a:t>，这种语言得到广泛应用。而</a:t>
            </a:r>
            <a:r>
              <a:rPr lang="en-US" altLang="zh-CN" dirty="0">
                <a:solidFill>
                  <a:schemeClr val="tx1"/>
                </a:solidFill>
                <a:ea typeface="Alibaba PuHuiTi R"/>
              </a:rPr>
              <a:t>JavaScript</a:t>
            </a:r>
            <a:r>
              <a:rPr lang="zh-CN" altLang="en-US" dirty="0">
                <a:solidFill>
                  <a:schemeClr val="tx1"/>
                </a:solidFill>
                <a:ea typeface="Alibaba PuHuiTi R"/>
              </a:rPr>
              <a:t>是遵守</a:t>
            </a:r>
            <a:r>
              <a:rPr lang="en-US" altLang="zh-CN" dirty="0">
                <a:solidFill>
                  <a:schemeClr val="tx1"/>
                </a:solidFill>
                <a:ea typeface="Alibaba PuHuiTi R"/>
              </a:rPr>
              <a:t>ECMAScript</a:t>
            </a:r>
            <a:r>
              <a:rPr lang="zh-CN" altLang="en-US" dirty="0">
                <a:solidFill>
                  <a:schemeClr val="tx1"/>
                </a:solidFill>
                <a:ea typeface="Alibaba PuHuiTi R"/>
              </a:rPr>
              <a:t>的标准的。</a:t>
            </a:r>
          </a:p>
        </p:txBody>
      </p:sp>
      <p:sp>
        <p:nvSpPr>
          <p:cNvPr id="9" name="Shape 2461">
            <a:extLst>
              <a:ext uri="{FF2B5EF4-FFF2-40B4-BE49-F238E27FC236}">
                <a16:creationId xmlns:a16="http://schemas.microsoft.com/office/drawing/2014/main" id="{3D2C2902-564C-4F99-5616-40450A59F59E}"/>
              </a:ext>
            </a:extLst>
          </p:cNvPr>
          <p:cNvSpPr/>
          <p:nvPr/>
        </p:nvSpPr>
        <p:spPr>
          <a:xfrm>
            <a:off x="786769" y="1410067"/>
            <a:ext cx="212975" cy="2510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0366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D03409F-2681-9CCA-6069-FF298D568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374" y="2498663"/>
            <a:ext cx="2743341" cy="2038455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BC802BB5-FB65-3F7B-C19E-6FD1F8DD4A20}"/>
              </a:ext>
            </a:extLst>
          </p:cNvPr>
          <p:cNvGrpSpPr/>
          <p:nvPr/>
        </p:nvGrpSpPr>
        <p:grpSpPr>
          <a:xfrm>
            <a:off x="4211957" y="1149919"/>
            <a:ext cx="6047883" cy="635241"/>
            <a:chOff x="3119265" y="2364759"/>
            <a:chExt cx="6047883" cy="63524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EF474E0-1A9D-E9AD-3940-69F7BE977C0D}"/>
                </a:ext>
              </a:extLst>
            </p:cNvPr>
            <p:cNvGrpSpPr/>
            <p:nvPr/>
          </p:nvGrpSpPr>
          <p:grpSpPr>
            <a:xfrm>
              <a:off x="3119265" y="2386938"/>
              <a:ext cx="1237362" cy="613062"/>
              <a:chOff x="2215144" y="982844"/>
              <a:chExt cx="1291893" cy="842780"/>
            </a:xfrm>
          </p:grpSpPr>
          <p:sp>
            <p:nvSpPr>
              <p:cNvPr id="12" name="平行四边形 11">
                <a:extLst>
                  <a:ext uri="{FF2B5EF4-FFF2-40B4-BE49-F238E27FC236}">
                    <a16:creationId xmlns:a16="http://schemas.microsoft.com/office/drawing/2014/main" id="{D291A3F5-7DC4-6512-A7DF-8B6BB7589775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" name="文本框 9">
                <a:extLst>
                  <a:ext uri="{FF2B5EF4-FFF2-40B4-BE49-F238E27FC236}">
                    <a16:creationId xmlns:a16="http://schemas.microsoft.com/office/drawing/2014/main" id="{C5E38B6D-5AA2-0F77-325E-731B9BFF49A0}"/>
                  </a:ext>
                </a:extLst>
              </p:cNvPr>
              <p:cNvSpPr txBox="1"/>
              <p:nvPr/>
            </p:nvSpPr>
            <p:spPr>
              <a:xfrm>
                <a:off x="2440238" y="1014359"/>
                <a:ext cx="1066799" cy="803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B1229CA-BE9C-499A-5362-0C5A52367E5D}"/>
                </a:ext>
              </a:extLst>
            </p:cNvPr>
            <p:cNvGrpSpPr/>
            <p:nvPr/>
          </p:nvGrpSpPr>
          <p:grpSpPr>
            <a:xfrm>
              <a:off x="4024817" y="2364759"/>
              <a:ext cx="5142331" cy="613062"/>
              <a:chOff x="4315150" y="953426"/>
              <a:chExt cx="3857250" cy="540057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E0FBD10-7D39-B679-8023-082C8E4A08CD}"/>
                  </a:ext>
                </a:extLst>
              </p:cNvPr>
              <p:cNvSpPr/>
              <p:nvPr/>
            </p:nvSpPr>
            <p:spPr>
              <a:xfrm>
                <a:off x="5286879" y="1090484"/>
                <a:ext cx="2064864" cy="332129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Source Han Sans K Bold" panose="020B0800000000000000" pitchFamily="34" charset="-128"/>
                  </a:rPr>
                  <a:t>JavaScript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Source Han Sans K Bold" panose="020B0800000000000000" pitchFamily="34" charset="-128"/>
                  </a:rPr>
                  <a:t>引入</a:t>
                </a:r>
                <a:endParaRPr lang="en-GB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1" name="平行四边形 10">
                <a:extLst>
                  <a:ext uri="{FF2B5EF4-FFF2-40B4-BE49-F238E27FC236}">
                    <a16:creationId xmlns:a16="http://schemas.microsoft.com/office/drawing/2014/main" id="{C62AF838-9A79-552A-AAC8-49A0E2DEBFCF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1DBCF5A-AA02-256A-A9A4-4F76226382FE}"/>
              </a:ext>
            </a:extLst>
          </p:cNvPr>
          <p:cNvGrpSpPr/>
          <p:nvPr/>
        </p:nvGrpSpPr>
        <p:grpSpPr>
          <a:xfrm>
            <a:off x="4168415" y="2083256"/>
            <a:ext cx="6047883" cy="635232"/>
            <a:chOff x="3119265" y="3290510"/>
            <a:chExt cx="6047883" cy="63523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80B9C7D-BF72-3311-5CB5-7CF9D125D97C}"/>
                </a:ext>
              </a:extLst>
            </p:cNvPr>
            <p:cNvGrpSpPr/>
            <p:nvPr/>
          </p:nvGrpSpPr>
          <p:grpSpPr>
            <a:xfrm>
              <a:off x="3119265" y="3307336"/>
              <a:ext cx="1192190" cy="618406"/>
              <a:chOff x="2215144" y="2026500"/>
              <a:chExt cx="1244730" cy="850129"/>
            </a:xfrm>
          </p:grpSpPr>
          <p:sp>
            <p:nvSpPr>
              <p:cNvPr id="19" name="平行四边形 18">
                <a:extLst>
                  <a:ext uri="{FF2B5EF4-FFF2-40B4-BE49-F238E27FC236}">
                    <a16:creationId xmlns:a16="http://schemas.microsoft.com/office/drawing/2014/main" id="{F0D8B61A-28A5-19CA-367F-D4597C8703A9}"/>
                  </a:ext>
                </a:extLst>
              </p:cNvPr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文本框 10">
                <a:extLst>
                  <a:ext uri="{FF2B5EF4-FFF2-40B4-BE49-F238E27FC236}">
                    <a16:creationId xmlns:a16="http://schemas.microsoft.com/office/drawing/2014/main" id="{C3F328DE-F134-D5E9-8B13-C70190CB7A69}"/>
                  </a:ext>
                </a:extLst>
              </p:cNvPr>
              <p:cNvSpPr txBox="1"/>
              <p:nvPr/>
            </p:nvSpPr>
            <p:spPr>
              <a:xfrm>
                <a:off x="2393075" y="2026500"/>
                <a:ext cx="1066799" cy="80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ADF50A2E-CDB4-157F-8245-3A427282BB64}"/>
                </a:ext>
              </a:extLst>
            </p:cNvPr>
            <p:cNvSpPr/>
            <p:nvPr/>
          </p:nvSpPr>
          <p:spPr>
            <a:xfrm>
              <a:off x="4024817" y="3290510"/>
              <a:ext cx="5142331" cy="613062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EB7261B-5220-3FE4-A2EE-EE9E9AD27A28}"/>
              </a:ext>
            </a:extLst>
          </p:cNvPr>
          <p:cNvGrpSpPr/>
          <p:nvPr/>
        </p:nvGrpSpPr>
        <p:grpSpPr>
          <a:xfrm>
            <a:off x="4168415" y="3016584"/>
            <a:ext cx="6047883" cy="636178"/>
            <a:chOff x="3119265" y="4216261"/>
            <a:chExt cx="6047883" cy="636178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4DB588D-4EAD-580E-7991-01FF43BE02F4}"/>
                </a:ext>
              </a:extLst>
            </p:cNvPr>
            <p:cNvGrpSpPr/>
            <p:nvPr/>
          </p:nvGrpSpPr>
          <p:grpSpPr>
            <a:xfrm>
              <a:off x="3119265" y="4237914"/>
              <a:ext cx="1192190" cy="614525"/>
              <a:chOff x="2215144" y="3084852"/>
              <a:chExt cx="1244730" cy="844793"/>
            </a:xfrm>
          </p:grpSpPr>
          <p:sp>
            <p:nvSpPr>
              <p:cNvPr id="26" name="平行四边形 25">
                <a:extLst>
                  <a:ext uri="{FF2B5EF4-FFF2-40B4-BE49-F238E27FC236}">
                    <a16:creationId xmlns:a16="http://schemas.microsoft.com/office/drawing/2014/main" id="{A64A4EBC-643B-7273-EDE5-D83A56906950}"/>
                  </a:ext>
                </a:extLst>
              </p:cNvPr>
              <p:cNvSpPr/>
              <p:nvPr/>
            </p:nvSpPr>
            <p:spPr>
              <a:xfrm>
                <a:off x="2215144" y="3084852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文本框 11">
                <a:extLst>
                  <a:ext uri="{FF2B5EF4-FFF2-40B4-BE49-F238E27FC236}">
                    <a16:creationId xmlns:a16="http://schemas.microsoft.com/office/drawing/2014/main" id="{8858702E-6C68-A26A-C395-F4BA932C6D02}"/>
                  </a:ext>
                </a:extLst>
              </p:cNvPr>
              <p:cNvSpPr txBox="1"/>
              <p:nvPr/>
            </p:nvSpPr>
            <p:spPr>
              <a:xfrm>
                <a:off x="2393075" y="3125750"/>
                <a:ext cx="1066799" cy="803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5" name="平行四边形 24">
              <a:extLst>
                <a:ext uri="{FF2B5EF4-FFF2-40B4-BE49-F238E27FC236}">
                  <a16:creationId xmlns:a16="http://schemas.microsoft.com/office/drawing/2014/main" id="{BE2AA20F-C95A-CA1B-CE06-73B6AB0EF821}"/>
                </a:ext>
              </a:extLst>
            </p:cNvPr>
            <p:cNvSpPr/>
            <p:nvPr/>
          </p:nvSpPr>
          <p:spPr>
            <a:xfrm>
              <a:off x="4024817" y="4216261"/>
              <a:ext cx="5142331" cy="613062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4E64FF3-B94C-63D4-BE85-031968E63038}"/>
              </a:ext>
            </a:extLst>
          </p:cNvPr>
          <p:cNvGrpSpPr/>
          <p:nvPr/>
        </p:nvGrpSpPr>
        <p:grpSpPr>
          <a:xfrm>
            <a:off x="4168415" y="3950858"/>
            <a:ext cx="6047883" cy="635232"/>
            <a:chOff x="3119265" y="5156633"/>
            <a:chExt cx="6047883" cy="635232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8A7A3EE-5865-3396-0C5E-FA89AF92A81B}"/>
                </a:ext>
              </a:extLst>
            </p:cNvPr>
            <p:cNvGrpSpPr/>
            <p:nvPr/>
          </p:nvGrpSpPr>
          <p:grpSpPr>
            <a:xfrm>
              <a:off x="3119265" y="5173459"/>
              <a:ext cx="1192190" cy="618406"/>
              <a:chOff x="2215144" y="2026500"/>
              <a:chExt cx="1244730" cy="850129"/>
            </a:xfrm>
          </p:grpSpPr>
          <p:sp>
            <p:nvSpPr>
              <p:cNvPr id="33" name="平行四边形 32">
                <a:extLst>
                  <a:ext uri="{FF2B5EF4-FFF2-40B4-BE49-F238E27FC236}">
                    <a16:creationId xmlns:a16="http://schemas.microsoft.com/office/drawing/2014/main" id="{26008FFF-7C3E-1186-8791-2AAAA0492192}"/>
                  </a:ext>
                </a:extLst>
              </p:cNvPr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文本框 10">
                <a:extLst>
                  <a:ext uri="{FF2B5EF4-FFF2-40B4-BE49-F238E27FC236}">
                    <a16:creationId xmlns:a16="http://schemas.microsoft.com/office/drawing/2014/main" id="{1D3AE5DD-2165-5C3B-C80B-62D1E8DE1D7D}"/>
                  </a:ext>
                </a:extLst>
              </p:cNvPr>
              <p:cNvSpPr txBox="1"/>
              <p:nvPr/>
            </p:nvSpPr>
            <p:spPr>
              <a:xfrm>
                <a:off x="2393075" y="2026500"/>
                <a:ext cx="1066799" cy="80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32" name="平行四边形 31">
              <a:extLst>
                <a:ext uri="{FF2B5EF4-FFF2-40B4-BE49-F238E27FC236}">
                  <a16:creationId xmlns:a16="http://schemas.microsoft.com/office/drawing/2014/main" id="{CBF90567-3003-70CA-3A7C-E01AF016AB93}"/>
                </a:ext>
              </a:extLst>
            </p:cNvPr>
            <p:cNvSpPr/>
            <p:nvPr/>
          </p:nvSpPr>
          <p:spPr>
            <a:xfrm>
              <a:off x="4024817" y="5156633"/>
              <a:ext cx="5142331" cy="613062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CC3736C-DCC6-0B4D-1E45-F2C6324AEC16}"/>
              </a:ext>
            </a:extLst>
          </p:cNvPr>
          <p:cNvGrpSpPr/>
          <p:nvPr/>
        </p:nvGrpSpPr>
        <p:grpSpPr>
          <a:xfrm>
            <a:off x="4065093" y="5009909"/>
            <a:ext cx="6047883" cy="635232"/>
            <a:chOff x="3119265" y="5156633"/>
            <a:chExt cx="6047883" cy="63523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2737EACD-0608-E836-3FC4-0A9F69159DA0}"/>
                </a:ext>
              </a:extLst>
            </p:cNvPr>
            <p:cNvGrpSpPr/>
            <p:nvPr/>
          </p:nvGrpSpPr>
          <p:grpSpPr>
            <a:xfrm>
              <a:off x="3119265" y="5173459"/>
              <a:ext cx="1192190" cy="618406"/>
              <a:chOff x="2215144" y="2026500"/>
              <a:chExt cx="1244730" cy="850129"/>
            </a:xfrm>
          </p:grpSpPr>
          <p:sp>
            <p:nvSpPr>
              <p:cNvPr id="40" name="平行四边形 39">
                <a:extLst>
                  <a:ext uri="{FF2B5EF4-FFF2-40B4-BE49-F238E27FC236}">
                    <a16:creationId xmlns:a16="http://schemas.microsoft.com/office/drawing/2014/main" id="{996D37BE-68F4-5848-E359-FEFB6D8191DB}"/>
                  </a:ext>
                </a:extLst>
              </p:cNvPr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1" name="文本框 10">
                <a:extLst>
                  <a:ext uri="{FF2B5EF4-FFF2-40B4-BE49-F238E27FC236}">
                    <a16:creationId xmlns:a16="http://schemas.microsoft.com/office/drawing/2014/main" id="{764771CC-8833-D1D9-CF1A-82EB47833331}"/>
                  </a:ext>
                </a:extLst>
              </p:cNvPr>
              <p:cNvSpPr txBox="1"/>
              <p:nvPr/>
            </p:nvSpPr>
            <p:spPr>
              <a:xfrm>
                <a:off x="2393075" y="2026500"/>
                <a:ext cx="1066799" cy="80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5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39" name="平行四边形 38">
              <a:extLst>
                <a:ext uri="{FF2B5EF4-FFF2-40B4-BE49-F238E27FC236}">
                  <a16:creationId xmlns:a16="http://schemas.microsoft.com/office/drawing/2014/main" id="{A5B67995-0BC9-3092-6FAD-0B2DF322A91A}"/>
                </a:ext>
              </a:extLst>
            </p:cNvPr>
            <p:cNvSpPr/>
            <p:nvPr/>
          </p:nvSpPr>
          <p:spPr>
            <a:xfrm>
              <a:off x="4024817" y="5156633"/>
              <a:ext cx="5142331" cy="613062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A0DEBD58-9597-573C-D4DF-6DC9F385AE36}"/>
              </a:ext>
            </a:extLst>
          </p:cNvPr>
          <p:cNvSpPr/>
          <p:nvPr/>
        </p:nvSpPr>
        <p:spPr>
          <a:xfrm>
            <a:off x="6423048" y="2242438"/>
            <a:ext cx="2752794" cy="377026"/>
          </a:xfrm>
          <a:prstGeom prst="rect">
            <a:avLst/>
          </a:prstGeom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JavaScript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基础语法</a:t>
            </a:r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053FD7C-1E8D-52A6-9667-F4037FC17C77}"/>
              </a:ext>
            </a:extLst>
          </p:cNvPr>
          <p:cNvSpPr/>
          <p:nvPr/>
        </p:nvSpPr>
        <p:spPr>
          <a:xfrm>
            <a:off x="6423048" y="3142307"/>
            <a:ext cx="2752794" cy="377026"/>
          </a:xfrm>
          <a:prstGeom prst="rect">
            <a:avLst/>
          </a:prstGeom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JavaScript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函数</a:t>
            </a:r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76AAABA-7C78-4F9D-FAE3-98C35D2D275B}"/>
              </a:ext>
            </a:extLst>
          </p:cNvPr>
          <p:cNvSpPr/>
          <p:nvPr/>
        </p:nvSpPr>
        <p:spPr>
          <a:xfrm>
            <a:off x="6447034" y="4068876"/>
            <a:ext cx="2752794" cy="377026"/>
          </a:xfrm>
          <a:prstGeom prst="rect">
            <a:avLst/>
          </a:prstGeom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JavaScript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对象</a:t>
            </a:r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469AB62-1AA7-B132-3842-C76D2D31F2C3}"/>
              </a:ext>
            </a:extLst>
          </p:cNvPr>
          <p:cNvSpPr/>
          <p:nvPr/>
        </p:nvSpPr>
        <p:spPr>
          <a:xfrm>
            <a:off x="6412979" y="5127927"/>
            <a:ext cx="2752794" cy="377026"/>
          </a:xfrm>
          <a:prstGeom prst="rect">
            <a:avLst/>
          </a:prstGeom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JavaScript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事件监听</a:t>
            </a:r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550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540B59D-ED4B-2C1C-257F-54D1EE71F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411" y="2389211"/>
            <a:ext cx="1390721" cy="1225613"/>
          </a:xfrm>
          <a:prstGeom prst="rect">
            <a:avLst/>
          </a:prstGeom>
        </p:spPr>
      </p:pic>
      <p:sp>
        <p:nvSpPr>
          <p:cNvPr id="3" name="标题 4">
            <a:extLst>
              <a:ext uri="{FF2B5EF4-FFF2-40B4-BE49-F238E27FC236}">
                <a16:creationId xmlns:a16="http://schemas.microsoft.com/office/drawing/2014/main" id="{6E6C3B5A-A776-4539-8CF0-ADA1B72C011D}"/>
              </a:ext>
            </a:extLst>
          </p:cNvPr>
          <p:cNvSpPr txBox="1">
            <a:spLocks/>
          </p:cNvSpPr>
          <p:nvPr/>
        </p:nvSpPr>
        <p:spPr>
          <a:xfrm>
            <a:off x="4598127" y="1952172"/>
            <a:ext cx="519901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JavaScript</a:t>
            </a:r>
            <a:r>
              <a:rPr lang="zh-CN" altLang="en-US" dirty="0"/>
              <a:t>引入方式</a:t>
            </a: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D5D367E5-146A-CD82-A43B-4FD4876F5680}"/>
              </a:ext>
            </a:extLst>
          </p:cNvPr>
          <p:cNvSpPr txBox="1">
            <a:spLocks/>
          </p:cNvSpPr>
          <p:nvPr/>
        </p:nvSpPr>
        <p:spPr>
          <a:xfrm>
            <a:off x="4997269" y="2771730"/>
            <a:ext cx="5466080" cy="2031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C00000"/>
                </a:solidFill>
              </a:rPr>
              <a:t>页面内部引入</a:t>
            </a:r>
            <a:endParaRPr lang="en-US" altLang="zh-CN" sz="2400" dirty="0">
              <a:solidFill>
                <a:srgbClr val="C00000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外部链接引入</a:t>
            </a:r>
            <a:endParaRPr lang="en-US" altLang="zh-CN" sz="2400" dirty="0">
              <a:solidFill>
                <a:srgbClr val="0070C0"/>
              </a:solidFill>
            </a:endParaRPr>
          </a:p>
          <a:p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文本占位符 6">
            <a:extLst>
              <a:ext uri="{FF2B5EF4-FFF2-40B4-BE49-F238E27FC236}">
                <a16:creationId xmlns:a16="http://schemas.microsoft.com/office/drawing/2014/main" id="{EC7D3F97-9652-913F-7125-D7AC0FA7BE3D}"/>
              </a:ext>
            </a:extLst>
          </p:cNvPr>
          <p:cNvSpPr txBox="1">
            <a:spLocks/>
          </p:cNvSpPr>
          <p:nvPr/>
        </p:nvSpPr>
        <p:spPr>
          <a:xfrm>
            <a:off x="3095207" y="2427977"/>
            <a:ext cx="1127125" cy="1148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</a:rPr>
              <a:t>01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72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>
            <a:extLst>
              <a:ext uri="{FF2B5EF4-FFF2-40B4-BE49-F238E27FC236}">
                <a16:creationId xmlns:a16="http://schemas.microsoft.com/office/drawing/2014/main" id="{AB08D1CE-A11F-8327-502D-AE13AEE5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08" y="353296"/>
            <a:ext cx="10698800" cy="51719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JavaScript</a:t>
            </a:r>
            <a:r>
              <a:rPr lang="zh-CN" altLang="en-US" dirty="0"/>
              <a:t>引入方式</a:t>
            </a:r>
          </a:p>
        </p:txBody>
      </p:sp>
      <p:sp>
        <p:nvSpPr>
          <p:cNvPr id="3" name="文本占位符 5">
            <a:extLst>
              <a:ext uri="{FF2B5EF4-FFF2-40B4-BE49-F238E27FC236}">
                <a16:creationId xmlns:a16="http://schemas.microsoft.com/office/drawing/2014/main" id="{D5607E91-A832-4B34-B96E-A8768126C4B0}"/>
              </a:ext>
            </a:extLst>
          </p:cNvPr>
          <p:cNvSpPr txBox="1">
            <a:spLocks/>
          </p:cNvSpPr>
          <p:nvPr/>
        </p:nvSpPr>
        <p:spPr>
          <a:xfrm>
            <a:off x="587508" y="3905233"/>
            <a:ext cx="6252366" cy="181568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Consolas" panose="020B0609020204030204" pitchFamily="49" charset="0"/>
                <a:ea typeface="Alibaba PuHuiTi R"/>
              </a:rPr>
              <a:t>外部脚本：将 </a:t>
            </a:r>
            <a:r>
              <a:rPr lang="en-US" altLang="zh-CN" sz="2000" dirty="0">
                <a:latin typeface="Consolas" panose="020B0609020204030204" pitchFamily="49" charset="0"/>
                <a:ea typeface="Alibaba PuHuiTi R"/>
              </a:rPr>
              <a:t>JS</a:t>
            </a:r>
            <a:r>
              <a:rPr lang="zh-CN" altLang="en-US" sz="2000" dirty="0">
                <a:latin typeface="Consolas" panose="020B0609020204030204" pitchFamily="49" charset="0"/>
                <a:ea typeface="Alibaba PuHuiTi R"/>
              </a:rPr>
              <a:t>代码定义在外部 </a:t>
            </a:r>
            <a:r>
              <a:rPr lang="en-US" altLang="zh-CN" sz="2000" dirty="0">
                <a:latin typeface="Consolas" panose="020B0609020204030204" pitchFamily="49" charset="0"/>
                <a:ea typeface="Alibaba PuHuiTi R"/>
              </a:rPr>
              <a:t>JS</a:t>
            </a:r>
            <a:r>
              <a:rPr lang="zh-CN" altLang="en-US" sz="2000" dirty="0">
                <a:latin typeface="Consolas" panose="020B0609020204030204" pitchFamily="49" charset="0"/>
                <a:ea typeface="Alibaba PuHuiTi R"/>
              </a:rPr>
              <a:t>文件中，</a:t>
            </a:r>
            <a:endParaRPr lang="en-US" altLang="zh-CN" sz="2000" dirty="0">
              <a:latin typeface="Consolas" panose="020B0609020204030204" pitchFamily="49" charset="0"/>
              <a:ea typeface="Alibaba PuHuiTi R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>
                <a:latin typeface="Consolas" panose="020B0609020204030204" pitchFamily="49" charset="0"/>
                <a:ea typeface="Alibaba PuHuiTi R"/>
              </a:rPr>
              <a:t>  然后引入到 </a:t>
            </a:r>
            <a:r>
              <a:rPr lang="en-US" altLang="zh-CN" sz="2000" dirty="0">
                <a:latin typeface="Consolas" panose="020B0609020204030204" pitchFamily="49" charset="0"/>
                <a:ea typeface="Alibaba PuHuiTi R"/>
              </a:rPr>
              <a:t>HTML</a:t>
            </a:r>
            <a:r>
              <a:rPr lang="zh-CN" altLang="en-US" sz="2000" dirty="0">
                <a:latin typeface="Consolas" panose="020B0609020204030204" pitchFamily="49" charset="0"/>
                <a:ea typeface="Alibaba PuHuiTi R"/>
              </a:rPr>
              <a:t>页面中</a:t>
            </a:r>
            <a:endParaRPr lang="en-US" altLang="zh-CN" sz="2000" dirty="0">
              <a:latin typeface="Consolas" panose="020B0609020204030204" pitchFamily="49" charset="0"/>
              <a:ea typeface="Alibaba PuHuiTi R"/>
            </a:endParaRPr>
          </a:p>
          <a:p>
            <a:pPr marL="540000" lvl="1" indent="-285750"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</a:t>
            </a:r>
            <a:r>
              <a:rPr lang="en-US" altLang="zh-CN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文件中，只包含</a:t>
            </a:r>
            <a:r>
              <a:rPr lang="en-US" altLang="zh-CN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代码，不包含</a:t>
            </a:r>
            <a:r>
              <a:rPr lang="en-US" altLang="zh-CN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</a:t>
            </a: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</a:t>
            </a:r>
            <a:endParaRPr lang="en-US" altLang="zh-CN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40000" lvl="1" indent="-285750"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</a:t>
            </a: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标签不能自闭合</a:t>
            </a:r>
            <a:endParaRPr lang="en-US" altLang="zh-CN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!!矩形: 圆角 7">
            <a:extLst>
              <a:ext uri="{FF2B5EF4-FFF2-40B4-BE49-F238E27FC236}">
                <a16:creationId xmlns:a16="http://schemas.microsoft.com/office/drawing/2014/main" id="{86646A5D-A1B6-0C49-5986-18515AA3A29D}"/>
              </a:ext>
            </a:extLst>
          </p:cNvPr>
          <p:cNvSpPr/>
          <p:nvPr/>
        </p:nvSpPr>
        <p:spPr>
          <a:xfrm>
            <a:off x="1208732" y="5951818"/>
            <a:ext cx="4549998" cy="461808"/>
          </a:xfrm>
          <a:prstGeom prst="roundRect">
            <a:avLst>
              <a:gd name="adj" fmla="val 1017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src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/test.js"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&gt;&lt;/script&gt;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1445DF4-1A1C-7D12-317C-2D6A2D37004E}"/>
              </a:ext>
            </a:extLst>
          </p:cNvPr>
          <p:cNvGrpSpPr/>
          <p:nvPr/>
        </p:nvGrpSpPr>
        <p:grpSpPr>
          <a:xfrm>
            <a:off x="7054494" y="5490010"/>
            <a:ext cx="4549998" cy="461808"/>
            <a:chOff x="6745531" y="6012525"/>
            <a:chExt cx="4549998" cy="461808"/>
          </a:xfrm>
        </p:grpSpPr>
        <p:sp>
          <p:nvSpPr>
            <p:cNvPr id="16" name="!!矩形: 圆角 7">
              <a:extLst>
                <a:ext uri="{FF2B5EF4-FFF2-40B4-BE49-F238E27FC236}">
                  <a16:creationId xmlns:a16="http://schemas.microsoft.com/office/drawing/2014/main" id="{E6227C40-0B6B-49F8-A44B-5444A6263CB7}"/>
                </a:ext>
              </a:extLst>
            </p:cNvPr>
            <p:cNvSpPr/>
            <p:nvPr/>
          </p:nvSpPr>
          <p:spPr>
            <a:xfrm>
              <a:off x="6745531" y="6012525"/>
              <a:ext cx="4549998" cy="461808"/>
            </a:xfrm>
            <a:prstGeom prst="roundRect">
              <a:avLst>
                <a:gd name="adj" fmla="val 10170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alert(</a:t>
              </a:r>
              <a:r>
                <a:rPr lang="en-US" altLang="zh-CN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"Hello JavaScript"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</a:t>
              </a:r>
            </a:p>
          </p:txBody>
        </p:sp>
        <p:sp>
          <p:nvSpPr>
            <p:cNvPr id="17" name="矩形: 对角圆角 16">
              <a:extLst>
                <a:ext uri="{FF2B5EF4-FFF2-40B4-BE49-F238E27FC236}">
                  <a16:creationId xmlns:a16="http://schemas.microsoft.com/office/drawing/2014/main" id="{B5B881F2-E847-28CF-A726-88764CF31C73}"/>
                </a:ext>
              </a:extLst>
            </p:cNvPr>
            <p:cNvSpPr/>
            <p:nvPr/>
          </p:nvSpPr>
          <p:spPr>
            <a:xfrm>
              <a:off x="10315494" y="6122769"/>
              <a:ext cx="980035" cy="351564"/>
            </a:xfrm>
            <a:prstGeom prst="round2Diag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test.js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3" name="!!矩形: 圆角 7">
            <a:extLst>
              <a:ext uri="{FF2B5EF4-FFF2-40B4-BE49-F238E27FC236}">
                <a16:creationId xmlns:a16="http://schemas.microsoft.com/office/drawing/2014/main" id="{64B89971-59C0-EF2E-9EC0-03637D13393D}"/>
              </a:ext>
            </a:extLst>
          </p:cNvPr>
          <p:cNvSpPr/>
          <p:nvPr/>
        </p:nvSpPr>
        <p:spPr>
          <a:xfrm>
            <a:off x="7054494" y="4649507"/>
            <a:ext cx="4549998" cy="461808"/>
          </a:xfrm>
          <a:prstGeom prst="roundRect">
            <a:avLst>
              <a:gd name="adj" fmla="val 10170"/>
            </a:avLst>
          </a:prstGeom>
          <a:solidFill>
            <a:srgbClr val="FF0000">
              <a:alpha val="21176"/>
            </a:srgb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src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/test.js"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乘号 23">
            <a:extLst>
              <a:ext uri="{FF2B5EF4-FFF2-40B4-BE49-F238E27FC236}">
                <a16:creationId xmlns:a16="http://schemas.microsoft.com/office/drawing/2014/main" id="{04B06913-EC89-A488-C441-7B0AA2741AFD}"/>
              </a:ext>
            </a:extLst>
          </p:cNvPr>
          <p:cNvSpPr/>
          <p:nvPr/>
        </p:nvSpPr>
        <p:spPr>
          <a:xfrm>
            <a:off x="10406563" y="4483059"/>
            <a:ext cx="842682" cy="817603"/>
          </a:xfrm>
          <a:prstGeom prst="mathMultiply">
            <a:avLst>
              <a:gd name="adj1" fmla="val 1036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占位符 5">
            <a:extLst>
              <a:ext uri="{FF2B5EF4-FFF2-40B4-BE49-F238E27FC236}">
                <a16:creationId xmlns:a16="http://schemas.microsoft.com/office/drawing/2014/main" id="{96857E5C-E8F9-0401-0214-4976886E33E6}"/>
              </a:ext>
            </a:extLst>
          </p:cNvPr>
          <p:cNvSpPr txBox="1">
            <a:spLocks/>
          </p:cNvSpPr>
          <p:nvPr/>
        </p:nvSpPr>
        <p:spPr>
          <a:xfrm>
            <a:off x="587508" y="1101689"/>
            <a:ext cx="6034651" cy="2396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20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Alibaba PuHuiTi R"/>
              </a:rPr>
              <a:t>内部脚本：将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Alibaba PuHuiTi R"/>
              </a:rPr>
              <a:t>JS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Alibaba PuHuiTi R"/>
              </a:rPr>
              <a:t>代码定义在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Alibaba PuHuiTi R"/>
              </a:rPr>
              <a:t>HTML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Alibaba PuHuiTi R"/>
              </a:rPr>
              <a:t>页面中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Alibaba PuHuiTi R"/>
            </a:endParaRPr>
          </a:p>
          <a:p>
            <a:pPr marL="540000" lvl="1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代码必须位于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&lt;script&gt;&lt;/script&gt;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标签之间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40000" lvl="1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文档中，可以在任意地方，放置任意数量的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</a:t>
            </a:r>
          </a:p>
          <a:p>
            <a:pPr marL="540000" lvl="1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一般会把脚本置于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&lt;body&gt;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元素的底部，可改善显示速度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!!矩形: 圆角 7">
            <a:extLst>
              <a:ext uri="{FF2B5EF4-FFF2-40B4-BE49-F238E27FC236}">
                <a16:creationId xmlns:a16="http://schemas.microsoft.com/office/drawing/2014/main" id="{AC031B2A-B01A-95C0-7C52-6215389CB844}"/>
              </a:ext>
            </a:extLst>
          </p:cNvPr>
          <p:cNvSpPr/>
          <p:nvPr/>
        </p:nvSpPr>
        <p:spPr>
          <a:xfrm>
            <a:off x="7382460" y="1401188"/>
            <a:ext cx="3866785" cy="1132195"/>
          </a:xfrm>
          <a:prstGeom prst="roundRect">
            <a:avLst>
              <a:gd name="adj" fmla="val 5275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0" rtlCol="0" anchor="ctr"/>
          <a:lstStyle/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   alert(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"Hello JavaScript"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&lt;/script&gt;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87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>
            <a:extLst>
              <a:ext uri="{FF2B5EF4-FFF2-40B4-BE49-F238E27FC236}">
                <a16:creationId xmlns:a16="http://schemas.microsoft.com/office/drawing/2014/main" id="{AB08D1CE-A11F-8327-502D-AE13AEE5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08" y="353296"/>
            <a:ext cx="10698800" cy="51719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JavaScript</a:t>
            </a:r>
            <a:r>
              <a:rPr lang="zh-CN" altLang="en-US" dirty="0"/>
              <a:t>引入方式</a:t>
            </a:r>
          </a:p>
        </p:txBody>
      </p:sp>
      <p:sp>
        <p:nvSpPr>
          <p:cNvPr id="3" name="文本占位符 5">
            <a:extLst>
              <a:ext uri="{FF2B5EF4-FFF2-40B4-BE49-F238E27FC236}">
                <a16:creationId xmlns:a16="http://schemas.microsoft.com/office/drawing/2014/main" id="{D5607E91-A832-4B34-B96E-A8768126C4B0}"/>
              </a:ext>
            </a:extLst>
          </p:cNvPr>
          <p:cNvSpPr txBox="1">
            <a:spLocks/>
          </p:cNvSpPr>
          <p:nvPr/>
        </p:nvSpPr>
        <p:spPr>
          <a:xfrm>
            <a:off x="478650" y="3312888"/>
            <a:ext cx="6252366" cy="215174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Consolas" panose="020B0609020204030204" pitchFamily="49" charset="0"/>
                <a:ea typeface="Alibaba PuHuiTi R"/>
              </a:rPr>
              <a:t>async</a:t>
            </a:r>
            <a:r>
              <a:rPr lang="zh-CN" altLang="en-US" sz="2400" dirty="0">
                <a:latin typeface="Consolas" panose="020B0609020204030204" pitchFamily="49" charset="0"/>
                <a:ea typeface="Alibaba PuHuiTi R"/>
              </a:rPr>
              <a:t>属性：用于</a:t>
            </a:r>
            <a:r>
              <a:rPr lang="en-US" altLang="zh-CN" sz="2400" dirty="0" err="1">
                <a:latin typeface="Consolas" panose="020B0609020204030204" pitchFamily="49" charset="0"/>
                <a:ea typeface="Alibaba PuHuiTi R"/>
              </a:rPr>
              <a:t>js</a:t>
            </a:r>
            <a:r>
              <a:rPr lang="zh-CN" altLang="en-US" sz="2400" dirty="0">
                <a:latin typeface="Consolas" panose="020B0609020204030204" pitchFamily="49" charset="0"/>
                <a:ea typeface="Alibaba PuHuiTi R"/>
              </a:rPr>
              <a:t>脚本</a:t>
            </a:r>
            <a:endParaRPr lang="en-US" altLang="zh-CN" sz="2400" dirty="0">
              <a:solidFill>
                <a:schemeClr val="tx1"/>
              </a:solidFill>
              <a:latin typeface="Consolas" panose="020B0609020204030204" pitchFamily="49" charset="0"/>
              <a:ea typeface="Alibaba PuHuiTi R"/>
            </a:endParaRPr>
          </a:p>
          <a:p>
            <a:pPr marL="540000" lvl="1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浏览器会立即下载相应的脚本</a:t>
            </a:r>
            <a:endParaRPr lang="en-US" altLang="zh-CN" b="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40000" lvl="1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在下载的过程中页面的处理不会停止，下载完成后立即执行，执行过程中页面处理会停止。</a:t>
            </a:r>
            <a:endParaRPr lang="en-US" altLang="zh-CN" b="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占位符 5">
            <a:extLst>
              <a:ext uri="{FF2B5EF4-FFF2-40B4-BE49-F238E27FC236}">
                <a16:creationId xmlns:a16="http://schemas.microsoft.com/office/drawing/2014/main" id="{96857E5C-E8F9-0401-0214-4976886E33E6}"/>
              </a:ext>
            </a:extLst>
          </p:cNvPr>
          <p:cNvSpPr txBox="1">
            <a:spLocks/>
          </p:cNvSpPr>
          <p:nvPr/>
        </p:nvSpPr>
        <p:spPr>
          <a:xfrm>
            <a:off x="478650" y="963549"/>
            <a:ext cx="6034651" cy="2396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Alibaba PuHuiTi R"/>
              </a:rPr>
              <a:t>defers</a:t>
            </a:r>
            <a:r>
              <a: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Alibaba PuHuiTi R"/>
              </a:rPr>
              <a:t>属性</a:t>
            </a:r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Alibaba PuHuiTi R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Alibaba PuHuiTi R"/>
              </a:rPr>
              <a:t>：用于</a:t>
            </a:r>
            <a:r>
              <a:rPr lang="en-US" altLang="zh-CN" sz="2400" dirty="0" err="1">
                <a:solidFill>
                  <a:schemeClr val="tx1"/>
                </a:solidFill>
                <a:latin typeface="Consolas" panose="020B0609020204030204" pitchFamily="49" charset="0"/>
                <a:ea typeface="Alibaba PuHuiTi R"/>
              </a:rPr>
              <a:t>js</a:t>
            </a:r>
            <a:r>
              <a: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Alibaba PuHuiTi R"/>
              </a:rPr>
              <a:t>脚本</a:t>
            </a:r>
            <a:endParaRPr lang="en-US" altLang="zh-CN" sz="2400" dirty="0">
              <a:solidFill>
                <a:schemeClr val="tx1"/>
              </a:solidFill>
              <a:latin typeface="Consolas" panose="020B0609020204030204" pitchFamily="49" charset="0"/>
              <a:ea typeface="Alibaba PuHuiTi R"/>
            </a:endParaRPr>
          </a:p>
          <a:p>
            <a:pPr marL="54000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浏览器会立即下载相应的脚本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4000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在下载的过程中页面的处理不会停止，等到文档解析完成后脚本才会执行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0011BBF-EA1B-8707-08D9-4773F1F08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11"/>
          <a:stretch/>
        </p:blipFill>
        <p:spPr bwMode="auto">
          <a:xfrm>
            <a:off x="689107" y="5310937"/>
            <a:ext cx="10698801" cy="131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!!矩形: 圆角 7">
            <a:extLst>
              <a:ext uri="{FF2B5EF4-FFF2-40B4-BE49-F238E27FC236}">
                <a16:creationId xmlns:a16="http://schemas.microsoft.com/office/drawing/2014/main" id="{B7A9A621-9350-AD25-EAF0-8DDA16AD6C34}"/>
              </a:ext>
            </a:extLst>
          </p:cNvPr>
          <p:cNvSpPr/>
          <p:nvPr/>
        </p:nvSpPr>
        <p:spPr>
          <a:xfrm>
            <a:off x="6611257" y="1531173"/>
            <a:ext cx="5232400" cy="461808"/>
          </a:xfrm>
          <a:prstGeom prst="roundRect">
            <a:avLst>
              <a:gd name="adj" fmla="val 1017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src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/test.js"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&gt;&lt;/script&gt;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!!矩形: 圆角 7">
            <a:extLst>
              <a:ext uri="{FF2B5EF4-FFF2-40B4-BE49-F238E27FC236}">
                <a16:creationId xmlns:a16="http://schemas.microsoft.com/office/drawing/2014/main" id="{FF81689E-54EF-5808-AE9D-710CCADCD574}"/>
              </a:ext>
            </a:extLst>
          </p:cNvPr>
          <p:cNvSpPr/>
          <p:nvPr/>
        </p:nvSpPr>
        <p:spPr>
          <a:xfrm>
            <a:off x="6611257" y="3397024"/>
            <a:ext cx="5232400" cy="461808"/>
          </a:xfrm>
          <a:prstGeom prst="roundRect">
            <a:avLst>
              <a:gd name="adj" fmla="val 1017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async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src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/test.js"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&gt;&lt;/script&gt;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614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10332</TotalTime>
  <Words>4385</Words>
  <Application>Microsoft Office PowerPoint</Application>
  <PresentationFormat>宽屏</PresentationFormat>
  <Paragraphs>619</Paragraphs>
  <Slides>46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0" baseType="lpstr">
      <vt:lpstr>Alibaba PuHuiTi R</vt:lpstr>
      <vt:lpstr>PingFangSC-Regular</vt:lpstr>
      <vt:lpstr>阿里巴巴普惠体</vt:lpstr>
      <vt:lpstr>等线</vt:lpstr>
      <vt:lpstr>等线 Light</vt:lpstr>
      <vt:lpstr>楷体</vt:lpstr>
      <vt:lpstr>宋体</vt:lpstr>
      <vt:lpstr>微软雅黑</vt:lpstr>
      <vt:lpstr>Arial</vt:lpstr>
      <vt:lpstr>Consolas</vt:lpstr>
      <vt:lpstr>Courier New</vt:lpstr>
      <vt:lpstr>Times New Roman</vt:lpstr>
      <vt:lpstr>Wingdings</vt:lpstr>
      <vt:lpstr>Office 主题​​</vt:lpstr>
      <vt:lpstr>PowerPoint 演示文稿</vt:lpstr>
      <vt:lpstr>PowerPoint 演示文稿</vt:lpstr>
      <vt:lpstr>什么是 JavaScript?</vt:lpstr>
      <vt:lpstr>什么是 JavaScript?</vt:lpstr>
      <vt:lpstr>什么是 JavaScript?</vt:lpstr>
      <vt:lpstr>PowerPoint 演示文稿</vt:lpstr>
      <vt:lpstr>PowerPoint 演示文稿</vt:lpstr>
      <vt:lpstr>JavaScript引入方式</vt:lpstr>
      <vt:lpstr>JavaScript引入方式</vt:lpstr>
      <vt:lpstr>PowerPoint 演示文稿</vt:lpstr>
      <vt:lpstr>PowerPoint 演示文稿</vt:lpstr>
      <vt:lpstr>书写语法</vt:lpstr>
      <vt:lpstr>书写语法</vt:lpstr>
      <vt:lpstr>输出语句</vt:lpstr>
      <vt:lpstr>变量</vt:lpstr>
      <vt:lpstr>变量</vt:lpstr>
      <vt:lpstr>数据类型</vt:lpstr>
      <vt:lpstr>运算符</vt:lpstr>
      <vt:lpstr>流程控制语句</vt:lpstr>
      <vt:lpstr>PowerPoint 演示文稿</vt:lpstr>
      <vt:lpstr>函数</vt:lpstr>
      <vt:lpstr>函数</vt:lpstr>
      <vt:lpstr>函数</vt:lpstr>
      <vt:lpstr>函数</vt:lpstr>
      <vt:lpstr>函数</vt:lpstr>
      <vt:lpstr>PowerPoint 演示文稿</vt:lpstr>
      <vt:lpstr>Array</vt:lpstr>
      <vt:lpstr>Array</vt:lpstr>
      <vt:lpstr>String</vt:lpstr>
      <vt:lpstr>JavaScript自定义对象</vt:lpstr>
      <vt:lpstr>JSON-介绍</vt:lpstr>
      <vt:lpstr>JSON-基础语法</vt:lpstr>
      <vt:lpstr>BOM</vt:lpstr>
      <vt:lpstr>Window对象</vt:lpstr>
      <vt:lpstr>Location对象</vt:lpstr>
      <vt:lpstr>Location对象</vt:lpstr>
      <vt:lpstr>DOM</vt:lpstr>
      <vt:lpstr>DOM</vt:lpstr>
      <vt:lpstr>DOM</vt:lpstr>
      <vt:lpstr>DOM</vt:lpstr>
      <vt:lpstr>PowerPoint 演示文稿</vt:lpstr>
      <vt:lpstr>事件监听</vt:lpstr>
      <vt:lpstr>事件绑定</vt:lpstr>
      <vt:lpstr>常见事件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什么是线性结构(Linear Structure)？</dc:title>
  <dc:creator>He Xiaoyu</dc:creator>
  <cp:lastModifiedBy>Xiaoyu He</cp:lastModifiedBy>
  <cp:revision>834</cp:revision>
  <dcterms:created xsi:type="dcterms:W3CDTF">2022-10-08T06:09:03Z</dcterms:created>
  <dcterms:modified xsi:type="dcterms:W3CDTF">2023-10-15T23:56:11Z</dcterms:modified>
</cp:coreProperties>
</file>