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0" r:id="rId2"/>
    <p:sldId id="270" r:id="rId3"/>
    <p:sldId id="328" r:id="rId4"/>
    <p:sldId id="275" r:id="rId5"/>
    <p:sldId id="430" r:id="rId6"/>
    <p:sldId id="460" r:id="rId7"/>
    <p:sldId id="461" r:id="rId8"/>
    <p:sldId id="462" r:id="rId9"/>
    <p:sldId id="463" r:id="rId10"/>
    <p:sldId id="471" r:id="rId11"/>
    <p:sldId id="472" r:id="rId12"/>
    <p:sldId id="431" r:id="rId13"/>
    <p:sldId id="435" r:id="rId14"/>
    <p:sldId id="432" r:id="rId15"/>
    <p:sldId id="433" r:id="rId16"/>
    <p:sldId id="434" r:id="rId17"/>
    <p:sldId id="436" r:id="rId18"/>
    <p:sldId id="437" r:id="rId19"/>
    <p:sldId id="441" r:id="rId20"/>
    <p:sldId id="465" r:id="rId21"/>
    <p:sldId id="438" r:id="rId22"/>
    <p:sldId id="443" r:id="rId23"/>
    <p:sldId id="442" r:id="rId24"/>
    <p:sldId id="467" r:id="rId25"/>
    <p:sldId id="444" r:id="rId26"/>
    <p:sldId id="470" r:id="rId27"/>
    <p:sldId id="469" r:id="rId28"/>
    <p:sldId id="466" r:id="rId29"/>
    <p:sldId id="445" r:id="rId30"/>
    <p:sldId id="446" r:id="rId31"/>
    <p:sldId id="447" r:id="rId32"/>
    <p:sldId id="448" r:id="rId33"/>
    <p:sldId id="449" r:id="rId34"/>
    <p:sldId id="451" r:id="rId35"/>
    <p:sldId id="450" r:id="rId36"/>
    <p:sldId id="452" r:id="rId37"/>
    <p:sldId id="453" r:id="rId38"/>
    <p:sldId id="454" r:id="rId39"/>
    <p:sldId id="455" r:id="rId40"/>
    <p:sldId id="428"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B1C675E-B402-4209-980E-ABBC10C70CFC}">
          <p14:sldIdLst>
            <p14:sldId id="260"/>
            <p14:sldId id="270"/>
            <p14:sldId id="328"/>
            <p14:sldId id="275"/>
            <p14:sldId id="430"/>
            <p14:sldId id="460"/>
            <p14:sldId id="461"/>
            <p14:sldId id="462"/>
            <p14:sldId id="463"/>
            <p14:sldId id="471"/>
            <p14:sldId id="472"/>
            <p14:sldId id="431"/>
            <p14:sldId id="435"/>
            <p14:sldId id="432"/>
            <p14:sldId id="433"/>
            <p14:sldId id="434"/>
            <p14:sldId id="436"/>
            <p14:sldId id="437"/>
            <p14:sldId id="441"/>
            <p14:sldId id="465"/>
            <p14:sldId id="438"/>
            <p14:sldId id="443"/>
            <p14:sldId id="442"/>
            <p14:sldId id="467"/>
            <p14:sldId id="444"/>
            <p14:sldId id="470"/>
            <p14:sldId id="469"/>
            <p14:sldId id="466"/>
            <p14:sldId id="445"/>
            <p14:sldId id="446"/>
            <p14:sldId id="447"/>
            <p14:sldId id="448"/>
            <p14:sldId id="449"/>
            <p14:sldId id="451"/>
            <p14:sldId id="450"/>
            <p14:sldId id="452"/>
            <p14:sldId id="453"/>
            <p14:sldId id="454"/>
            <p14:sldId id="455"/>
            <p14:sldId id="4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58" autoAdjust="0"/>
    <p:restoredTop sz="81931" autoAdjust="0"/>
  </p:normalViewPr>
  <p:slideViewPr>
    <p:cSldViewPr snapToGrid="0">
      <p:cViewPr varScale="1">
        <p:scale>
          <a:sx n="73" d="100"/>
          <a:sy n="73" d="100"/>
        </p:scale>
        <p:origin x="418"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08D5A-E234-4BEE-A138-BCF57D144D4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67CE8B7-6038-4F0F-B741-55528B68652F}">
      <dgm:prSet phldrT="[文本]"/>
      <dgm:spPr>
        <a:xfrm>
          <a:off x="370285" y="20992"/>
          <a:ext cx="5184002" cy="59040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zh-CN" altLang="en-US" dirty="0">
              <a:solidFill>
                <a:sysClr val="window" lastClr="FFFFFF"/>
              </a:solidFill>
              <a:latin typeface="Calibri"/>
              <a:ea typeface="宋体" panose="02010600030101010101" pitchFamily="2" charset="-122"/>
              <a:cs typeface="+mn-cs"/>
            </a:rPr>
            <a:t>什么是依赖注入？</a:t>
          </a:r>
        </a:p>
      </dgm:t>
    </dgm:pt>
    <dgm:pt modelId="{A8692D71-0BA6-4FB2-8A44-8DEAD175B5BB}" type="parTrans" cxnId="{2E286359-8BC0-40F9-9EBE-1EDF66E6CD92}">
      <dgm:prSet/>
      <dgm:spPr/>
      <dgm:t>
        <a:bodyPr/>
        <a:lstStyle/>
        <a:p>
          <a:endParaRPr lang="zh-CN" altLang="en-US"/>
        </a:p>
      </dgm:t>
    </dgm:pt>
    <dgm:pt modelId="{DC37DE24-F34F-4FD3-A96F-9EFB4C704B69}" type="sibTrans" cxnId="{2E286359-8BC0-40F9-9EBE-1EDF66E6CD92}">
      <dgm:prSet/>
      <dgm:spPr/>
      <dgm:t>
        <a:bodyPr/>
        <a:lstStyle/>
        <a:p>
          <a:endParaRPr lang="zh-CN" altLang="en-US"/>
        </a:p>
      </dgm:t>
    </dgm:pt>
    <dgm:pt modelId="{FB6C708F-43F9-40EE-8986-C2C1D09243A9}">
      <dgm:prSet/>
      <dgm:spPr>
        <a:xfrm>
          <a:off x="0" y="316192"/>
          <a:ext cx="7405718" cy="1480500"/>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a:buChar char="•"/>
          </a:pPr>
          <a:r>
            <a:rPr lang="en-US" dirty="0" err="1">
              <a:solidFill>
                <a:sysClr val="windowText" lastClr="000000">
                  <a:hueOff val="0"/>
                  <a:satOff val="0"/>
                  <a:lumOff val="0"/>
                  <a:alphaOff val="0"/>
                </a:sysClr>
              </a:solidFill>
              <a:latin typeface="Calibri"/>
              <a:ea typeface="+mn-ea"/>
              <a:cs typeface="+mn-cs"/>
            </a:rPr>
            <a:t>IoC</a:t>
          </a:r>
          <a:r>
            <a:rPr lang="zh-CN" altLang="en-US" dirty="0">
              <a:solidFill>
                <a:sysClr val="windowText" lastClr="000000">
                  <a:hueOff val="0"/>
                  <a:satOff val="0"/>
                  <a:lumOff val="0"/>
                  <a:alphaOff val="0"/>
                </a:sysClr>
              </a:solidFill>
              <a:latin typeface="Calibri"/>
              <a:ea typeface="宋体" panose="02010600030101010101" pitchFamily="2" charset="-122"/>
              <a:cs typeface="+mn-cs"/>
            </a:rPr>
            <a:t>将创建实例的任务交给</a:t>
          </a:r>
          <a:r>
            <a:rPr lang="en-US" dirty="0" err="1">
              <a:solidFill>
                <a:sysClr val="windowText" lastClr="000000">
                  <a:hueOff val="0"/>
                  <a:satOff val="0"/>
                  <a:lumOff val="0"/>
                  <a:alphaOff val="0"/>
                </a:sysClr>
              </a:solidFill>
              <a:latin typeface="Calibri"/>
              <a:ea typeface="+mn-ea"/>
              <a:cs typeface="+mn-cs"/>
            </a:rPr>
            <a:t>IoC</a:t>
          </a:r>
          <a:r>
            <a:rPr lang="zh-CN" altLang="en-US" dirty="0">
              <a:solidFill>
                <a:sysClr val="windowText" lastClr="000000">
                  <a:hueOff val="0"/>
                  <a:satOff val="0"/>
                  <a:lumOff val="0"/>
                  <a:alphaOff val="0"/>
                </a:sysClr>
              </a:solidFill>
              <a:latin typeface="Calibri"/>
              <a:ea typeface="宋体" panose="02010600030101010101" pitchFamily="2" charset="-122"/>
              <a:cs typeface="+mn-cs"/>
            </a:rPr>
            <a:t>容器，这样开发应用代码时只需要直接使用类的实例，这就是</a:t>
          </a:r>
          <a:r>
            <a:rPr lang="en-US" dirty="0" err="1">
              <a:solidFill>
                <a:sysClr val="windowText" lastClr="000000">
                  <a:hueOff val="0"/>
                  <a:satOff val="0"/>
                  <a:lumOff val="0"/>
                  <a:alphaOff val="0"/>
                </a:sysClr>
              </a:solidFill>
              <a:latin typeface="Calibri"/>
              <a:ea typeface="+mn-ea"/>
              <a:cs typeface="+mn-cs"/>
            </a:rPr>
            <a:t>IoC</a:t>
          </a:r>
          <a:r>
            <a:rPr lang="zh-CN" altLang="en-US" dirty="0">
              <a:solidFill>
                <a:sysClr val="windowText" lastClr="000000">
                  <a:hueOff val="0"/>
                  <a:satOff val="0"/>
                  <a:lumOff val="0"/>
                  <a:alphaOff val="0"/>
                </a:sysClr>
              </a:solidFill>
              <a:latin typeface="Calibri"/>
              <a:ea typeface="宋体" panose="02010600030101010101" pitchFamily="2" charset="-122"/>
              <a:cs typeface="+mn-cs"/>
            </a:rPr>
            <a:t>控制反转，即“依赖注入”</a:t>
          </a:r>
        </a:p>
      </dgm:t>
    </dgm:pt>
    <dgm:pt modelId="{45B3C3B9-0BC2-45DD-BB82-BE056AEB9DB0}" type="parTrans" cxnId="{1429F91F-9A0C-4DAC-B8B4-FAF3DC0239BD}">
      <dgm:prSet/>
      <dgm:spPr/>
      <dgm:t>
        <a:bodyPr/>
        <a:lstStyle/>
        <a:p>
          <a:endParaRPr lang="zh-CN" altLang="en-US"/>
        </a:p>
      </dgm:t>
    </dgm:pt>
    <dgm:pt modelId="{907713B3-C6EA-44D7-9B4B-287DC8A6C8AC}" type="sibTrans" cxnId="{1429F91F-9A0C-4DAC-B8B4-FAF3DC0239BD}">
      <dgm:prSet/>
      <dgm:spPr/>
      <dgm:t>
        <a:bodyPr/>
        <a:lstStyle/>
        <a:p>
          <a:endParaRPr lang="zh-CN" altLang="en-US"/>
        </a:p>
      </dgm:t>
    </dgm:pt>
    <dgm:pt modelId="{72EAB477-36FA-4F25-BCCA-BFE1B458366C}" type="pres">
      <dgm:prSet presAssocID="{B1C08D5A-E234-4BEE-A138-BCF57D144D43}" presName="linear" presStyleCnt="0">
        <dgm:presLayoutVars>
          <dgm:dir/>
          <dgm:animLvl val="lvl"/>
          <dgm:resizeHandles val="exact"/>
        </dgm:presLayoutVars>
      </dgm:prSet>
      <dgm:spPr/>
    </dgm:pt>
    <dgm:pt modelId="{6FF7EA58-2FA3-49CD-AC1A-0BA0DECAE46D}" type="pres">
      <dgm:prSet presAssocID="{367CE8B7-6038-4F0F-B741-55528B68652F}" presName="parentLin" presStyleCnt="0"/>
      <dgm:spPr/>
    </dgm:pt>
    <dgm:pt modelId="{2A57E984-122A-4EC7-A5A9-571A4C01B417}" type="pres">
      <dgm:prSet presAssocID="{367CE8B7-6038-4F0F-B741-55528B68652F}" presName="parentLeftMargin" presStyleLbl="node1" presStyleIdx="0" presStyleCnt="1"/>
      <dgm:spPr/>
    </dgm:pt>
    <dgm:pt modelId="{6EA26473-7445-43DE-A8B3-A73BC00A7E38}" type="pres">
      <dgm:prSet presAssocID="{367CE8B7-6038-4F0F-B741-55528B68652F}" presName="parentText" presStyleLbl="node1" presStyleIdx="0" presStyleCnt="1">
        <dgm:presLayoutVars>
          <dgm:chMax val="0"/>
          <dgm:bulletEnabled val="1"/>
        </dgm:presLayoutVars>
      </dgm:prSet>
      <dgm:spPr/>
    </dgm:pt>
    <dgm:pt modelId="{1F3009C4-A3C5-4389-B76E-12F872369E6E}" type="pres">
      <dgm:prSet presAssocID="{367CE8B7-6038-4F0F-B741-55528B68652F}" presName="negativeSpace" presStyleCnt="0"/>
      <dgm:spPr/>
    </dgm:pt>
    <dgm:pt modelId="{B3A5B60B-3816-4A9E-ACB9-B776DFC365F8}" type="pres">
      <dgm:prSet presAssocID="{367CE8B7-6038-4F0F-B741-55528B68652F}" presName="childText" presStyleLbl="conFgAcc1" presStyleIdx="0" presStyleCnt="1">
        <dgm:presLayoutVars>
          <dgm:bulletEnabled val="1"/>
        </dgm:presLayoutVars>
      </dgm:prSet>
      <dgm:spPr/>
    </dgm:pt>
  </dgm:ptLst>
  <dgm:cxnLst>
    <dgm:cxn modelId="{7121F81A-B4D4-43AD-B042-04E7BF6CA911}" type="presOf" srcId="{B1C08D5A-E234-4BEE-A138-BCF57D144D43}" destId="{72EAB477-36FA-4F25-BCCA-BFE1B458366C}" srcOrd="0" destOrd="0" presId="urn:microsoft.com/office/officeart/2005/8/layout/list1"/>
    <dgm:cxn modelId="{1429F91F-9A0C-4DAC-B8B4-FAF3DC0239BD}" srcId="{367CE8B7-6038-4F0F-B741-55528B68652F}" destId="{FB6C708F-43F9-40EE-8986-C2C1D09243A9}" srcOrd="0" destOrd="0" parTransId="{45B3C3B9-0BC2-45DD-BB82-BE056AEB9DB0}" sibTransId="{907713B3-C6EA-44D7-9B4B-287DC8A6C8AC}"/>
    <dgm:cxn modelId="{EFA68323-4BCA-4162-8E34-9EFE1FFE4116}" type="presOf" srcId="{367CE8B7-6038-4F0F-B741-55528B68652F}" destId="{2A57E984-122A-4EC7-A5A9-571A4C01B417}" srcOrd="0" destOrd="0" presId="urn:microsoft.com/office/officeart/2005/8/layout/list1"/>
    <dgm:cxn modelId="{2E286359-8BC0-40F9-9EBE-1EDF66E6CD92}" srcId="{B1C08D5A-E234-4BEE-A138-BCF57D144D43}" destId="{367CE8B7-6038-4F0F-B741-55528B68652F}" srcOrd="0" destOrd="0" parTransId="{A8692D71-0BA6-4FB2-8A44-8DEAD175B5BB}" sibTransId="{DC37DE24-F34F-4FD3-A96F-9EFB4C704B69}"/>
    <dgm:cxn modelId="{4FBB41F3-09B0-46D4-9C5E-5AD33C5644D4}" type="presOf" srcId="{367CE8B7-6038-4F0F-B741-55528B68652F}" destId="{6EA26473-7445-43DE-A8B3-A73BC00A7E38}" srcOrd="1" destOrd="0" presId="urn:microsoft.com/office/officeart/2005/8/layout/list1"/>
    <dgm:cxn modelId="{101F43F5-34E0-4C97-B7B7-2A1823B424AA}" type="presOf" srcId="{FB6C708F-43F9-40EE-8986-C2C1D09243A9}" destId="{B3A5B60B-3816-4A9E-ACB9-B776DFC365F8}" srcOrd="0" destOrd="0" presId="urn:microsoft.com/office/officeart/2005/8/layout/list1"/>
    <dgm:cxn modelId="{D7B110EE-F7AE-4EDE-924F-7F0224E55E41}" type="presParOf" srcId="{72EAB477-36FA-4F25-BCCA-BFE1B458366C}" destId="{6FF7EA58-2FA3-49CD-AC1A-0BA0DECAE46D}" srcOrd="0" destOrd="0" presId="urn:microsoft.com/office/officeart/2005/8/layout/list1"/>
    <dgm:cxn modelId="{E61382A6-CDA5-4DE7-8555-A90CDAE93060}" type="presParOf" srcId="{6FF7EA58-2FA3-49CD-AC1A-0BA0DECAE46D}" destId="{2A57E984-122A-4EC7-A5A9-571A4C01B417}" srcOrd="0" destOrd="0" presId="urn:microsoft.com/office/officeart/2005/8/layout/list1"/>
    <dgm:cxn modelId="{5E8827CF-5EF7-4362-AD1E-4DB109DDA751}" type="presParOf" srcId="{6FF7EA58-2FA3-49CD-AC1A-0BA0DECAE46D}" destId="{6EA26473-7445-43DE-A8B3-A73BC00A7E38}" srcOrd="1" destOrd="0" presId="urn:microsoft.com/office/officeart/2005/8/layout/list1"/>
    <dgm:cxn modelId="{24DC6EEB-F9E4-4B2B-B926-D2B50577F3E8}" type="presParOf" srcId="{72EAB477-36FA-4F25-BCCA-BFE1B458366C}" destId="{1F3009C4-A3C5-4389-B76E-12F872369E6E}" srcOrd="1" destOrd="0" presId="urn:microsoft.com/office/officeart/2005/8/layout/list1"/>
    <dgm:cxn modelId="{D9D6FA27-18F8-46C8-BC6E-5A9718ED7148}" type="presParOf" srcId="{72EAB477-36FA-4F25-BCCA-BFE1B458366C}" destId="{B3A5B60B-3816-4A9E-ACB9-B776DFC365F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B88DBF-9E71-4880-9D88-7071C5566416}"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zh-CN" altLang="en-US"/>
        </a:p>
      </dgm:t>
    </dgm:pt>
    <dgm:pt modelId="{D6F915B7-B396-48F4-8EB7-A1C208E3FB0D}">
      <dgm:prSet phldrT="[文本]" custT="1"/>
      <dgm:spPr>
        <a:xfrm>
          <a:off x="417912" y="105176"/>
          <a:ext cx="5850772" cy="413280"/>
        </a:xfrm>
        <a:prstGeom prst="roundRect">
          <a:avLst/>
        </a:prstGeom>
        <a:gradFill rotWithShape="0">
          <a:gsLst>
            <a:gs pos="0">
              <a:srgbClr val="9BBB59">
                <a:hueOff val="0"/>
                <a:satOff val="0"/>
                <a:lumOff val="0"/>
                <a:alphaOff val="0"/>
                <a:tint val="50000"/>
                <a:satMod val="300000"/>
              </a:srgbClr>
            </a:gs>
            <a:gs pos="35000">
              <a:srgbClr val="9BBB59">
                <a:hueOff val="0"/>
                <a:satOff val="0"/>
                <a:lumOff val="0"/>
                <a:alphaOff val="0"/>
                <a:tint val="37000"/>
                <a:satMod val="300000"/>
              </a:srgbClr>
            </a:gs>
            <a:gs pos="100000">
              <a:srgbClr val="9BBB5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sz="2000" dirty="0" err="1">
              <a:solidFill>
                <a:sysClr val="windowText" lastClr="000000"/>
              </a:solidFill>
              <a:latin typeface="Calibri"/>
              <a:ea typeface="+mn-ea"/>
              <a:cs typeface="+mn-cs"/>
            </a:rPr>
            <a:t>JdbcDaoSupport</a:t>
          </a:r>
          <a:endParaRPr lang="zh-CN" altLang="en-US" sz="2000" dirty="0">
            <a:solidFill>
              <a:sysClr val="windowText" lastClr="000000"/>
            </a:solidFill>
            <a:latin typeface="Calibri"/>
            <a:ea typeface="宋体" panose="02010600030101010101" pitchFamily="2" charset="-122"/>
            <a:cs typeface="+mn-cs"/>
          </a:endParaRPr>
        </a:p>
      </dgm:t>
    </dgm:pt>
    <dgm:pt modelId="{BA7858D9-7ABD-4796-8F07-0DAF423C4831}" type="parTrans" cxnId="{30E17450-C5CB-4AE0-81A5-723B31D951C4}">
      <dgm:prSet/>
      <dgm:spPr/>
      <dgm:t>
        <a:bodyPr/>
        <a:lstStyle/>
        <a:p>
          <a:endParaRPr lang="zh-CN" altLang="en-US" sz="2000"/>
        </a:p>
      </dgm:t>
    </dgm:pt>
    <dgm:pt modelId="{CE633932-BF09-4203-B577-3AB49D47AE21}" type="sibTrans" cxnId="{30E17450-C5CB-4AE0-81A5-723B31D951C4}">
      <dgm:prSet/>
      <dgm:spPr/>
      <dgm:t>
        <a:bodyPr/>
        <a:lstStyle/>
        <a:p>
          <a:endParaRPr lang="zh-CN" altLang="en-US" sz="2000"/>
        </a:p>
      </dgm:t>
    </dgm:pt>
    <dgm:pt modelId="{CA9B03AD-C7A8-4F3C-8B23-D36BC56001FC}">
      <dgm:prSet phldrT="[文本]" custT="1"/>
      <dgm:spPr>
        <a:xfrm>
          <a:off x="417912" y="1203267"/>
          <a:ext cx="5850772" cy="413280"/>
        </a:xfrm>
        <a:prstGeom prst="roundRect">
          <a:avLst/>
        </a:prstGeom>
        <a:gradFill rotWithShape="0">
          <a:gsLst>
            <a:gs pos="0">
              <a:srgbClr val="9BBB59">
                <a:hueOff val="5625132"/>
                <a:satOff val="-8440"/>
                <a:lumOff val="-1373"/>
                <a:alphaOff val="0"/>
                <a:tint val="50000"/>
                <a:satMod val="300000"/>
              </a:srgbClr>
            </a:gs>
            <a:gs pos="35000">
              <a:srgbClr val="9BBB59">
                <a:hueOff val="5625132"/>
                <a:satOff val="-8440"/>
                <a:lumOff val="-1373"/>
                <a:alphaOff val="0"/>
                <a:tint val="37000"/>
                <a:satMod val="300000"/>
              </a:srgbClr>
            </a:gs>
            <a:gs pos="100000">
              <a:srgbClr val="9BBB59">
                <a:hueOff val="5625132"/>
                <a:satOff val="-8440"/>
                <a:lumOff val="-1373"/>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sz="2000" dirty="0" err="1">
              <a:solidFill>
                <a:sysClr val="windowText" lastClr="000000"/>
              </a:solidFill>
              <a:latin typeface="Calibri"/>
              <a:ea typeface="+mn-ea"/>
              <a:cs typeface="+mn-cs"/>
            </a:rPr>
            <a:t>HibernateDaoSupport</a:t>
          </a:r>
          <a:endParaRPr lang="zh-CN" altLang="en-US" sz="2000" dirty="0">
            <a:solidFill>
              <a:sysClr val="windowText" lastClr="000000"/>
            </a:solidFill>
            <a:latin typeface="Calibri"/>
            <a:ea typeface="宋体" panose="02010600030101010101" pitchFamily="2" charset="-122"/>
            <a:cs typeface="+mn-cs"/>
          </a:endParaRPr>
        </a:p>
      </dgm:t>
    </dgm:pt>
    <dgm:pt modelId="{2261AFF5-825F-4169-8E17-9829FCFE41E4}" type="parTrans" cxnId="{F670A5B2-BD73-4076-97C4-2B9F7AAD92A0}">
      <dgm:prSet/>
      <dgm:spPr/>
      <dgm:t>
        <a:bodyPr/>
        <a:lstStyle/>
        <a:p>
          <a:endParaRPr lang="zh-CN" altLang="en-US" sz="2000"/>
        </a:p>
      </dgm:t>
    </dgm:pt>
    <dgm:pt modelId="{E6E3C55E-7E2C-4013-8962-1729AE2F9308}" type="sibTrans" cxnId="{F670A5B2-BD73-4076-97C4-2B9F7AAD92A0}">
      <dgm:prSet/>
      <dgm:spPr/>
      <dgm:t>
        <a:bodyPr/>
        <a:lstStyle/>
        <a:p>
          <a:endParaRPr lang="zh-CN" altLang="en-US" sz="2000"/>
        </a:p>
      </dgm:t>
    </dgm:pt>
    <dgm:pt modelId="{43C96AC5-5D0E-4FD9-B12F-C00F0417F5DD}">
      <dgm:prSet phldrT="[文本]" custT="1"/>
      <dgm:spPr>
        <a:xfrm>
          <a:off x="417912" y="2301357"/>
          <a:ext cx="5850772" cy="413280"/>
        </a:xfrm>
        <a:prstGeom prst="roundRect">
          <a:avLst/>
        </a:prstGeom>
        <a:gradFill rotWithShape="0">
          <a:gsLst>
            <a:gs pos="0">
              <a:srgbClr val="9BBB59">
                <a:hueOff val="11250264"/>
                <a:satOff val="-16880"/>
                <a:lumOff val="-2745"/>
                <a:alphaOff val="0"/>
                <a:tint val="50000"/>
                <a:satMod val="300000"/>
              </a:srgbClr>
            </a:gs>
            <a:gs pos="35000">
              <a:srgbClr val="9BBB59">
                <a:hueOff val="11250264"/>
                <a:satOff val="-16880"/>
                <a:lumOff val="-2745"/>
                <a:alphaOff val="0"/>
                <a:tint val="37000"/>
                <a:satMod val="300000"/>
              </a:srgbClr>
            </a:gs>
            <a:gs pos="100000">
              <a:srgbClr val="9BBB59">
                <a:hueOff val="11250264"/>
                <a:satOff val="-16880"/>
                <a:lumOff val="-2745"/>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sz="2000" dirty="0" err="1">
              <a:solidFill>
                <a:sysClr val="windowText" lastClr="000000"/>
              </a:solidFill>
              <a:latin typeface="Calibri"/>
              <a:ea typeface="+mn-ea"/>
              <a:cs typeface="+mn-cs"/>
            </a:rPr>
            <a:t>JdoDaoSupport</a:t>
          </a:r>
          <a:endParaRPr lang="zh-CN" altLang="en-US" sz="2000" dirty="0">
            <a:solidFill>
              <a:sysClr val="windowText" lastClr="000000"/>
            </a:solidFill>
            <a:latin typeface="Calibri"/>
            <a:ea typeface="宋体" panose="02010600030101010101" pitchFamily="2" charset="-122"/>
            <a:cs typeface="+mn-cs"/>
          </a:endParaRPr>
        </a:p>
      </dgm:t>
    </dgm:pt>
    <dgm:pt modelId="{E1CF32ED-AD32-4401-9161-7070AF874A13}" type="parTrans" cxnId="{1715A754-F706-4D90-8695-C74E6D4FE5DB}">
      <dgm:prSet/>
      <dgm:spPr/>
      <dgm:t>
        <a:bodyPr/>
        <a:lstStyle/>
        <a:p>
          <a:endParaRPr lang="zh-CN" altLang="en-US" sz="2000"/>
        </a:p>
      </dgm:t>
    </dgm:pt>
    <dgm:pt modelId="{B7CE944E-0E22-45F4-B691-9C4D4EAFF61C}" type="sibTrans" cxnId="{1715A754-F706-4D90-8695-C74E6D4FE5DB}">
      <dgm:prSet/>
      <dgm:spPr/>
      <dgm:t>
        <a:bodyPr/>
        <a:lstStyle/>
        <a:p>
          <a:endParaRPr lang="zh-CN" altLang="en-US" sz="2000"/>
        </a:p>
      </dgm:t>
    </dgm:pt>
    <dgm:pt modelId="{663C7215-4778-4E99-A5BB-1D7E1D1D630E}">
      <dgm:prSet custT="1"/>
      <dgm:spPr>
        <a:xfrm>
          <a:off x="0" y="311816"/>
          <a:ext cx="8358246" cy="815850"/>
        </a:xfrm>
        <a:prstGeom prst="rect">
          <a:avLst/>
        </a:prstGeom>
        <a:solidFill>
          <a:sysClr val="window" lastClr="FFFFFF">
            <a:alpha val="90000"/>
            <a:hueOff val="0"/>
            <a:satOff val="0"/>
            <a:lumOff val="0"/>
            <a:alphaOff val="0"/>
          </a:sysClr>
        </a:solidFill>
        <a:ln w="9525" cap="flat" cmpd="sng" algn="ctr">
          <a:solidFill>
            <a:srgbClr val="9BBB59">
              <a:hueOff val="0"/>
              <a:satOff val="0"/>
              <a:lumOff val="0"/>
              <a:alphaOff val="0"/>
            </a:srgbClr>
          </a:solidFill>
          <a:prstDash val="solid"/>
        </a:ln>
        <a:effectLst/>
      </dgm:spPr>
      <dgm:t>
        <a:bodyPr/>
        <a:lstStyle/>
        <a:p>
          <a:pPr>
            <a:buChar char="•"/>
          </a:pPr>
          <a:r>
            <a:rPr lang="en-US" sz="2000">
              <a:solidFill>
                <a:sysClr val="windowText" lastClr="000000">
                  <a:hueOff val="0"/>
                  <a:satOff val="0"/>
                  <a:lumOff val="0"/>
                  <a:alphaOff val="0"/>
                </a:sysClr>
              </a:solidFill>
              <a:latin typeface="Calibri"/>
              <a:ea typeface="+mn-ea"/>
              <a:cs typeface="+mn-cs"/>
            </a:rPr>
            <a:t>Hibernate DAO</a:t>
          </a:r>
          <a:r>
            <a:rPr lang="zh-CN" altLang="en-US" sz="2000">
              <a:solidFill>
                <a:sysClr val="windowText" lastClr="000000">
                  <a:hueOff val="0"/>
                  <a:satOff val="0"/>
                  <a:lumOff val="0"/>
                  <a:alphaOff val="0"/>
                </a:sysClr>
              </a:solidFill>
              <a:latin typeface="Calibri"/>
              <a:ea typeface="宋体" panose="02010600030101010101" pitchFamily="2" charset="-122"/>
              <a:cs typeface="+mn-cs"/>
            </a:rPr>
            <a:t>抽象类，开发人员需要为其配置</a:t>
          </a:r>
          <a:r>
            <a:rPr lang="en-US" sz="2000">
              <a:solidFill>
                <a:sysClr val="windowText" lastClr="000000">
                  <a:hueOff val="0"/>
                  <a:satOff val="0"/>
                  <a:lumOff val="0"/>
                  <a:alphaOff val="0"/>
                </a:sysClr>
              </a:solidFill>
              <a:latin typeface="Calibri"/>
              <a:ea typeface="+mn-ea"/>
              <a:cs typeface="+mn-cs"/>
            </a:rPr>
            <a:t>Hibernate SessionFactory</a:t>
          </a:r>
          <a:r>
            <a:rPr lang="zh-CN" altLang="en-US" sz="2000">
              <a:solidFill>
                <a:sysClr val="windowText" lastClr="000000">
                  <a:hueOff val="0"/>
                  <a:satOff val="0"/>
                  <a:lumOff val="0"/>
                  <a:alphaOff val="0"/>
                </a:sysClr>
              </a:solidFill>
              <a:latin typeface="Calibri"/>
              <a:ea typeface="宋体" panose="02010600030101010101" pitchFamily="2" charset="-122"/>
              <a:cs typeface="+mn-cs"/>
            </a:rPr>
            <a:t>，通过其子类能够获得</a:t>
          </a:r>
          <a:r>
            <a:rPr lang="en-US" sz="2000">
              <a:solidFill>
                <a:sysClr val="windowText" lastClr="000000">
                  <a:hueOff val="0"/>
                  <a:satOff val="0"/>
                  <a:lumOff val="0"/>
                  <a:alphaOff val="0"/>
                </a:sysClr>
              </a:solidFill>
              <a:latin typeface="Calibri"/>
              <a:ea typeface="+mn-ea"/>
              <a:cs typeface="+mn-cs"/>
            </a:rPr>
            <a:t>Hibernate</a:t>
          </a:r>
          <a:r>
            <a:rPr lang="zh-CN" altLang="en-US" sz="2000">
              <a:solidFill>
                <a:sysClr val="windowText" lastClr="000000">
                  <a:hueOff val="0"/>
                  <a:satOff val="0"/>
                  <a:lumOff val="0"/>
                  <a:alphaOff val="0"/>
                </a:sysClr>
              </a:solidFill>
              <a:latin typeface="Calibri"/>
              <a:ea typeface="宋体" panose="02010600030101010101" pitchFamily="2" charset="-122"/>
              <a:cs typeface="+mn-cs"/>
            </a:rPr>
            <a:t>实现</a:t>
          </a:r>
        </a:p>
      </dgm:t>
    </dgm:pt>
    <dgm:pt modelId="{AC1C0ACF-84C8-45B6-A84C-B2C49382DCAD}" type="parTrans" cxnId="{2F0BE43D-0FC3-4834-A549-B8F13692A49A}">
      <dgm:prSet/>
      <dgm:spPr/>
      <dgm:t>
        <a:bodyPr/>
        <a:lstStyle/>
        <a:p>
          <a:endParaRPr lang="zh-CN" altLang="en-US" sz="2000"/>
        </a:p>
      </dgm:t>
    </dgm:pt>
    <dgm:pt modelId="{7C3A05F0-72B8-4B34-A796-896228243566}" type="sibTrans" cxnId="{2F0BE43D-0FC3-4834-A549-B8F13692A49A}">
      <dgm:prSet/>
      <dgm:spPr/>
      <dgm:t>
        <a:bodyPr/>
        <a:lstStyle/>
        <a:p>
          <a:endParaRPr lang="zh-CN" altLang="en-US" sz="2000"/>
        </a:p>
      </dgm:t>
    </dgm:pt>
    <dgm:pt modelId="{977193B3-632A-47C8-AFD6-7DF3AD8606A1}">
      <dgm:prSet custT="1"/>
      <dgm:spPr>
        <a:xfrm>
          <a:off x="0" y="1409906"/>
          <a:ext cx="8358246" cy="815850"/>
        </a:xfrm>
        <a:prstGeom prst="rect">
          <a:avLst/>
        </a:prstGeom>
        <a:solidFill>
          <a:sysClr val="window" lastClr="FFFFFF">
            <a:alpha val="90000"/>
            <a:hueOff val="0"/>
            <a:satOff val="0"/>
            <a:lumOff val="0"/>
            <a:alphaOff val="0"/>
          </a:sysClr>
        </a:solidFill>
        <a:ln w="9525" cap="flat" cmpd="sng" algn="ctr">
          <a:solidFill>
            <a:srgbClr val="9BBB59">
              <a:hueOff val="5625132"/>
              <a:satOff val="-8440"/>
              <a:lumOff val="-1373"/>
              <a:alphaOff val="0"/>
            </a:srgbClr>
          </a:solidFill>
          <a:prstDash val="solid"/>
        </a:ln>
        <a:effectLst/>
      </dgm:spPr>
      <dgm:t>
        <a:bodyPr/>
        <a:lstStyle/>
        <a:p>
          <a:pPr>
            <a:buChar char="•"/>
          </a:pPr>
          <a:r>
            <a:rPr lang="en-US" sz="2000">
              <a:solidFill>
                <a:sysClr val="windowText" lastClr="000000">
                  <a:hueOff val="0"/>
                  <a:satOff val="0"/>
                  <a:lumOff val="0"/>
                  <a:alphaOff val="0"/>
                </a:sysClr>
              </a:solidFill>
              <a:latin typeface="Calibri"/>
              <a:ea typeface="+mn-ea"/>
              <a:cs typeface="+mn-cs"/>
            </a:rPr>
            <a:t>Hibernate DAO</a:t>
          </a:r>
          <a:r>
            <a:rPr lang="zh-CN" altLang="en-US" sz="2000">
              <a:solidFill>
                <a:sysClr val="windowText" lastClr="000000">
                  <a:hueOff val="0"/>
                  <a:satOff val="0"/>
                  <a:lumOff val="0"/>
                  <a:alphaOff val="0"/>
                </a:sysClr>
              </a:solidFill>
              <a:latin typeface="Calibri"/>
              <a:ea typeface="宋体" panose="02010600030101010101" pitchFamily="2" charset="-122"/>
              <a:cs typeface="+mn-cs"/>
            </a:rPr>
            <a:t>抽象类，开发人员需要为其配置</a:t>
          </a:r>
          <a:r>
            <a:rPr lang="en-US" sz="2000">
              <a:solidFill>
                <a:sysClr val="windowText" lastClr="000000">
                  <a:hueOff val="0"/>
                  <a:satOff val="0"/>
                  <a:lumOff val="0"/>
                  <a:alphaOff val="0"/>
                </a:sysClr>
              </a:solidFill>
              <a:latin typeface="Calibri"/>
              <a:ea typeface="+mn-ea"/>
              <a:cs typeface="+mn-cs"/>
            </a:rPr>
            <a:t>Hibernate SessionFactory</a:t>
          </a:r>
          <a:r>
            <a:rPr lang="zh-CN" altLang="en-US" sz="2000">
              <a:solidFill>
                <a:sysClr val="windowText" lastClr="000000">
                  <a:hueOff val="0"/>
                  <a:satOff val="0"/>
                  <a:lumOff val="0"/>
                  <a:alphaOff val="0"/>
                </a:sysClr>
              </a:solidFill>
              <a:latin typeface="Calibri"/>
              <a:ea typeface="宋体" panose="02010600030101010101" pitchFamily="2" charset="-122"/>
              <a:cs typeface="+mn-cs"/>
            </a:rPr>
            <a:t>，通过其子类能够获得</a:t>
          </a:r>
          <a:r>
            <a:rPr lang="en-US" sz="2000">
              <a:solidFill>
                <a:sysClr val="windowText" lastClr="000000">
                  <a:hueOff val="0"/>
                  <a:satOff val="0"/>
                  <a:lumOff val="0"/>
                  <a:alphaOff val="0"/>
                </a:sysClr>
              </a:solidFill>
              <a:latin typeface="Calibri"/>
              <a:ea typeface="+mn-ea"/>
              <a:cs typeface="+mn-cs"/>
            </a:rPr>
            <a:t>Hibernate</a:t>
          </a:r>
          <a:r>
            <a:rPr lang="zh-CN" altLang="en-US" sz="2000">
              <a:solidFill>
                <a:sysClr val="windowText" lastClr="000000">
                  <a:hueOff val="0"/>
                  <a:satOff val="0"/>
                  <a:lumOff val="0"/>
                  <a:alphaOff val="0"/>
                </a:sysClr>
              </a:solidFill>
              <a:latin typeface="Calibri"/>
              <a:ea typeface="宋体" panose="02010600030101010101" pitchFamily="2" charset="-122"/>
              <a:cs typeface="+mn-cs"/>
            </a:rPr>
            <a:t>实现。</a:t>
          </a:r>
        </a:p>
      </dgm:t>
    </dgm:pt>
    <dgm:pt modelId="{93BEAE88-FAAB-4F6E-86CE-7EDD099B0C6E}" type="parTrans" cxnId="{FBD350FB-31AA-4183-9321-4A1F33BC12B7}">
      <dgm:prSet/>
      <dgm:spPr/>
      <dgm:t>
        <a:bodyPr/>
        <a:lstStyle/>
        <a:p>
          <a:endParaRPr lang="zh-CN" altLang="en-US" sz="2000"/>
        </a:p>
      </dgm:t>
    </dgm:pt>
    <dgm:pt modelId="{EDEF0930-95E2-4FFE-8FC0-3D1373244CF2}" type="sibTrans" cxnId="{FBD350FB-31AA-4183-9321-4A1F33BC12B7}">
      <dgm:prSet/>
      <dgm:spPr/>
      <dgm:t>
        <a:bodyPr/>
        <a:lstStyle/>
        <a:p>
          <a:endParaRPr lang="zh-CN" altLang="en-US" sz="2000"/>
        </a:p>
      </dgm:t>
    </dgm:pt>
    <dgm:pt modelId="{9CA1556C-2872-46A4-9B00-E1F1E7784DC5}">
      <dgm:prSet custT="1"/>
      <dgm:spPr>
        <a:xfrm>
          <a:off x="0" y="2507997"/>
          <a:ext cx="8358246" cy="815850"/>
        </a:xfrm>
        <a:prstGeom prst="rect">
          <a:avLst/>
        </a:prstGeom>
        <a:solidFill>
          <a:sysClr val="window" lastClr="FFFFFF">
            <a:alpha val="90000"/>
            <a:hueOff val="0"/>
            <a:satOff val="0"/>
            <a:lumOff val="0"/>
            <a:alphaOff val="0"/>
          </a:sysClr>
        </a:solidFill>
        <a:ln w="9525" cap="flat" cmpd="sng" algn="ctr">
          <a:solidFill>
            <a:srgbClr val="9BBB59">
              <a:hueOff val="11250264"/>
              <a:satOff val="-16880"/>
              <a:lumOff val="-2745"/>
              <a:alphaOff val="0"/>
            </a:srgbClr>
          </a:solidFill>
          <a:prstDash val="solid"/>
        </a:ln>
        <a:effectLst/>
      </dgm:spPr>
      <dgm:t>
        <a:bodyPr/>
        <a:lstStyle/>
        <a:p>
          <a:pPr>
            <a:buChar char="•"/>
          </a:pPr>
          <a:r>
            <a:rPr lang="en-US" sz="2000">
              <a:solidFill>
                <a:sysClr val="windowText" lastClr="000000">
                  <a:hueOff val="0"/>
                  <a:satOff val="0"/>
                  <a:lumOff val="0"/>
                  <a:alphaOff val="0"/>
                </a:sysClr>
              </a:solidFill>
              <a:latin typeface="Calibri"/>
              <a:ea typeface="+mn-ea"/>
              <a:cs typeface="+mn-cs"/>
            </a:rPr>
            <a:t>Spring</a:t>
          </a:r>
          <a:r>
            <a:rPr lang="zh-CN" altLang="en-US" sz="2000">
              <a:solidFill>
                <a:sysClr val="windowText" lastClr="000000">
                  <a:hueOff val="0"/>
                  <a:satOff val="0"/>
                  <a:lumOff val="0"/>
                  <a:alphaOff val="0"/>
                </a:sysClr>
              </a:solidFill>
              <a:latin typeface="Calibri"/>
              <a:ea typeface="宋体" panose="02010600030101010101" pitchFamily="2" charset="-122"/>
              <a:cs typeface="+mn-cs"/>
            </a:rPr>
            <a:t>为</a:t>
          </a:r>
          <a:r>
            <a:rPr lang="en-US" sz="2000">
              <a:solidFill>
                <a:sysClr val="windowText" lastClr="000000">
                  <a:hueOff val="0"/>
                  <a:satOff val="0"/>
                  <a:lumOff val="0"/>
                  <a:alphaOff val="0"/>
                </a:sysClr>
              </a:solidFill>
              <a:latin typeface="Calibri"/>
              <a:ea typeface="+mn-ea"/>
              <a:cs typeface="+mn-cs"/>
            </a:rPr>
            <a:t>JDO</a:t>
          </a:r>
          <a:r>
            <a:rPr lang="zh-CN" altLang="en-US" sz="2000">
              <a:solidFill>
                <a:sysClr val="windowText" lastClr="000000">
                  <a:hueOff val="0"/>
                  <a:satOff val="0"/>
                  <a:lumOff val="0"/>
                  <a:alphaOff val="0"/>
                </a:sysClr>
              </a:solidFill>
              <a:latin typeface="Calibri"/>
              <a:ea typeface="宋体" panose="02010600030101010101" pitchFamily="2" charset="-122"/>
              <a:cs typeface="+mn-cs"/>
            </a:rPr>
            <a:t>提供的</a:t>
          </a:r>
          <a:r>
            <a:rPr lang="en-US" sz="2000">
              <a:solidFill>
                <a:sysClr val="windowText" lastClr="000000">
                  <a:hueOff val="0"/>
                  <a:satOff val="0"/>
                  <a:lumOff val="0"/>
                  <a:alphaOff val="0"/>
                </a:sysClr>
              </a:solidFill>
              <a:latin typeface="Calibri"/>
              <a:ea typeface="+mn-ea"/>
              <a:cs typeface="+mn-cs"/>
            </a:rPr>
            <a:t>DAO</a:t>
          </a:r>
          <a:r>
            <a:rPr lang="zh-CN" altLang="en-US" sz="2000">
              <a:solidFill>
                <a:sysClr val="windowText" lastClr="000000">
                  <a:hueOff val="0"/>
                  <a:satOff val="0"/>
                  <a:lumOff val="0"/>
                  <a:alphaOff val="0"/>
                </a:sysClr>
              </a:solidFill>
              <a:latin typeface="Calibri"/>
              <a:ea typeface="宋体" panose="02010600030101010101" pitchFamily="2" charset="-122"/>
              <a:cs typeface="+mn-cs"/>
            </a:rPr>
            <a:t>抽象类，开发人员需要为它配置</a:t>
          </a:r>
          <a:r>
            <a:rPr lang="en-US" sz="2000">
              <a:solidFill>
                <a:sysClr val="windowText" lastClr="000000">
                  <a:hueOff val="0"/>
                  <a:satOff val="0"/>
                  <a:lumOff val="0"/>
                  <a:alphaOff val="0"/>
                </a:sysClr>
              </a:solidFill>
              <a:latin typeface="Calibri"/>
              <a:ea typeface="+mn-ea"/>
              <a:cs typeface="+mn-cs"/>
            </a:rPr>
            <a:t>PersistenceManagerFactory</a:t>
          </a:r>
          <a:r>
            <a:rPr lang="zh-CN" altLang="en-US" sz="2000">
              <a:solidFill>
                <a:sysClr val="windowText" lastClr="000000">
                  <a:hueOff val="0"/>
                  <a:satOff val="0"/>
                  <a:lumOff val="0"/>
                  <a:alphaOff val="0"/>
                </a:sysClr>
              </a:solidFill>
              <a:latin typeface="Calibri"/>
              <a:ea typeface="宋体" panose="02010600030101010101" pitchFamily="2" charset="-122"/>
              <a:cs typeface="+mn-cs"/>
            </a:rPr>
            <a:t>，通过其子类能够获得</a:t>
          </a:r>
          <a:r>
            <a:rPr lang="en-US" sz="2000">
              <a:solidFill>
                <a:sysClr val="windowText" lastClr="000000">
                  <a:hueOff val="0"/>
                  <a:satOff val="0"/>
                  <a:lumOff val="0"/>
                  <a:alphaOff val="0"/>
                </a:sysClr>
              </a:solidFill>
              <a:latin typeface="Calibri"/>
              <a:ea typeface="+mn-ea"/>
              <a:cs typeface="+mn-cs"/>
            </a:rPr>
            <a:t>JdoTemplate</a:t>
          </a:r>
          <a:r>
            <a:rPr lang="zh-CN" altLang="en-US" sz="2000">
              <a:solidFill>
                <a:sysClr val="windowText" lastClr="000000">
                  <a:hueOff val="0"/>
                  <a:satOff val="0"/>
                  <a:lumOff val="0"/>
                  <a:alphaOff val="0"/>
                </a:sysClr>
              </a:solidFill>
              <a:latin typeface="Calibri"/>
              <a:ea typeface="宋体" panose="02010600030101010101" pitchFamily="2" charset="-122"/>
              <a:cs typeface="+mn-cs"/>
            </a:rPr>
            <a:t>。</a:t>
          </a:r>
        </a:p>
      </dgm:t>
    </dgm:pt>
    <dgm:pt modelId="{CA69F258-234C-40F8-B582-1C16ED28BDDD}" type="parTrans" cxnId="{060A8205-8A90-4DE5-BC3D-86E04B9B1B59}">
      <dgm:prSet/>
      <dgm:spPr/>
      <dgm:t>
        <a:bodyPr/>
        <a:lstStyle/>
        <a:p>
          <a:endParaRPr lang="zh-CN" altLang="en-US" sz="2000"/>
        </a:p>
      </dgm:t>
    </dgm:pt>
    <dgm:pt modelId="{FAA1DCB8-BD62-4B08-9FD8-08F6E3B71E03}" type="sibTrans" cxnId="{060A8205-8A90-4DE5-BC3D-86E04B9B1B59}">
      <dgm:prSet/>
      <dgm:spPr/>
      <dgm:t>
        <a:bodyPr/>
        <a:lstStyle/>
        <a:p>
          <a:endParaRPr lang="zh-CN" altLang="en-US" sz="2000"/>
        </a:p>
      </dgm:t>
    </dgm:pt>
    <dgm:pt modelId="{9CD19F45-C0D7-4C06-B7A5-CC1817FA7C1A}" type="pres">
      <dgm:prSet presAssocID="{44B88DBF-9E71-4880-9D88-7071C5566416}" presName="linear" presStyleCnt="0">
        <dgm:presLayoutVars>
          <dgm:dir/>
          <dgm:animLvl val="lvl"/>
          <dgm:resizeHandles val="exact"/>
        </dgm:presLayoutVars>
      </dgm:prSet>
      <dgm:spPr/>
    </dgm:pt>
    <dgm:pt modelId="{B7226113-E0D5-4904-B3BA-FB9D707F106A}" type="pres">
      <dgm:prSet presAssocID="{D6F915B7-B396-48F4-8EB7-A1C208E3FB0D}" presName="parentLin" presStyleCnt="0"/>
      <dgm:spPr/>
    </dgm:pt>
    <dgm:pt modelId="{6163BBFE-8429-432C-A073-07C4F97490D6}" type="pres">
      <dgm:prSet presAssocID="{D6F915B7-B396-48F4-8EB7-A1C208E3FB0D}" presName="parentLeftMargin" presStyleLbl="node1" presStyleIdx="0" presStyleCnt="3"/>
      <dgm:spPr/>
    </dgm:pt>
    <dgm:pt modelId="{E591A541-E530-4189-8221-93240E2CDCBE}" type="pres">
      <dgm:prSet presAssocID="{D6F915B7-B396-48F4-8EB7-A1C208E3FB0D}" presName="parentText" presStyleLbl="node1" presStyleIdx="0" presStyleCnt="3">
        <dgm:presLayoutVars>
          <dgm:chMax val="0"/>
          <dgm:bulletEnabled val="1"/>
        </dgm:presLayoutVars>
      </dgm:prSet>
      <dgm:spPr/>
    </dgm:pt>
    <dgm:pt modelId="{DDC2A3A6-0D4E-4CFF-85E9-D91AE27DFB81}" type="pres">
      <dgm:prSet presAssocID="{D6F915B7-B396-48F4-8EB7-A1C208E3FB0D}" presName="negativeSpace" presStyleCnt="0"/>
      <dgm:spPr/>
    </dgm:pt>
    <dgm:pt modelId="{44AEC161-DD03-4181-B180-86570CFC1C9C}" type="pres">
      <dgm:prSet presAssocID="{D6F915B7-B396-48F4-8EB7-A1C208E3FB0D}" presName="childText" presStyleLbl="conFgAcc1" presStyleIdx="0" presStyleCnt="3">
        <dgm:presLayoutVars>
          <dgm:bulletEnabled val="1"/>
        </dgm:presLayoutVars>
      </dgm:prSet>
      <dgm:spPr/>
    </dgm:pt>
    <dgm:pt modelId="{C4223F98-D639-467C-9E86-AA4B16CD1069}" type="pres">
      <dgm:prSet presAssocID="{CE633932-BF09-4203-B577-3AB49D47AE21}" presName="spaceBetweenRectangles" presStyleCnt="0"/>
      <dgm:spPr/>
    </dgm:pt>
    <dgm:pt modelId="{0556D3DB-917C-4A6A-9642-76D1E3BF90A9}" type="pres">
      <dgm:prSet presAssocID="{CA9B03AD-C7A8-4F3C-8B23-D36BC56001FC}" presName="parentLin" presStyleCnt="0"/>
      <dgm:spPr/>
    </dgm:pt>
    <dgm:pt modelId="{964A1A73-7A15-4DB4-A6F7-75E90ED46A18}" type="pres">
      <dgm:prSet presAssocID="{CA9B03AD-C7A8-4F3C-8B23-D36BC56001FC}" presName="parentLeftMargin" presStyleLbl="node1" presStyleIdx="0" presStyleCnt="3"/>
      <dgm:spPr/>
    </dgm:pt>
    <dgm:pt modelId="{6B948418-ECEB-4CC9-ABE3-254D94BF7954}" type="pres">
      <dgm:prSet presAssocID="{CA9B03AD-C7A8-4F3C-8B23-D36BC56001FC}" presName="parentText" presStyleLbl="node1" presStyleIdx="1" presStyleCnt="3">
        <dgm:presLayoutVars>
          <dgm:chMax val="0"/>
          <dgm:bulletEnabled val="1"/>
        </dgm:presLayoutVars>
      </dgm:prSet>
      <dgm:spPr/>
    </dgm:pt>
    <dgm:pt modelId="{A0800DFB-5902-4A73-9E9F-D1E12861EE1E}" type="pres">
      <dgm:prSet presAssocID="{CA9B03AD-C7A8-4F3C-8B23-D36BC56001FC}" presName="negativeSpace" presStyleCnt="0"/>
      <dgm:spPr/>
    </dgm:pt>
    <dgm:pt modelId="{E16DC418-5CB6-4675-8814-E770BC55B384}" type="pres">
      <dgm:prSet presAssocID="{CA9B03AD-C7A8-4F3C-8B23-D36BC56001FC}" presName="childText" presStyleLbl="conFgAcc1" presStyleIdx="1" presStyleCnt="3">
        <dgm:presLayoutVars>
          <dgm:bulletEnabled val="1"/>
        </dgm:presLayoutVars>
      </dgm:prSet>
      <dgm:spPr/>
    </dgm:pt>
    <dgm:pt modelId="{A04E6BDD-AAA8-44EF-BBDC-4F0C2AE7BF5C}" type="pres">
      <dgm:prSet presAssocID="{E6E3C55E-7E2C-4013-8962-1729AE2F9308}" presName="spaceBetweenRectangles" presStyleCnt="0"/>
      <dgm:spPr/>
    </dgm:pt>
    <dgm:pt modelId="{D3D66E5D-D26C-458E-84E5-30198A8E6D11}" type="pres">
      <dgm:prSet presAssocID="{43C96AC5-5D0E-4FD9-B12F-C00F0417F5DD}" presName="parentLin" presStyleCnt="0"/>
      <dgm:spPr/>
    </dgm:pt>
    <dgm:pt modelId="{D5ACD717-1DC9-4123-932B-938C744EFF3D}" type="pres">
      <dgm:prSet presAssocID="{43C96AC5-5D0E-4FD9-B12F-C00F0417F5DD}" presName="parentLeftMargin" presStyleLbl="node1" presStyleIdx="1" presStyleCnt="3"/>
      <dgm:spPr/>
    </dgm:pt>
    <dgm:pt modelId="{83AE31B9-FC45-4595-B848-C620AFD8DC71}" type="pres">
      <dgm:prSet presAssocID="{43C96AC5-5D0E-4FD9-B12F-C00F0417F5DD}" presName="parentText" presStyleLbl="node1" presStyleIdx="2" presStyleCnt="3">
        <dgm:presLayoutVars>
          <dgm:chMax val="0"/>
          <dgm:bulletEnabled val="1"/>
        </dgm:presLayoutVars>
      </dgm:prSet>
      <dgm:spPr/>
    </dgm:pt>
    <dgm:pt modelId="{DF021DC1-2CBF-40BF-82FF-6421DCAD7C57}" type="pres">
      <dgm:prSet presAssocID="{43C96AC5-5D0E-4FD9-B12F-C00F0417F5DD}" presName="negativeSpace" presStyleCnt="0"/>
      <dgm:spPr/>
    </dgm:pt>
    <dgm:pt modelId="{66F22CD6-6099-41EA-9CA1-6EB75EF85154}" type="pres">
      <dgm:prSet presAssocID="{43C96AC5-5D0E-4FD9-B12F-C00F0417F5DD}" presName="childText" presStyleLbl="conFgAcc1" presStyleIdx="2" presStyleCnt="3">
        <dgm:presLayoutVars>
          <dgm:bulletEnabled val="1"/>
        </dgm:presLayoutVars>
      </dgm:prSet>
      <dgm:spPr/>
    </dgm:pt>
  </dgm:ptLst>
  <dgm:cxnLst>
    <dgm:cxn modelId="{060A8205-8A90-4DE5-BC3D-86E04B9B1B59}" srcId="{43C96AC5-5D0E-4FD9-B12F-C00F0417F5DD}" destId="{9CA1556C-2872-46A4-9B00-E1F1E7784DC5}" srcOrd="0" destOrd="0" parTransId="{CA69F258-234C-40F8-B582-1C16ED28BDDD}" sibTransId="{FAA1DCB8-BD62-4B08-9FD8-08F6E3B71E03}"/>
    <dgm:cxn modelId="{209D9A1D-454F-43F6-A118-FCA68F76BE00}" type="presOf" srcId="{D6F915B7-B396-48F4-8EB7-A1C208E3FB0D}" destId="{E591A541-E530-4189-8221-93240E2CDCBE}" srcOrd="1" destOrd="0" presId="urn:microsoft.com/office/officeart/2005/8/layout/list1"/>
    <dgm:cxn modelId="{0220B42C-552D-4A31-955D-27370240B993}" type="presOf" srcId="{9CA1556C-2872-46A4-9B00-E1F1E7784DC5}" destId="{66F22CD6-6099-41EA-9CA1-6EB75EF85154}" srcOrd="0" destOrd="0" presId="urn:microsoft.com/office/officeart/2005/8/layout/list1"/>
    <dgm:cxn modelId="{2F0BE43D-0FC3-4834-A549-B8F13692A49A}" srcId="{D6F915B7-B396-48F4-8EB7-A1C208E3FB0D}" destId="{663C7215-4778-4E99-A5BB-1D7E1D1D630E}" srcOrd="0" destOrd="0" parTransId="{AC1C0ACF-84C8-45B6-A84C-B2C49382DCAD}" sibTransId="{7C3A05F0-72B8-4B34-A796-896228243566}"/>
    <dgm:cxn modelId="{3BB12649-29C2-4F03-A054-CD2FD205B637}" type="presOf" srcId="{43C96AC5-5D0E-4FD9-B12F-C00F0417F5DD}" destId="{D5ACD717-1DC9-4123-932B-938C744EFF3D}" srcOrd="0" destOrd="0" presId="urn:microsoft.com/office/officeart/2005/8/layout/list1"/>
    <dgm:cxn modelId="{30E17450-C5CB-4AE0-81A5-723B31D951C4}" srcId="{44B88DBF-9E71-4880-9D88-7071C5566416}" destId="{D6F915B7-B396-48F4-8EB7-A1C208E3FB0D}" srcOrd="0" destOrd="0" parTransId="{BA7858D9-7ABD-4796-8F07-0DAF423C4831}" sibTransId="{CE633932-BF09-4203-B577-3AB49D47AE21}"/>
    <dgm:cxn modelId="{1715A754-F706-4D90-8695-C74E6D4FE5DB}" srcId="{44B88DBF-9E71-4880-9D88-7071C5566416}" destId="{43C96AC5-5D0E-4FD9-B12F-C00F0417F5DD}" srcOrd="2" destOrd="0" parTransId="{E1CF32ED-AD32-4401-9161-7070AF874A13}" sibTransId="{B7CE944E-0E22-45F4-B691-9C4D4EAFF61C}"/>
    <dgm:cxn modelId="{8AAA565A-4406-44AE-A167-E8A61E57B9DE}" type="presOf" srcId="{977193B3-632A-47C8-AFD6-7DF3AD8606A1}" destId="{E16DC418-5CB6-4675-8814-E770BC55B384}" srcOrd="0" destOrd="0" presId="urn:microsoft.com/office/officeart/2005/8/layout/list1"/>
    <dgm:cxn modelId="{7969E67B-241E-4EA0-BD4E-4F8CC5958DDE}" type="presOf" srcId="{CA9B03AD-C7A8-4F3C-8B23-D36BC56001FC}" destId="{6B948418-ECEB-4CC9-ABE3-254D94BF7954}" srcOrd="1" destOrd="0" presId="urn:microsoft.com/office/officeart/2005/8/layout/list1"/>
    <dgm:cxn modelId="{90F2D693-4207-428D-968F-81E2FD626D76}" type="presOf" srcId="{44B88DBF-9E71-4880-9D88-7071C5566416}" destId="{9CD19F45-C0D7-4C06-B7A5-CC1817FA7C1A}" srcOrd="0" destOrd="0" presId="urn:microsoft.com/office/officeart/2005/8/layout/list1"/>
    <dgm:cxn modelId="{C6E08CA9-EEC0-4F9D-9635-38BBA5F4569A}" type="presOf" srcId="{D6F915B7-B396-48F4-8EB7-A1C208E3FB0D}" destId="{6163BBFE-8429-432C-A073-07C4F97490D6}" srcOrd="0" destOrd="0" presId="urn:microsoft.com/office/officeart/2005/8/layout/list1"/>
    <dgm:cxn modelId="{F670A5B2-BD73-4076-97C4-2B9F7AAD92A0}" srcId="{44B88DBF-9E71-4880-9D88-7071C5566416}" destId="{CA9B03AD-C7A8-4F3C-8B23-D36BC56001FC}" srcOrd="1" destOrd="0" parTransId="{2261AFF5-825F-4169-8E17-9829FCFE41E4}" sibTransId="{E6E3C55E-7E2C-4013-8962-1729AE2F9308}"/>
    <dgm:cxn modelId="{90A413CD-E864-4903-8EBA-0A2777230BD9}" type="presOf" srcId="{43C96AC5-5D0E-4FD9-B12F-C00F0417F5DD}" destId="{83AE31B9-FC45-4595-B848-C620AFD8DC71}" srcOrd="1" destOrd="0" presId="urn:microsoft.com/office/officeart/2005/8/layout/list1"/>
    <dgm:cxn modelId="{756EB5E3-D04B-4904-9D20-0DF5E948DCF8}" type="presOf" srcId="{CA9B03AD-C7A8-4F3C-8B23-D36BC56001FC}" destId="{964A1A73-7A15-4DB4-A6F7-75E90ED46A18}" srcOrd="0" destOrd="0" presId="urn:microsoft.com/office/officeart/2005/8/layout/list1"/>
    <dgm:cxn modelId="{BF97AEE4-1EF3-433B-B41B-414ED95AB72C}" type="presOf" srcId="{663C7215-4778-4E99-A5BB-1D7E1D1D630E}" destId="{44AEC161-DD03-4181-B180-86570CFC1C9C}" srcOrd="0" destOrd="0" presId="urn:microsoft.com/office/officeart/2005/8/layout/list1"/>
    <dgm:cxn modelId="{FBD350FB-31AA-4183-9321-4A1F33BC12B7}" srcId="{CA9B03AD-C7A8-4F3C-8B23-D36BC56001FC}" destId="{977193B3-632A-47C8-AFD6-7DF3AD8606A1}" srcOrd="0" destOrd="0" parTransId="{93BEAE88-FAAB-4F6E-86CE-7EDD099B0C6E}" sibTransId="{EDEF0930-95E2-4FFE-8FC0-3D1373244CF2}"/>
    <dgm:cxn modelId="{337909B6-61D4-4C35-B31D-18DBEA578ADC}" type="presParOf" srcId="{9CD19F45-C0D7-4C06-B7A5-CC1817FA7C1A}" destId="{B7226113-E0D5-4904-B3BA-FB9D707F106A}" srcOrd="0" destOrd="0" presId="urn:microsoft.com/office/officeart/2005/8/layout/list1"/>
    <dgm:cxn modelId="{16241CD3-2354-41ED-AE99-D346BB09DFAF}" type="presParOf" srcId="{B7226113-E0D5-4904-B3BA-FB9D707F106A}" destId="{6163BBFE-8429-432C-A073-07C4F97490D6}" srcOrd="0" destOrd="0" presId="urn:microsoft.com/office/officeart/2005/8/layout/list1"/>
    <dgm:cxn modelId="{64075261-CBFD-4F81-8BC2-DCC89928FB08}" type="presParOf" srcId="{B7226113-E0D5-4904-B3BA-FB9D707F106A}" destId="{E591A541-E530-4189-8221-93240E2CDCBE}" srcOrd="1" destOrd="0" presId="urn:microsoft.com/office/officeart/2005/8/layout/list1"/>
    <dgm:cxn modelId="{9EA3AE00-9721-4E31-B979-87B8E633BB29}" type="presParOf" srcId="{9CD19F45-C0D7-4C06-B7A5-CC1817FA7C1A}" destId="{DDC2A3A6-0D4E-4CFF-85E9-D91AE27DFB81}" srcOrd="1" destOrd="0" presId="urn:microsoft.com/office/officeart/2005/8/layout/list1"/>
    <dgm:cxn modelId="{B343092A-0043-47B1-A025-CC6D4E72C5CE}" type="presParOf" srcId="{9CD19F45-C0D7-4C06-B7A5-CC1817FA7C1A}" destId="{44AEC161-DD03-4181-B180-86570CFC1C9C}" srcOrd="2" destOrd="0" presId="urn:microsoft.com/office/officeart/2005/8/layout/list1"/>
    <dgm:cxn modelId="{7C5C7981-509A-42D6-A0B1-2FFD18EA7F09}" type="presParOf" srcId="{9CD19F45-C0D7-4C06-B7A5-CC1817FA7C1A}" destId="{C4223F98-D639-467C-9E86-AA4B16CD1069}" srcOrd="3" destOrd="0" presId="urn:microsoft.com/office/officeart/2005/8/layout/list1"/>
    <dgm:cxn modelId="{1D243BD2-6B8C-410D-A45A-596DC5582E94}" type="presParOf" srcId="{9CD19F45-C0D7-4C06-B7A5-CC1817FA7C1A}" destId="{0556D3DB-917C-4A6A-9642-76D1E3BF90A9}" srcOrd="4" destOrd="0" presId="urn:microsoft.com/office/officeart/2005/8/layout/list1"/>
    <dgm:cxn modelId="{5E168823-131E-4152-A10C-0A7B27ACD6FC}" type="presParOf" srcId="{0556D3DB-917C-4A6A-9642-76D1E3BF90A9}" destId="{964A1A73-7A15-4DB4-A6F7-75E90ED46A18}" srcOrd="0" destOrd="0" presId="urn:microsoft.com/office/officeart/2005/8/layout/list1"/>
    <dgm:cxn modelId="{8C40E4CD-AD29-43A8-8C24-1865CE4E40BA}" type="presParOf" srcId="{0556D3DB-917C-4A6A-9642-76D1E3BF90A9}" destId="{6B948418-ECEB-4CC9-ABE3-254D94BF7954}" srcOrd="1" destOrd="0" presId="urn:microsoft.com/office/officeart/2005/8/layout/list1"/>
    <dgm:cxn modelId="{FD4C86CB-79B8-4E36-917E-F785153B9482}" type="presParOf" srcId="{9CD19F45-C0D7-4C06-B7A5-CC1817FA7C1A}" destId="{A0800DFB-5902-4A73-9E9F-D1E12861EE1E}" srcOrd="5" destOrd="0" presId="urn:microsoft.com/office/officeart/2005/8/layout/list1"/>
    <dgm:cxn modelId="{32C82855-9E53-4DD2-9717-BD2DFC30912D}" type="presParOf" srcId="{9CD19F45-C0D7-4C06-B7A5-CC1817FA7C1A}" destId="{E16DC418-5CB6-4675-8814-E770BC55B384}" srcOrd="6" destOrd="0" presId="urn:microsoft.com/office/officeart/2005/8/layout/list1"/>
    <dgm:cxn modelId="{E5218357-A918-4AE6-94AF-13E15F66901F}" type="presParOf" srcId="{9CD19F45-C0D7-4C06-B7A5-CC1817FA7C1A}" destId="{A04E6BDD-AAA8-44EF-BBDC-4F0C2AE7BF5C}" srcOrd="7" destOrd="0" presId="urn:microsoft.com/office/officeart/2005/8/layout/list1"/>
    <dgm:cxn modelId="{3DC1FCC7-D8CC-4EB6-940D-499A34D2AA11}" type="presParOf" srcId="{9CD19F45-C0D7-4C06-B7A5-CC1817FA7C1A}" destId="{D3D66E5D-D26C-458E-84E5-30198A8E6D11}" srcOrd="8" destOrd="0" presId="urn:microsoft.com/office/officeart/2005/8/layout/list1"/>
    <dgm:cxn modelId="{E47AD866-6F59-4495-91FD-75D6F73DA09F}" type="presParOf" srcId="{D3D66E5D-D26C-458E-84E5-30198A8E6D11}" destId="{D5ACD717-1DC9-4123-932B-938C744EFF3D}" srcOrd="0" destOrd="0" presId="urn:microsoft.com/office/officeart/2005/8/layout/list1"/>
    <dgm:cxn modelId="{F24B7614-7751-4097-B37E-55216D6D7017}" type="presParOf" srcId="{D3D66E5D-D26C-458E-84E5-30198A8E6D11}" destId="{83AE31B9-FC45-4595-B848-C620AFD8DC71}" srcOrd="1" destOrd="0" presId="urn:microsoft.com/office/officeart/2005/8/layout/list1"/>
    <dgm:cxn modelId="{33A93517-215A-4110-952E-B1774CD5D39F}" type="presParOf" srcId="{9CD19F45-C0D7-4C06-B7A5-CC1817FA7C1A}" destId="{DF021DC1-2CBF-40BF-82FF-6421DCAD7C57}" srcOrd="9" destOrd="0" presId="urn:microsoft.com/office/officeart/2005/8/layout/list1"/>
    <dgm:cxn modelId="{57485E17-844E-4AD6-96C3-605E6F8CBAB5}" type="presParOf" srcId="{9CD19F45-C0D7-4C06-B7A5-CC1817FA7C1A}" destId="{66F22CD6-6099-41EA-9CA1-6EB75EF8515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B88DBF-9E71-4880-9D88-7071C5566416}"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zh-CN" altLang="en-US"/>
        </a:p>
      </dgm:t>
    </dgm:pt>
    <dgm:pt modelId="{D6F915B7-B396-48F4-8EB7-A1C208E3FB0D}">
      <dgm:prSet phldrT="[文本]" custT="1"/>
      <dgm:spPr>
        <a:xfrm>
          <a:off x="417912" y="105176"/>
          <a:ext cx="5850772" cy="413280"/>
        </a:xfrm>
        <a:prstGeom prst="roundRect">
          <a:avLst/>
        </a:prstGeom>
        <a:gradFill rotWithShape="0">
          <a:gsLst>
            <a:gs pos="0">
              <a:srgbClr val="9BBB59">
                <a:hueOff val="0"/>
                <a:satOff val="0"/>
                <a:lumOff val="0"/>
                <a:alphaOff val="0"/>
                <a:tint val="50000"/>
                <a:satMod val="300000"/>
              </a:srgbClr>
            </a:gs>
            <a:gs pos="35000">
              <a:srgbClr val="9BBB59">
                <a:hueOff val="0"/>
                <a:satOff val="0"/>
                <a:lumOff val="0"/>
                <a:alphaOff val="0"/>
                <a:tint val="37000"/>
                <a:satMod val="300000"/>
              </a:srgbClr>
            </a:gs>
            <a:gs pos="100000">
              <a:srgbClr val="9BBB5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altLang="zh-CN" sz="2000" dirty="0">
              <a:solidFill>
                <a:sysClr val="windowText" lastClr="000000"/>
              </a:solidFill>
              <a:latin typeface="Calibri"/>
              <a:ea typeface="+mn-ea"/>
              <a:cs typeface="+mn-cs"/>
            </a:rPr>
            <a:t>CONNECT</a:t>
          </a:r>
          <a:endParaRPr lang="zh-CN" altLang="en-US" sz="2000" dirty="0">
            <a:solidFill>
              <a:sysClr val="windowText" lastClr="000000"/>
            </a:solidFill>
            <a:latin typeface="Calibri"/>
            <a:ea typeface="宋体" panose="02010600030101010101" pitchFamily="2" charset="-122"/>
            <a:cs typeface="+mn-cs"/>
          </a:endParaRPr>
        </a:p>
      </dgm:t>
    </dgm:pt>
    <dgm:pt modelId="{BA7858D9-7ABD-4796-8F07-0DAF423C4831}" type="parTrans" cxnId="{30E17450-C5CB-4AE0-81A5-723B31D951C4}">
      <dgm:prSet/>
      <dgm:spPr/>
      <dgm:t>
        <a:bodyPr/>
        <a:lstStyle/>
        <a:p>
          <a:endParaRPr lang="zh-CN" altLang="en-US" sz="2000"/>
        </a:p>
      </dgm:t>
    </dgm:pt>
    <dgm:pt modelId="{CE633932-BF09-4203-B577-3AB49D47AE21}" type="sibTrans" cxnId="{30E17450-C5CB-4AE0-81A5-723B31D951C4}">
      <dgm:prSet/>
      <dgm:spPr/>
      <dgm:t>
        <a:bodyPr/>
        <a:lstStyle/>
        <a:p>
          <a:endParaRPr lang="zh-CN" altLang="en-US" sz="2000"/>
        </a:p>
      </dgm:t>
    </dgm:pt>
    <dgm:pt modelId="{CA9B03AD-C7A8-4F3C-8B23-D36BC56001FC}">
      <dgm:prSet phldrT="[文本]" custT="1"/>
      <dgm:spPr>
        <a:xfrm>
          <a:off x="417912" y="1203267"/>
          <a:ext cx="5850772" cy="413280"/>
        </a:xfrm>
        <a:prstGeom prst="roundRect">
          <a:avLst/>
        </a:prstGeom>
        <a:gradFill rotWithShape="0">
          <a:gsLst>
            <a:gs pos="0">
              <a:srgbClr val="9BBB59">
                <a:hueOff val="5625132"/>
                <a:satOff val="-8440"/>
                <a:lumOff val="-1373"/>
                <a:alphaOff val="0"/>
                <a:tint val="50000"/>
                <a:satMod val="300000"/>
              </a:srgbClr>
            </a:gs>
            <a:gs pos="35000">
              <a:srgbClr val="9BBB59">
                <a:hueOff val="5625132"/>
                <a:satOff val="-8440"/>
                <a:lumOff val="-1373"/>
                <a:alphaOff val="0"/>
                <a:tint val="37000"/>
                <a:satMod val="300000"/>
              </a:srgbClr>
            </a:gs>
            <a:gs pos="100000">
              <a:srgbClr val="9BBB59">
                <a:hueOff val="5625132"/>
                <a:satOff val="-8440"/>
                <a:lumOff val="-1373"/>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sz="2000" dirty="0">
              <a:solidFill>
                <a:sysClr val="windowText" lastClr="000000"/>
              </a:solidFill>
              <a:latin typeface="Calibri"/>
              <a:ea typeface="+mn-ea"/>
              <a:cs typeface="+mn-cs"/>
            </a:rPr>
            <a:t>HEAD</a:t>
          </a:r>
          <a:endParaRPr lang="zh-CN" altLang="en-US" sz="2000" dirty="0">
            <a:solidFill>
              <a:sysClr val="windowText" lastClr="000000"/>
            </a:solidFill>
            <a:latin typeface="Calibri"/>
            <a:ea typeface="宋体" panose="02010600030101010101" pitchFamily="2" charset="-122"/>
            <a:cs typeface="+mn-cs"/>
          </a:endParaRPr>
        </a:p>
      </dgm:t>
    </dgm:pt>
    <dgm:pt modelId="{2261AFF5-825F-4169-8E17-9829FCFE41E4}" type="parTrans" cxnId="{F670A5B2-BD73-4076-97C4-2B9F7AAD92A0}">
      <dgm:prSet/>
      <dgm:spPr/>
      <dgm:t>
        <a:bodyPr/>
        <a:lstStyle/>
        <a:p>
          <a:endParaRPr lang="zh-CN" altLang="en-US" sz="2000"/>
        </a:p>
      </dgm:t>
    </dgm:pt>
    <dgm:pt modelId="{E6E3C55E-7E2C-4013-8962-1729AE2F9308}" type="sibTrans" cxnId="{F670A5B2-BD73-4076-97C4-2B9F7AAD92A0}">
      <dgm:prSet/>
      <dgm:spPr/>
      <dgm:t>
        <a:bodyPr/>
        <a:lstStyle/>
        <a:p>
          <a:endParaRPr lang="zh-CN" altLang="en-US" sz="2000"/>
        </a:p>
      </dgm:t>
    </dgm:pt>
    <dgm:pt modelId="{43C96AC5-5D0E-4FD9-B12F-C00F0417F5DD}">
      <dgm:prSet phldrT="[文本]" custT="1"/>
      <dgm:spPr>
        <a:xfrm>
          <a:off x="417912" y="2301357"/>
          <a:ext cx="5850772" cy="413280"/>
        </a:xfrm>
        <a:prstGeom prst="roundRect">
          <a:avLst/>
        </a:prstGeom>
        <a:gradFill rotWithShape="0">
          <a:gsLst>
            <a:gs pos="0">
              <a:srgbClr val="9BBB59">
                <a:hueOff val="11250264"/>
                <a:satOff val="-16880"/>
                <a:lumOff val="-2745"/>
                <a:alphaOff val="0"/>
                <a:tint val="50000"/>
                <a:satMod val="300000"/>
              </a:srgbClr>
            </a:gs>
            <a:gs pos="35000">
              <a:srgbClr val="9BBB59">
                <a:hueOff val="11250264"/>
                <a:satOff val="-16880"/>
                <a:lumOff val="-2745"/>
                <a:alphaOff val="0"/>
                <a:tint val="37000"/>
                <a:satMod val="300000"/>
              </a:srgbClr>
            </a:gs>
            <a:gs pos="100000">
              <a:srgbClr val="9BBB59">
                <a:hueOff val="11250264"/>
                <a:satOff val="-16880"/>
                <a:lumOff val="-2745"/>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sz="2000" dirty="0">
              <a:solidFill>
                <a:sysClr val="windowText" lastClr="000000"/>
              </a:solidFill>
              <a:latin typeface="Calibri"/>
              <a:ea typeface="+mn-ea"/>
              <a:cs typeface="+mn-cs"/>
            </a:rPr>
            <a:t>DELETE</a:t>
          </a:r>
          <a:endParaRPr lang="zh-CN" altLang="en-US" sz="2000" dirty="0">
            <a:solidFill>
              <a:sysClr val="windowText" lastClr="000000"/>
            </a:solidFill>
            <a:latin typeface="Calibri"/>
            <a:ea typeface="宋体" panose="02010600030101010101" pitchFamily="2" charset="-122"/>
            <a:cs typeface="+mn-cs"/>
          </a:endParaRPr>
        </a:p>
      </dgm:t>
    </dgm:pt>
    <dgm:pt modelId="{E1CF32ED-AD32-4401-9161-7070AF874A13}" type="parTrans" cxnId="{1715A754-F706-4D90-8695-C74E6D4FE5DB}">
      <dgm:prSet/>
      <dgm:spPr/>
      <dgm:t>
        <a:bodyPr/>
        <a:lstStyle/>
        <a:p>
          <a:endParaRPr lang="zh-CN" altLang="en-US" sz="2000"/>
        </a:p>
      </dgm:t>
    </dgm:pt>
    <dgm:pt modelId="{B7CE944E-0E22-45F4-B691-9C4D4EAFF61C}" type="sibTrans" cxnId="{1715A754-F706-4D90-8695-C74E6D4FE5DB}">
      <dgm:prSet/>
      <dgm:spPr/>
      <dgm:t>
        <a:bodyPr/>
        <a:lstStyle/>
        <a:p>
          <a:endParaRPr lang="zh-CN" altLang="en-US" sz="2000"/>
        </a:p>
      </dgm:t>
    </dgm:pt>
    <dgm:pt modelId="{663C7215-4778-4E99-A5BB-1D7E1D1D630E}">
      <dgm:prSet custT="1"/>
      <dgm:spPr>
        <a:xfrm>
          <a:off x="0" y="311816"/>
          <a:ext cx="8358246" cy="815850"/>
        </a:xfrm>
        <a:prstGeom prst="rect">
          <a:avLst/>
        </a:prstGeom>
        <a:solidFill>
          <a:sysClr val="window" lastClr="FFFFFF">
            <a:alpha val="90000"/>
            <a:hueOff val="0"/>
            <a:satOff val="0"/>
            <a:lumOff val="0"/>
            <a:alphaOff val="0"/>
          </a:sysClr>
        </a:solidFill>
        <a:ln w="9525" cap="flat" cmpd="sng" algn="ctr">
          <a:solidFill>
            <a:srgbClr val="9BBB59">
              <a:hueOff val="0"/>
              <a:satOff val="0"/>
              <a:lumOff val="0"/>
              <a:alphaOff val="0"/>
            </a:srgbClr>
          </a:solidFill>
          <a:prstDash val="solid"/>
        </a:ln>
        <a:effectLst/>
      </dgm:spPr>
      <dgm:t>
        <a:bodyPr/>
        <a:lstStyle/>
        <a:p>
          <a:pPr>
            <a:buChar char="•"/>
          </a:pPr>
          <a:r>
            <a:rPr lang="en-US" altLang="zh-CN" sz="2000" dirty="0">
              <a:solidFill>
                <a:prstClr val="black"/>
              </a:solidFill>
              <a:latin typeface="+mn-ea"/>
              <a:ea typeface="+mn-ea"/>
              <a:cs typeface="阿里巴巴普惠体" panose="00020600040101010101" pitchFamily="18" charset="-122"/>
            </a:rPr>
            <a:t>CONNECT </a:t>
          </a:r>
          <a:r>
            <a:rPr lang="zh-CN" altLang="en-US" sz="2000" dirty="0">
              <a:solidFill>
                <a:prstClr val="black"/>
              </a:solidFill>
              <a:latin typeface="+mn-ea"/>
              <a:ea typeface="+mn-ea"/>
              <a:cs typeface="阿里巴巴普惠体" panose="00020600040101010101" pitchFamily="18" charset="-122"/>
            </a:rPr>
            <a:t>方法要求在与代理服务器通信时建立隧道，实现用隧道协议进行 </a:t>
          </a:r>
          <a:r>
            <a:rPr lang="en-US" altLang="zh-CN" sz="2000" dirty="0">
              <a:solidFill>
                <a:prstClr val="black"/>
              </a:solidFill>
              <a:latin typeface="+mn-ea"/>
              <a:ea typeface="+mn-ea"/>
              <a:cs typeface="阿里巴巴普惠体" panose="00020600040101010101" pitchFamily="18" charset="-122"/>
            </a:rPr>
            <a:t>TCP </a:t>
          </a:r>
          <a:r>
            <a:rPr lang="zh-CN" altLang="en-US" sz="2000" dirty="0">
              <a:solidFill>
                <a:prstClr val="black"/>
              </a:solidFill>
              <a:latin typeface="+mn-ea"/>
              <a:ea typeface="+mn-ea"/>
              <a:cs typeface="阿里巴巴普惠体" panose="00020600040101010101" pitchFamily="18" charset="-122"/>
            </a:rPr>
            <a:t>通信。</a:t>
          </a:r>
          <a:endParaRPr lang="zh-CN" altLang="en-US" sz="2000" dirty="0">
            <a:solidFill>
              <a:sysClr val="windowText" lastClr="000000">
                <a:hueOff val="0"/>
                <a:satOff val="0"/>
                <a:lumOff val="0"/>
                <a:alphaOff val="0"/>
              </a:sysClr>
            </a:solidFill>
            <a:latin typeface="Calibri"/>
            <a:ea typeface="宋体" panose="02010600030101010101" pitchFamily="2" charset="-122"/>
            <a:cs typeface="+mn-cs"/>
          </a:endParaRPr>
        </a:p>
      </dgm:t>
    </dgm:pt>
    <dgm:pt modelId="{AC1C0ACF-84C8-45B6-A84C-B2C49382DCAD}" type="parTrans" cxnId="{2F0BE43D-0FC3-4834-A549-B8F13692A49A}">
      <dgm:prSet/>
      <dgm:spPr/>
      <dgm:t>
        <a:bodyPr/>
        <a:lstStyle/>
        <a:p>
          <a:endParaRPr lang="zh-CN" altLang="en-US" sz="2000"/>
        </a:p>
      </dgm:t>
    </dgm:pt>
    <dgm:pt modelId="{7C3A05F0-72B8-4B34-A796-896228243566}" type="sibTrans" cxnId="{2F0BE43D-0FC3-4834-A549-B8F13692A49A}">
      <dgm:prSet/>
      <dgm:spPr/>
      <dgm:t>
        <a:bodyPr/>
        <a:lstStyle/>
        <a:p>
          <a:endParaRPr lang="zh-CN" altLang="en-US" sz="2000"/>
        </a:p>
      </dgm:t>
    </dgm:pt>
    <dgm:pt modelId="{977193B3-632A-47C8-AFD6-7DF3AD8606A1}">
      <dgm:prSet custT="1"/>
      <dgm:spPr>
        <a:xfrm>
          <a:off x="0" y="1409906"/>
          <a:ext cx="8358246" cy="815850"/>
        </a:xfrm>
        <a:prstGeom prst="rect">
          <a:avLst/>
        </a:prstGeom>
        <a:solidFill>
          <a:sysClr val="window" lastClr="FFFFFF">
            <a:alpha val="90000"/>
            <a:hueOff val="0"/>
            <a:satOff val="0"/>
            <a:lumOff val="0"/>
            <a:alphaOff val="0"/>
          </a:sysClr>
        </a:solidFill>
        <a:ln w="9525" cap="flat" cmpd="sng" algn="ctr">
          <a:solidFill>
            <a:srgbClr val="9BBB59">
              <a:hueOff val="5625132"/>
              <a:satOff val="-8440"/>
              <a:lumOff val="-1373"/>
              <a:alphaOff val="0"/>
            </a:srgbClr>
          </a:solidFill>
          <a:prstDash val="solid"/>
        </a:ln>
        <a:effectLst/>
      </dgm:spPr>
      <dgm:t>
        <a:bodyPr/>
        <a:lstStyle/>
        <a:p>
          <a:pPr>
            <a:buChar char="•"/>
          </a:pPr>
          <a:r>
            <a:rPr lang="en-US" altLang="zh-CN" sz="2000" dirty="0">
              <a:solidFill>
                <a:sysClr val="windowText" lastClr="000000">
                  <a:hueOff val="0"/>
                  <a:satOff val="0"/>
                  <a:lumOff val="0"/>
                  <a:alphaOff val="0"/>
                </a:sysClr>
              </a:solidFill>
              <a:latin typeface="Calibri"/>
              <a:ea typeface="+mn-ea"/>
              <a:cs typeface="+mn-cs"/>
            </a:rPr>
            <a:t>HEAD </a:t>
          </a:r>
          <a:r>
            <a:rPr lang="zh-CN" altLang="en-US" sz="2000" dirty="0">
              <a:solidFill>
                <a:sysClr val="windowText" lastClr="000000">
                  <a:hueOff val="0"/>
                  <a:satOff val="0"/>
                  <a:lumOff val="0"/>
                  <a:alphaOff val="0"/>
                </a:sysClr>
              </a:solidFill>
              <a:latin typeface="Calibri"/>
              <a:ea typeface="+mn-ea"/>
              <a:cs typeface="+mn-cs"/>
            </a:rPr>
            <a:t>获得响应首部，</a:t>
          </a:r>
          <a:r>
            <a:rPr lang="en-US" altLang="zh-CN" sz="2000" dirty="0">
              <a:solidFill>
                <a:sysClr val="windowText" lastClr="000000">
                  <a:hueOff val="0"/>
                  <a:satOff val="0"/>
                  <a:lumOff val="0"/>
                  <a:alphaOff val="0"/>
                </a:sysClr>
              </a:solidFill>
              <a:latin typeface="Calibri"/>
              <a:ea typeface="+mn-ea"/>
              <a:cs typeface="+mn-cs"/>
            </a:rPr>
            <a:t>HEAD </a:t>
          </a:r>
          <a:r>
            <a:rPr lang="zh-CN" altLang="en-US" sz="2000" dirty="0">
              <a:solidFill>
                <a:sysClr val="windowText" lastClr="000000">
                  <a:hueOff val="0"/>
                  <a:satOff val="0"/>
                  <a:lumOff val="0"/>
                  <a:alphaOff val="0"/>
                </a:sysClr>
              </a:solidFill>
              <a:latin typeface="Calibri"/>
              <a:ea typeface="+mn-ea"/>
              <a:cs typeface="+mn-cs"/>
            </a:rPr>
            <a:t>方法和 </a:t>
          </a:r>
          <a:r>
            <a:rPr lang="en-US" altLang="zh-CN" sz="2000" dirty="0">
              <a:solidFill>
                <a:sysClr val="windowText" lastClr="000000">
                  <a:hueOff val="0"/>
                  <a:satOff val="0"/>
                  <a:lumOff val="0"/>
                  <a:alphaOff val="0"/>
                </a:sysClr>
              </a:solidFill>
              <a:latin typeface="Calibri"/>
              <a:ea typeface="+mn-ea"/>
              <a:cs typeface="+mn-cs"/>
            </a:rPr>
            <a:t>GET </a:t>
          </a:r>
          <a:r>
            <a:rPr lang="zh-CN" altLang="en-US" sz="2000" dirty="0">
              <a:solidFill>
                <a:sysClr val="windowText" lastClr="000000">
                  <a:hueOff val="0"/>
                  <a:satOff val="0"/>
                  <a:lumOff val="0"/>
                  <a:alphaOff val="0"/>
                </a:sysClr>
              </a:solidFill>
              <a:latin typeface="Calibri"/>
              <a:ea typeface="+mn-ea"/>
              <a:cs typeface="+mn-cs"/>
            </a:rPr>
            <a:t>方法一样，只是不返回报文主体部分。用于确认 </a:t>
          </a:r>
          <a:r>
            <a:rPr lang="en-US" altLang="zh-CN" sz="2000" dirty="0">
              <a:solidFill>
                <a:sysClr val="windowText" lastClr="000000">
                  <a:hueOff val="0"/>
                  <a:satOff val="0"/>
                  <a:lumOff val="0"/>
                  <a:alphaOff val="0"/>
                </a:sysClr>
              </a:solidFill>
              <a:latin typeface="Calibri"/>
              <a:ea typeface="+mn-ea"/>
              <a:cs typeface="+mn-cs"/>
            </a:rPr>
            <a:t>URI </a:t>
          </a:r>
          <a:r>
            <a:rPr lang="zh-CN" altLang="en-US" sz="2000" dirty="0">
              <a:solidFill>
                <a:sysClr val="windowText" lastClr="000000">
                  <a:hueOff val="0"/>
                  <a:satOff val="0"/>
                  <a:lumOff val="0"/>
                  <a:alphaOff val="0"/>
                </a:sysClr>
              </a:solidFill>
              <a:latin typeface="Calibri"/>
              <a:ea typeface="+mn-ea"/>
              <a:cs typeface="+mn-cs"/>
            </a:rPr>
            <a:t>的有效性及资源更新的日期时间等</a:t>
          </a:r>
          <a:r>
            <a:rPr lang="zh-CN" altLang="en-US" sz="2000" dirty="0">
              <a:solidFill>
                <a:sysClr val="windowText" lastClr="000000">
                  <a:hueOff val="0"/>
                  <a:satOff val="0"/>
                  <a:lumOff val="0"/>
                  <a:alphaOff val="0"/>
                </a:sysClr>
              </a:solidFill>
              <a:latin typeface="Calibri"/>
              <a:ea typeface="宋体" panose="02010600030101010101" pitchFamily="2" charset="-122"/>
              <a:cs typeface="+mn-cs"/>
            </a:rPr>
            <a:t>。</a:t>
          </a:r>
        </a:p>
      </dgm:t>
    </dgm:pt>
    <dgm:pt modelId="{93BEAE88-FAAB-4F6E-86CE-7EDD099B0C6E}" type="parTrans" cxnId="{FBD350FB-31AA-4183-9321-4A1F33BC12B7}">
      <dgm:prSet/>
      <dgm:spPr/>
      <dgm:t>
        <a:bodyPr/>
        <a:lstStyle/>
        <a:p>
          <a:endParaRPr lang="zh-CN" altLang="en-US" sz="2000"/>
        </a:p>
      </dgm:t>
    </dgm:pt>
    <dgm:pt modelId="{EDEF0930-95E2-4FFE-8FC0-3D1373244CF2}" type="sibTrans" cxnId="{FBD350FB-31AA-4183-9321-4A1F33BC12B7}">
      <dgm:prSet/>
      <dgm:spPr/>
      <dgm:t>
        <a:bodyPr/>
        <a:lstStyle/>
        <a:p>
          <a:endParaRPr lang="zh-CN" altLang="en-US" sz="2000"/>
        </a:p>
      </dgm:t>
    </dgm:pt>
    <dgm:pt modelId="{9CA1556C-2872-46A4-9B00-E1F1E7784DC5}">
      <dgm:prSet custT="1"/>
      <dgm:spPr>
        <a:xfrm>
          <a:off x="0" y="2507997"/>
          <a:ext cx="8358246" cy="815850"/>
        </a:xfrm>
        <a:prstGeom prst="rect">
          <a:avLst/>
        </a:prstGeom>
        <a:solidFill>
          <a:sysClr val="window" lastClr="FFFFFF">
            <a:alpha val="90000"/>
            <a:hueOff val="0"/>
            <a:satOff val="0"/>
            <a:lumOff val="0"/>
            <a:alphaOff val="0"/>
          </a:sysClr>
        </a:solidFill>
        <a:ln w="9525" cap="flat" cmpd="sng" algn="ctr">
          <a:solidFill>
            <a:srgbClr val="9BBB59">
              <a:hueOff val="11250264"/>
              <a:satOff val="-16880"/>
              <a:lumOff val="-2745"/>
              <a:alphaOff val="0"/>
            </a:srgbClr>
          </a:solidFill>
          <a:prstDash val="solid"/>
        </a:ln>
        <a:effectLst/>
      </dgm:spPr>
      <dgm:t>
        <a:bodyPr/>
        <a:lstStyle/>
        <a:p>
          <a:pPr>
            <a:buChar char="•"/>
          </a:pPr>
          <a:r>
            <a:rPr lang="en-US" altLang="zh-CN" sz="2000" dirty="0">
              <a:solidFill>
                <a:sysClr val="windowText" lastClr="000000">
                  <a:hueOff val="0"/>
                  <a:satOff val="0"/>
                  <a:lumOff val="0"/>
                  <a:alphaOff val="0"/>
                </a:sysClr>
              </a:solidFill>
              <a:latin typeface="Calibri"/>
              <a:ea typeface="+mn-ea"/>
              <a:cs typeface="+mn-cs"/>
            </a:rPr>
            <a:t>DELETE </a:t>
          </a:r>
          <a:r>
            <a:rPr lang="zh-CN" altLang="en-US" sz="2000" dirty="0">
              <a:solidFill>
                <a:sysClr val="windowText" lastClr="000000">
                  <a:hueOff val="0"/>
                  <a:satOff val="0"/>
                  <a:lumOff val="0"/>
                  <a:alphaOff val="0"/>
                </a:sysClr>
              </a:solidFill>
              <a:latin typeface="Calibri"/>
              <a:ea typeface="+mn-ea"/>
              <a:cs typeface="+mn-cs"/>
            </a:rPr>
            <a:t>删除文件，</a:t>
          </a:r>
          <a:r>
            <a:rPr lang="en-US" altLang="zh-CN" sz="2000" dirty="0">
              <a:solidFill>
                <a:sysClr val="windowText" lastClr="000000">
                  <a:hueOff val="0"/>
                  <a:satOff val="0"/>
                  <a:lumOff val="0"/>
                  <a:alphaOff val="0"/>
                </a:sysClr>
              </a:solidFill>
              <a:latin typeface="Calibri"/>
              <a:ea typeface="+mn-ea"/>
              <a:cs typeface="+mn-cs"/>
            </a:rPr>
            <a:t>DELETE </a:t>
          </a:r>
          <a:r>
            <a:rPr lang="zh-CN" altLang="en-US" sz="2000" dirty="0">
              <a:solidFill>
                <a:sysClr val="windowText" lastClr="000000">
                  <a:hueOff val="0"/>
                  <a:satOff val="0"/>
                  <a:lumOff val="0"/>
                  <a:alphaOff val="0"/>
                </a:sysClr>
              </a:solidFill>
              <a:latin typeface="Calibri"/>
              <a:ea typeface="+mn-ea"/>
              <a:cs typeface="+mn-cs"/>
            </a:rPr>
            <a:t>方法用来删除文件，是与 </a:t>
          </a:r>
          <a:r>
            <a:rPr lang="en-US" altLang="zh-CN" sz="2000" dirty="0">
              <a:solidFill>
                <a:sysClr val="windowText" lastClr="000000">
                  <a:hueOff val="0"/>
                  <a:satOff val="0"/>
                  <a:lumOff val="0"/>
                  <a:alphaOff val="0"/>
                </a:sysClr>
              </a:solidFill>
              <a:latin typeface="Calibri"/>
              <a:ea typeface="+mn-ea"/>
              <a:cs typeface="+mn-cs"/>
            </a:rPr>
            <a:t>PUT </a:t>
          </a:r>
          <a:r>
            <a:rPr lang="zh-CN" altLang="en-US" sz="2000" dirty="0">
              <a:solidFill>
                <a:sysClr val="windowText" lastClr="000000">
                  <a:hueOff val="0"/>
                  <a:satOff val="0"/>
                  <a:lumOff val="0"/>
                  <a:alphaOff val="0"/>
                </a:sysClr>
              </a:solidFill>
              <a:latin typeface="Calibri"/>
              <a:ea typeface="+mn-ea"/>
              <a:cs typeface="+mn-cs"/>
            </a:rPr>
            <a:t>相反的方法。</a:t>
          </a:r>
          <a:r>
            <a:rPr lang="en-US" altLang="zh-CN" sz="2000" dirty="0">
              <a:solidFill>
                <a:sysClr val="windowText" lastClr="000000">
                  <a:hueOff val="0"/>
                  <a:satOff val="0"/>
                  <a:lumOff val="0"/>
                  <a:alphaOff val="0"/>
                </a:sysClr>
              </a:solidFill>
              <a:latin typeface="Calibri"/>
              <a:ea typeface="+mn-ea"/>
              <a:cs typeface="+mn-cs"/>
            </a:rPr>
            <a:t>DELETE </a:t>
          </a:r>
          <a:r>
            <a:rPr lang="zh-CN" altLang="en-US" sz="2000" dirty="0">
              <a:solidFill>
                <a:sysClr val="windowText" lastClr="000000">
                  <a:hueOff val="0"/>
                  <a:satOff val="0"/>
                  <a:lumOff val="0"/>
                  <a:alphaOff val="0"/>
                </a:sysClr>
              </a:solidFill>
              <a:latin typeface="Calibri"/>
              <a:ea typeface="+mn-ea"/>
              <a:cs typeface="+mn-cs"/>
            </a:rPr>
            <a:t>方法按请求 </a:t>
          </a:r>
          <a:r>
            <a:rPr lang="en-US" altLang="zh-CN" sz="2000" dirty="0">
              <a:solidFill>
                <a:sysClr val="windowText" lastClr="000000">
                  <a:hueOff val="0"/>
                  <a:satOff val="0"/>
                  <a:lumOff val="0"/>
                  <a:alphaOff val="0"/>
                </a:sysClr>
              </a:solidFill>
              <a:latin typeface="Calibri"/>
              <a:ea typeface="+mn-ea"/>
              <a:cs typeface="+mn-cs"/>
            </a:rPr>
            <a:t>URI </a:t>
          </a:r>
          <a:r>
            <a:rPr lang="zh-CN" altLang="en-US" sz="2000" dirty="0">
              <a:solidFill>
                <a:sysClr val="windowText" lastClr="000000">
                  <a:hueOff val="0"/>
                  <a:satOff val="0"/>
                  <a:lumOff val="0"/>
                  <a:alphaOff val="0"/>
                </a:sysClr>
              </a:solidFill>
              <a:latin typeface="Calibri"/>
              <a:ea typeface="+mn-ea"/>
              <a:cs typeface="+mn-cs"/>
            </a:rPr>
            <a:t>删除指定的资源</a:t>
          </a:r>
          <a:r>
            <a:rPr lang="zh-CN" altLang="en-US" sz="2000" dirty="0">
              <a:solidFill>
                <a:sysClr val="windowText" lastClr="000000">
                  <a:hueOff val="0"/>
                  <a:satOff val="0"/>
                  <a:lumOff val="0"/>
                  <a:alphaOff val="0"/>
                </a:sysClr>
              </a:solidFill>
              <a:latin typeface="Calibri"/>
              <a:ea typeface="宋体" panose="02010600030101010101" pitchFamily="2" charset="-122"/>
              <a:cs typeface="+mn-cs"/>
            </a:rPr>
            <a:t>。</a:t>
          </a:r>
        </a:p>
      </dgm:t>
    </dgm:pt>
    <dgm:pt modelId="{CA69F258-234C-40F8-B582-1C16ED28BDDD}" type="parTrans" cxnId="{060A8205-8A90-4DE5-BC3D-86E04B9B1B59}">
      <dgm:prSet/>
      <dgm:spPr/>
      <dgm:t>
        <a:bodyPr/>
        <a:lstStyle/>
        <a:p>
          <a:endParaRPr lang="zh-CN" altLang="en-US" sz="2000"/>
        </a:p>
      </dgm:t>
    </dgm:pt>
    <dgm:pt modelId="{FAA1DCB8-BD62-4B08-9FD8-08F6E3B71E03}" type="sibTrans" cxnId="{060A8205-8A90-4DE5-BC3D-86E04B9B1B59}">
      <dgm:prSet/>
      <dgm:spPr/>
      <dgm:t>
        <a:bodyPr/>
        <a:lstStyle/>
        <a:p>
          <a:endParaRPr lang="zh-CN" altLang="en-US" sz="2000"/>
        </a:p>
      </dgm:t>
    </dgm:pt>
    <dgm:pt modelId="{9CD19F45-C0D7-4C06-B7A5-CC1817FA7C1A}" type="pres">
      <dgm:prSet presAssocID="{44B88DBF-9E71-4880-9D88-7071C5566416}" presName="linear" presStyleCnt="0">
        <dgm:presLayoutVars>
          <dgm:dir/>
          <dgm:animLvl val="lvl"/>
          <dgm:resizeHandles val="exact"/>
        </dgm:presLayoutVars>
      </dgm:prSet>
      <dgm:spPr/>
    </dgm:pt>
    <dgm:pt modelId="{B7226113-E0D5-4904-B3BA-FB9D707F106A}" type="pres">
      <dgm:prSet presAssocID="{D6F915B7-B396-48F4-8EB7-A1C208E3FB0D}" presName="parentLin" presStyleCnt="0"/>
      <dgm:spPr/>
    </dgm:pt>
    <dgm:pt modelId="{6163BBFE-8429-432C-A073-07C4F97490D6}" type="pres">
      <dgm:prSet presAssocID="{D6F915B7-B396-48F4-8EB7-A1C208E3FB0D}" presName="parentLeftMargin" presStyleLbl="node1" presStyleIdx="0" presStyleCnt="3"/>
      <dgm:spPr/>
    </dgm:pt>
    <dgm:pt modelId="{E591A541-E530-4189-8221-93240E2CDCBE}" type="pres">
      <dgm:prSet presAssocID="{D6F915B7-B396-48F4-8EB7-A1C208E3FB0D}" presName="parentText" presStyleLbl="node1" presStyleIdx="0" presStyleCnt="3" custScaleY="174268">
        <dgm:presLayoutVars>
          <dgm:chMax val="0"/>
          <dgm:bulletEnabled val="1"/>
        </dgm:presLayoutVars>
      </dgm:prSet>
      <dgm:spPr/>
    </dgm:pt>
    <dgm:pt modelId="{DDC2A3A6-0D4E-4CFF-85E9-D91AE27DFB81}" type="pres">
      <dgm:prSet presAssocID="{D6F915B7-B396-48F4-8EB7-A1C208E3FB0D}" presName="negativeSpace" presStyleCnt="0"/>
      <dgm:spPr/>
    </dgm:pt>
    <dgm:pt modelId="{44AEC161-DD03-4181-B180-86570CFC1C9C}" type="pres">
      <dgm:prSet presAssocID="{D6F915B7-B396-48F4-8EB7-A1C208E3FB0D}" presName="childText" presStyleLbl="conFgAcc1" presStyleIdx="0" presStyleCnt="3">
        <dgm:presLayoutVars>
          <dgm:bulletEnabled val="1"/>
        </dgm:presLayoutVars>
      </dgm:prSet>
      <dgm:spPr/>
    </dgm:pt>
    <dgm:pt modelId="{C4223F98-D639-467C-9E86-AA4B16CD1069}" type="pres">
      <dgm:prSet presAssocID="{CE633932-BF09-4203-B577-3AB49D47AE21}" presName="spaceBetweenRectangles" presStyleCnt="0"/>
      <dgm:spPr/>
    </dgm:pt>
    <dgm:pt modelId="{0556D3DB-917C-4A6A-9642-76D1E3BF90A9}" type="pres">
      <dgm:prSet presAssocID="{CA9B03AD-C7A8-4F3C-8B23-D36BC56001FC}" presName="parentLin" presStyleCnt="0"/>
      <dgm:spPr/>
    </dgm:pt>
    <dgm:pt modelId="{964A1A73-7A15-4DB4-A6F7-75E90ED46A18}" type="pres">
      <dgm:prSet presAssocID="{CA9B03AD-C7A8-4F3C-8B23-D36BC56001FC}" presName="parentLeftMargin" presStyleLbl="node1" presStyleIdx="0" presStyleCnt="3"/>
      <dgm:spPr/>
    </dgm:pt>
    <dgm:pt modelId="{6B948418-ECEB-4CC9-ABE3-254D94BF7954}" type="pres">
      <dgm:prSet presAssocID="{CA9B03AD-C7A8-4F3C-8B23-D36BC56001FC}" presName="parentText" presStyleLbl="node1" presStyleIdx="1" presStyleCnt="3">
        <dgm:presLayoutVars>
          <dgm:chMax val="0"/>
          <dgm:bulletEnabled val="1"/>
        </dgm:presLayoutVars>
      </dgm:prSet>
      <dgm:spPr/>
    </dgm:pt>
    <dgm:pt modelId="{A0800DFB-5902-4A73-9E9F-D1E12861EE1E}" type="pres">
      <dgm:prSet presAssocID="{CA9B03AD-C7A8-4F3C-8B23-D36BC56001FC}" presName="negativeSpace" presStyleCnt="0"/>
      <dgm:spPr/>
    </dgm:pt>
    <dgm:pt modelId="{E16DC418-5CB6-4675-8814-E770BC55B384}" type="pres">
      <dgm:prSet presAssocID="{CA9B03AD-C7A8-4F3C-8B23-D36BC56001FC}" presName="childText" presStyleLbl="conFgAcc1" presStyleIdx="1" presStyleCnt="3">
        <dgm:presLayoutVars>
          <dgm:bulletEnabled val="1"/>
        </dgm:presLayoutVars>
      </dgm:prSet>
      <dgm:spPr/>
    </dgm:pt>
    <dgm:pt modelId="{A04E6BDD-AAA8-44EF-BBDC-4F0C2AE7BF5C}" type="pres">
      <dgm:prSet presAssocID="{E6E3C55E-7E2C-4013-8962-1729AE2F9308}" presName="spaceBetweenRectangles" presStyleCnt="0"/>
      <dgm:spPr/>
    </dgm:pt>
    <dgm:pt modelId="{D3D66E5D-D26C-458E-84E5-30198A8E6D11}" type="pres">
      <dgm:prSet presAssocID="{43C96AC5-5D0E-4FD9-B12F-C00F0417F5DD}" presName="parentLin" presStyleCnt="0"/>
      <dgm:spPr/>
    </dgm:pt>
    <dgm:pt modelId="{D5ACD717-1DC9-4123-932B-938C744EFF3D}" type="pres">
      <dgm:prSet presAssocID="{43C96AC5-5D0E-4FD9-B12F-C00F0417F5DD}" presName="parentLeftMargin" presStyleLbl="node1" presStyleIdx="1" presStyleCnt="3"/>
      <dgm:spPr/>
    </dgm:pt>
    <dgm:pt modelId="{83AE31B9-FC45-4595-B848-C620AFD8DC71}" type="pres">
      <dgm:prSet presAssocID="{43C96AC5-5D0E-4FD9-B12F-C00F0417F5DD}" presName="parentText" presStyleLbl="node1" presStyleIdx="2" presStyleCnt="3">
        <dgm:presLayoutVars>
          <dgm:chMax val="0"/>
          <dgm:bulletEnabled val="1"/>
        </dgm:presLayoutVars>
      </dgm:prSet>
      <dgm:spPr/>
    </dgm:pt>
    <dgm:pt modelId="{DF021DC1-2CBF-40BF-82FF-6421DCAD7C57}" type="pres">
      <dgm:prSet presAssocID="{43C96AC5-5D0E-4FD9-B12F-C00F0417F5DD}" presName="negativeSpace" presStyleCnt="0"/>
      <dgm:spPr/>
    </dgm:pt>
    <dgm:pt modelId="{66F22CD6-6099-41EA-9CA1-6EB75EF85154}" type="pres">
      <dgm:prSet presAssocID="{43C96AC5-5D0E-4FD9-B12F-C00F0417F5DD}" presName="childText" presStyleLbl="conFgAcc1" presStyleIdx="2" presStyleCnt="3">
        <dgm:presLayoutVars>
          <dgm:bulletEnabled val="1"/>
        </dgm:presLayoutVars>
      </dgm:prSet>
      <dgm:spPr/>
    </dgm:pt>
  </dgm:ptLst>
  <dgm:cxnLst>
    <dgm:cxn modelId="{060A8205-8A90-4DE5-BC3D-86E04B9B1B59}" srcId="{43C96AC5-5D0E-4FD9-B12F-C00F0417F5DD}" destId="{9CA1556C-2872-46A4-9B00-E1F1E7784DC5}" srcOrd="0" destOrd="0" parTransId="{CA69F258-234C-40F8-B582-1C16ED28BDDD}" sibTransId="{FAA1DCB8-BD62-4B08-9FD8-08F6E3B71E03}"/>
    <dgm:cxn modelId="{209D9A1D-454F-43F6-A118-FCA68F76BE00}" type="presOf" srcId="{D6F915B7-B396-48F4-8EB7-A1C208E3FB0D}" destId="{E591A541-E530-4189-8221-93240E2CDCBE}" srcOrd="1" destOrd="0" presId="urn:microsoft.com/office/officeart/2005/8/layout/list1"/>
    <dgm:cxn modelId="{0220B42C-552D-4A31-955D-27370240B993}" type="presOf" srcId="{9CA1556C-2872-46A4-9B00-E1F1E7784DC5}" destId="{66F22CD6-6099-41EA-9CA1-6EB75EF85154}" srcOrd="0" destOrd="0" presId="urn:microsoft.com/office/officeart/2005/8/layout/list1"/>
    <dgm:cxn modelId="{2F0BE43D-0FC3-4834-A549-B8F13692A49A}" srcId="{D6F915B7-B396-48F4-8EB7-A1C208E3FB0D}" destId="{663C7215-4778-4E99-A5BB-1D7E1D1D630E}" srcOrd="0" destOrd="0" parTransId="{AC1C0ACF-84C8-45B6-A84C-B2C49382DCAD}" sibTransId="{7C3A05F0-72B8-4B34-A796-896228243566}"/>
    <dgm:cxn modelId="{3BB12649-29C2-4F03-A054-CD2FD205B637}" type="presOf" srcId="{43C96AC5-5D0E-4FD9-B12F-C00F0417F5DD}" destId="{D5ACD717-1DC9-4123-932B-938C744EFF3D}" srcOrd="0" destOrd="0" presId="urn:microsoft.com/office/officeart/2005/8/layout/list1"/>
    <dgm:cxn modelId="{30E17450-C5CB-4AE0-81A5-723B31D951C4}" srcId="{44B88DBF-9E71-4880-9D88-7071C5566416}" destId="{D6F915B7-B396-48F4-8EB7-A1C208E3FB0D}" srcOrd="0" destOrd="0" parTransId="{BA7858D9-7ABD-4796-8F07-0DAF423C4831}" sibTransId="{CE633932-BF09-4203-B577-3AB49D47AE21}"/>
    <dgm:cxn modelId="{1715A754-F706-4D90-8695-C74E6D4FE5DB}" srcId="{44B88DBF-9E71-4880-9D88-7071C5566416}" destId="{43C96AC5-5D0E-4FD9-B12F-C00F0417F5DD}" srcOrd="2" destOrd="0" parTransId="{E1CF32ED-AD32-4401-9161-7070AF874A13}" sibTransId="{B7CE944E-0E22-45F4-B691-9C4D4EAFF61C}"/>
    <dgm:cxn modelId="{8AAA565A-4406-44AE-A167-E8A61E57B9DE}" type="presOf" srcId="{977193B3-632A-47C8-AFD6-7DF3AD8606A1}" destId="{E16DC418-5CB6-4675-8814-E770BC55B384}" srcOrd="0" destOrd="0" presId="urn:microsoft.com/office/officeart/2005/8/layout/list1"/>
    <dgm:cxn modelId="{7969E67B-241E-4EA0-BD4E-4F8CC5958DDE}" type="presOf" srcId="{CA9B03AD-C7A8-4F3C-8B23-D36BC56001FC}" destId="{6B948418-ECEB-4CC9-ABE3-254D94BF7954}" srcOrd="1" destOrd="0" presId="urn:microsoft.com/office/officeart/2005/8/layout/list1"/>
    <dgm:cxn modelId="{90F2D693-4207-428D-968F-81E2FD626D76}" type="presOf" srcId="{44B88DBF-9E71-4880-9D88-7071C5566416}" destId="{9CD19F45-C0D7-4C06-B7A5-CC1817FA7C1A}" srcOrd="0" destOrd="0" presId="urn:microsoft.com/office/officeart/2005/8/layout/list1"/>
    <dgm:cxn modelId="{C6E08CA9-EEC0-4F9D-9635-38BBA5F4569A}" type="presOf" srcId="{D6F915B7-B396-48F4-8EB7-A1C208E3FB0D}" destId="{6163BBFE-8429-432C-A073-07C4F97490D6}" srcOrd="0" destOrd="0" presId="urn:microsoft.com/office/officeart/2005/8/layout/list1"/>
    <dgm:cxn modelId="{F670A5B2-BD73-4076-97C4-2B9F7AAD92A0}" srcId="{44B88DBF-9E71-4880-9D88-7071C5566416}" destId="{CA9B03AD-C7A8-4F3C-8B23-D36BC56001FC}" srcOrd="1" destOrd="0" parTransId="{2261AFF5-825F-4169-8E17-9829FCFE41E4}" sibTransId="{E6E3C55E-7E2C-4013-8962-1729AE2F9308}"/>
    <dgm:cxn modelId="{90A413CD-E864-4903-8EBA-0A2777230BD9}" type="presOf" srcId="{43C96AC5-5D0E-4FD9-B12F-C00F0417F5DD}" destId="{83AE31B9-FC45-4595-B848-C620AFD8DC71}" srcOrd="1" destOrd="0" presId="urn:microsoft.com/office/officeart/2005/8/layout/list1"/>
    <dgm:cxn modelId="{756EB5E3-D04B-4904-9D20-0DF5E948DCF8}" type="presOf" srcId="{CA9B03AD-C7A8-4F3C-8B23-D36BC56001FC}" destId="{964A1A73-7A15-4DB4-A6F7-75E90ED46A18}" srcOrd="0" destOrd="0" presId="urn:microsoft.com/office/officeart/2005/8/layout/list1"/>
    <dgm:cxn modelId="{BF97AEE4-1EF3-433B-B41B-414ED95AB72C}" type="presOf" srcId="{663C7215-4778-4E99-A5BB-1D7E1D1D630E}" destId="{44AEC161-DD03-4181-B180-86570CFC1C9C}" srcOrd="0" destOrd="0" presId="urn:microsoft.com/office/officeart/2005/8/layout/list1"/>
    <dgm:cxn modelId="{FBD350FB-31AA-4183-9321-4A1F33BC12B7}" srcId="{CA9B03AD-C7A8-4F3C-8B23-D36BC56001FC}" destId="{977193B3-632A-47C8-AFD6-7DF3AD8606A1}" srcOrd="0" destOrd="0" parTransId="{93BEAE88-FAAB-4F6E-86CE-7EDD099B0C6E}" sibTransId="{EDEF0930-95E2-4FFE-8FC0-3D1373244CF2}"/>
    <dgm:cxn modelId="{337909B6-61D4-4C35-B31D-18DBEA578ADC}" type="presParOf" srcId="{9CD19F45-C0D7-4C06-B7A5-CC1817FA7C1A}" destId="{B7226113-E0D5-4904-B3BA-FB9D707F106A}" srcOrd="0" destOrd="0" presId="urn:microsoft.com/office/officeart/2005/8/layout/list1"/>
    <dgm:cxn modelId="{16241CD3-2354-41ED-AE99-D346BB09DFAF}" type="presParOf" srcId="{B7226113-E0D5-4904-B3BA-FB9D707F106A}" destId="{6163BBFE-8429-432C-A073-07C4F97490D6}" srcOrd="0" destOrd="0" presId="urn:microsoft.com/office/officeart/2005/8/layout/list1"/>
    <dgm:cxn modelId="{64075261-CBFD-4F81-8BC2-DCC89928FB08}" type="presParOf" srcId="{B7226113-E0D5-4904-B3BA-FB9D707F106A}" destId="{E591A541-E530-4189-8221-93240E2CDCBE}" srcOrd="1" destOrd="0" presId="urn:microsoft.com/office/officeart/2005/8/layout/list1"/>
    <dgm:cxn modelId="{9EA3AE00-9721-4E31-B979-87B8E633BB29}" type="presParOf" srcId="{9CD19F45-C0D7-4C06-B7A5-CC1817FA7C1A}" destId="{DDC2A3A6-0D4E-4CFF-85E9-D91AE27DFB81}" srcOrd="1" destOrd="0" presId="urn:microsoft.com/office/officeart/2005/8/layout/list1"/>
    <dgm:cxn modelId="{B343092A-0043-47B1-A025-CC6D4E72C5CE}" type="presParOf" srcId="{9CD19F45-C0D7-4C06-B7A5-CC1817FA7C1A}" destId="{44AEC161-DD03-4181-B180-86570CFC1C9C}" srcOrd="2" destOrd="0" presId="urn:microsoft.com/office/officeart/2005/8/layout/list1"/>
    <dgm:cxn modelId="{7C5C7981-509A-42D6-A0B1-2FFD18EA7F09}" type="presParOf" srcId="{9CD19F45-C0D7-4C06-B7A5-CC1817FA7C1A}" destId="{C4223F98-D639-467C-9E86-AA4B16CD1069}" srcOrd="3" destOrd="0" presId="urn:microsoft.com/office/officeart/2005/8/layout/list1"/>
    <dgm:cxn modelId="{1D243BD2-6B8C-410D-A45A-596DC5582E94}" type="presParOf" srcId="{9CD19F45-C0D7-4C06-B7A5-CC1817FA7C1A}" destId="{0556D3DB-917C-4A6A-9642-76D1E3BF90A9}" srcOrd="4" destOrd="0" presId="urn:microsoft.com/office/officeart/2005/8/layout/list1"/>
    <dgm:cxn modelId="{5E168823-131E-4152-A10C-0A7B27ACD6FC}" type="presParOf" srcId="{0556D3DB-917C-4A6A-9642-76D1E3BF90A9}" destId="{964A1A73-7A15-4DB4-A6F7-75E90ED46A18}" srcOrd="0" destOrd="0" presId="urn:microsoft.com/office/officeart/2005/8/layout/list1"/>
    <dgm:cxn modelId="{8C40E4CD-AD29-43A8-8C24-1865CE4E40BA}" type="presParOf" srcId="{0556D3DB-917C-4A6A-9642-76D1E3BF90A9}" destId="{6B948418-ECEB-4CC9-ABE3-254D94BF7954}" srcOrd="1" destOrd="0" presId="urn:microsoft.com/office/officeart/2005/8/layout/list1"/>
    <dgm:cxn modelId="{FD4C86CB-79B8-4E36-917E-F785153B9482}" type="presParOf" srcId="{9CD19F45-C0D7-4C06-B7A5-CC1817FA7C1A}" destId="{A0800DFB-5902-4A73-9E9F-D1E12861EE1E}" srcOrd="5" destOrd="0" presId="urn:microsoft.com/office/officeart/2005/8/layout/list1"/>
    <dgm:cxn modelId="{32C82855-9E53-4DD2-9717-BD2DFC30912D}" type="presParOf" srcId="{9CD19F45-C0D7-4C06-B7A5-CC1817FA7C1A}" destId="{E16DC418-5CB6-4675-8814-E770BC55B384}" srcOrd="6" destOrd="0" presId="urn:microsoft.com/office/officeart/2005/8/layout/list1"/>
    <dgm:cxn modelId="{E5218357-A918-4AE6-94AF-13E15F66901F}" type="presParOf" srcId="{9CD19F45-C0D7-4C06-B7A5-CC1817FA7C1A}" destId="{A04E6BDD-AAA8-44EF-BBDC-4F0C2AE7BF5C}" srcOrd="7" destOrd="0" presId="urn:microsoft.com/office/officeart/2005/8/layout/list1"/>
    <dgm:cxn modelId="{3DC1FCC7-D8CC-4EB6-940D-499A34D2AA11}" type="presParOf" srcId="{9CD19F45-C0D7-4C06-B7A5-CC1817FA7C1A}" destId="{D3D66E5D-D26C-458E-84E5-30198A8E6D11}" srcOrd="8" destOrd="0" presId="urn:microsoft.com/office/officeart/2005/8/layout/list1"/>
    <dgm:cxn modelId="{E47AD866-6F59-4495-91FD-75D6F73DA09F}" type="presParOf" srcId="{D3D66E5D-D26C-458E-84E5-30198A8E6D11}" destId="{D5ACD717-1DC9-4123-932B-938C744EFF3D}" srcOrd="0" destOrd="0" presId="urn:microsoft.com/office/officeart/2005/8/layout/list1"/>
    <dgm:cxn modelId="{F24B7614-7751-4097-B37E-55216D6D7017}" type="presParOf" srcId="{D3D66E5D-D26C-458E-84E5-30198A8E6D11}" destId="{83AE31B9-FC45-4595-B848-C620AFD8DC71}" srcOrd="1" destOrd="0" presId="urn:microsoft.com/office/officeart/2005/8/layout/list1"/>
    <dgm:cxn modelId="{33A93517-215A-4110-952E-B1774CD5D39F}" type="presParOf" srcId="{9CD19F45-C0D7-4C06-B7A5-CC1817FA7C1A}" destId="{DF021DC1-2CBF-40BF-82FF-6421DCAD7C57}" srcOrd="9" destOrd="0" presId="urn:microsoft.com/office/officeart/2005/8/layout/list1"/>
    <dgm:cxn modelId="{57485E17-844E-4AD6-96C3-605E6F8CBAB5}" type="presParOf" srcId="{9CD19F45-C0D7-4C06-B7A5-CC1817FA7C1A}" destId="{66F22CD6-6099-41EA-9CA1-6EB75EF8515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B88DBF-9E71-4880-9D88-7071C5566416}"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zh-CN" altLang="en-US"/>
        </a:p>
      </dgm:t>
    </dgm:pt>
    <dgm:pt modelId="{D6F915B7-B396-48F4-8EB7-A1C208E3FB0D}">
      <dgm:prSet phldrT="[文本]" custT="1"/>
      <dgm:spPr>
        <a:xfrm>
          <a:off x="417912" y="105176"/>
          <a:ext cx="5850772" cy="413280"/>
        </a:xfrm>
        <a:prstGeom prst="roundRect">
          <a:avLst/>
        </a:prstGeom>
        <a:gradFill rotWithShape="0">
          <a:gsLst>
            <a:gs pos="0">
              <a:srgbClr val="9BBB59">
                <a:hueOff val="0"/>
                <a:satOff val="0"/>
                <a:lumOff val="0"/>
                <a:alphaOff val="0"/>
                <a:tint val="50000"/>
                <a:satMod val="300000"/>
              </a:srgbClr>
            </a:gs>
            <a:gs pos="35000">
              <a:srgbClr val="9BBB59">
                <a:hueOff val="0"/>
                <a:satOff val="0"/>
                <a:lumOff val="0"/>
                <a:alphaOff val="0"/>
                <a:tint val="37000"/>
                <a:satMod val="300000"/>
              </a:srgbClr>
            </a:gs>
            <a:gs pos="100000">
              <a:srgbClr val="9BBB5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altLang="zh-CN" sz="2000" dirty="0">
              <a:solidFill>
                <a:sysClr val="windowText" lastClr="000000"/>
              </a:solidFill>
              <a:latin typeface="Calibri"/>
              <a:ea typeface="+mn-ea"/>
              <a:cs typeface="+mn-cs"/>
            </a:rPr>
            <a:t>OPTIONS</a:t>
          </a:r>
          <a:endParaRPr lang="zh-CN" altLang="en-US" sz="2000" dirty="0">
            <a:solidFill>
              <a:sysClr val="windowText" lastClr="000000"/>
            </a:solidFill>
            <a:latin typeface="Calibri"/>
            <a:ea typeface="+mn-ea"/>
            <a:cs typeface="+mn-cs"/>
          </a:endParaRPr>
        </a:p>
      </dgm:t>
    </dgm:pt>
    <dgm:pt modelId="{BA7858D9-7ABD-4796-8F07-0DAF423C4831}" type="parTrans" cxnId="{30E17450-C5CB-4AE0-81A5-723B31D951C4}">
      <dgm:prSet/>
      <dgm:spPr/>
      <dgm:t>
        <a:bodyPr/>
        <a:lstStyle/>
        <a:p>
          <a:endParaRPr lang="zh-CN" altLang="en-US" sz="2000"/>
        </a:p>
      </dgm:t>
    </dgm:pt>
    <dgm:pt modelId="{CE633932-BF09-4203-B577-3AB49D47AE21}" type="sibTrans" cxnId="{30E17450-C5CB-4AE0-81A5-723B31D951C4}">
      <dgm:prSet/>
      <dgm:spPr/>
      <dgm:t>
        <a:bodyPr/>
        <a:lstStyle/>
        <a:p>
          <a:endParaRPr lang="zh-CN" altLang="en-US" sz="2000"/>
        </a:p>
      </dgm:t>
    </dgm:pt>
    <dgm:pt modelId="{CA9B03AD-C7A8-4F3C-8B23-D36BC56001FC}">
      <dgm:prSet phldrT="[文本]" custT="1"/>
      <dgm:spPr>
        <a:xfrm>
          <a:off x="417912" y="1203267"/>
          <a:ext cx="5850772" cy="413280"/>
        </a:xfrm>
        <a:prstGeom prst="roundRect">
          <a:avLst/>
        </a:prstGeom>
        <a:gradFill rotWithShape="0">
          <a:gsLst>
            <a:gs pos="0">
              <a:srgbClr val="9BBB59">
                <a:hueOff val="5625132"/>
                <a:satOff val="-8440"/>
                <a:lumOff val="-1373"/>
                <a:alphaOff val="0"/>
                <a:tint val="50000"/>
                <a:satMod val="300000"/>
              </a:srgbClr>
            </a:gs>
            <a:gs pos="35000">
              <a:srgbClr val="9BBB59">
                <a:hueOff val="5625132"/>
                <a:satOff val="-8440"/>
                <a:lumOff val="-1373"/>
                <a:alphaOff val="0"/>
                <a:tint val="37000"/>
                <a:satMod val="300000"/>
              </a:srgbClr>
            </a:gs>
            <a:gs pos="100000">
              <a:srgbClr val="9BBB59">
                <a:hueOff val="5625132"/>
                <a:satOff val="-8440"/>
                <a:lumOff val="-1373"/>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sz="2000" dirty="0">
              <a:solidFill>
                <a:sysClr val="windowText" lastClr="000000"/>
              </a:solidFill>
              <a:latin typeface="Calibri"/>
              <a:ea typeface="+mn-ea"/>
              <a:cs typeface="+mn-cs"/>
            </a:rPr>
            <a:t>PUT</a:t>
          </a:r>
          <a:endParaRPr lang="zh-CN" altLang="en-US" sz="2000" dirty="0">
            <a:solidFill>
              <a:sysClr val="windowText" lastClr="000000"/>
            </a:solidFill>
            <a:latin typeface="Calibri"/>
            <a:ea typeface="宋体" panose="02010600030101010101" pitchFamily="2" charset="-122"/>
            <a:cs typeface="+mn-cs"/>
          </a:endParaRPr>
        </a:p>
      </dgm:t>
    </dgm:pt>
    <dgm:pt modelId="{2261AFF5-825F-4169-8E17-9829FCFE41E4}" type="parTrans" cxnId="{F670A5B2-BD73-4076-97C4-2B9F7AAD92A0}">
      <dgm:prSet/>
      <dgm:spPr/>
      <dgm:t>
        <a:bodyPr/>
        <a:lstStyle/>
        <a:p>
          <a:endParaRPr lang="zh-CN" altLang="en-US" sz="2000"/>
        </a:p>
      </dgm:t>
    </dgm:pt>
    <dgm:pt modelId="{E6E3C55E-7E2C-4013-8962-1729AE2F9308}" type="sibTrans" cxnId="{F670A5B2-BD73-4076-97C4-2B9F7AAD92A0}">
      <dgm:prSet/>
      <dgm:spPr/>
      <dgm:t>
        <a:bodyPr/>
        <a:lstStyle/>
        <a:p>
          <a:endParaRPr lang="zh-CN" altLang="en-US" sz="2000"/>
        </a:p>
      </dgm:t>
    </dgm:pt>
    <dgm:pt modelId="{43C96AC5-5D0E-4FD9-B12F-C00F0417F5DD}">
      <dgm:prSet phldrT="[文本]" custT="1"/>
      <dgm:spPr>
        <a:xfrm>
          <a:off x="417912" y="2301357"/>
          <a:ext cx="5850772" cy="413280"/>
        </a:xfrm>
        <a:prstGeom prst="roundRect">
          <a:avLst/>
        </a:prstGeom>
        <a:gradFill rotWithShape="0">
          <a:gsLst>
            <a:gs pos="0">
              <a:srgbClr val="9BBB59">
                <a:hueOff val="11250264"/>
                <a:satOff val="-16880"/>
                <a:lumOff val="-2745"/>
                <a:alphaOff val="0"/>
                <a:tint val="50000"/>
                <a:satMod val="300000"/>
              </a:srgbClr>
            </a:gs>
            <a:gs pos="35000">
              <a:srgbClr val="9BBB59">
                <a:hueOff val="11250264"/>
                <a:satOff val="-16880"/>
                <a:lumOff val="-2745"/>
                <a:alphaOff val="0"/>
                <a:tint val="37000"/>
                <a:satMod val="300000"/>
              </a:srgbClr>
            </a:gs>
            <a:gs pos="100000">
              <a:srgbClr val="9BBB59">
                <a:hueOff val="11250264"/>
                <a:satOff val="-16880"/>
                <a:lumOff val="-2745"/>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a:buNone/>
          </a:pPr>
          <a:r>
            <a:rPr lang="en-US" sz="2000" b="0" i="0" dirty="0">
              <a:latin typeface="Calibri" panose="020F0502020204030204" pitchFamily="34" charset="0"/>
              <a:ea typeface="Calibri" panose="020F0502020204030204" pitchFamily="34" charset="0"/>
              <a:cs typeface="Calibri" panose="020F0502020204030204" pitchFamily="34" charset="0"/>
            </a:rPr>
            <a:t>TRACE</a:t>
          </a:r>
          <a:endParaRPr lang="zh-CN" altLang="en-US" sz="2000" b="0" dirty="0">
            <a:solidFill>
              <a:sysClr val="windowText" lastClr="000000"/>
            </a:solidFill>
            <a:latin typeface="Calibri" panose="020F0502020204030204" pitchFamily="34" charset="0"/>
            <a:ea typeface="宋体" panose="02010600030101010101" pitchFamily="2" charset="-122"/>
            <a:cs typeface="Calibri" panose="020F0502020204030204" pitchFamily="34" charset="0"/>
          </a:endParaRPr>
        </a:p>
      </dgm:t>
    </dgm:pt>
    <dgm:pt modelId="{E1CF32ED-AD32-4401-9161-7070AF874A13}" type="parTrans" cxnId="{1715A754-F706-4D90-8695-C74E6D4FE5DB}">
      <dgm:prSet/>
      <dgm:spPr/>
      <dgm:t>
        <a:bodyPr/>
        <a:lstStyle/>
        <a:p>
          <a:endParaRPr lang="zh-CN" altLang="en-US" sz="2000"/>
        </a:p>
      </dgm:t>
    </dgm:pt>
    <dgm:pt modelId="{B7CE944E-0E22-45F4-B691-9C4D4EAFF61C}" type="sibTrans" cxnId="{1715A754-F706-4D90-8695-C74E6D4FE5DB}">
      <dgm:prSet/>
      <dgm:spPr/>
      <dgm:t>
        <a:bodyPr/>
        <a:lstStyle/>
        <a:p>
          <a:endParaRPr lang="zh-CN" altLang="en-US" sz="2000"/>
        </a:p>
      </dgm:t>
    </dgm:pt>
    <dgm:pt modelId="{663C7215-4778-4E99-A5BB-1D7E1D1D630E}">
      <dgm:prSet custT="1"/>
      <dgm:spPr>
        <a:xfrm>
          <a:off x="0" y="311816"/>
          <a:ext cx="8358246" cy="815850"/>
        </a:xfrm>
        <a:prstGeom prst="rect">
          <a:avLst/>
        </a:prstGeom>
        <a:solidFill>
          <a:sysClr val="window" lastClr="FFFFFF">
            <a:alpha val="90000"/>
            <a:hueOff val="0"/>
            <a:satOff val="0"/>
            <a:lumOff val="0"/>
            <a:alphaOff val="0"/>
          </a:sysClr>
        </a:solidFill>
        <a:ln w="9525" cap="flat" cmpd="sng" algn="ctr">
          <a:solidFill>
            <a:srgbClr val="9BBB59">
              <a:hueOff val="0"/>
              <a:satOff val="0"/>
              <a:lumOff val="0"/>
              <a:alphaOff val="0"/>
            </a:srgbClr>
          </a:solidFill>
          <a:prstDash val="solid"/>
        </a:ln>
        <a:effectLst/>
      </dgm:spPr>
      <dgm:t>
        <a:bodyPr/>
        <a:lstStyle/>
        <a:p>
          <a:pPr>
            <a:buChar char="•"/>
          </a:pPr>
          <a:r>
            <a:rPr lang="en-US" altLang="zh-CN" sz="2000" dirty="0">
              <a:solidFill>
                <a:sysClr val="windowText" lastClr="000000">
                  <a:hueOff val="0"/>
                  <a:satOff val="0"/>
                  <a:lumOff val="0"/>
                  <a:alphaOff val="0"/>
                </a:sysClr>
              </a:solidFill>
              <a:latin typeface="Calibri"/>
              <a:ea typeface="+mn-ea"/>
              <a:cs typeface="+mn-cs"/>
            </a:rPr>
            <a:t>OPTIONS </a:t>
          </a:r>
          <a:r>
            <a:rPr lang="zh-CN" altLang="zh-CN" sz="2000" dirty="0">
              <a:solidFill>
                <a:sysClr val="windowText" lastClr="000000">
                  <a:hueOff val="0"/>
                  <a:satOff val="0"/>
                  <a:lumOff val="0"/>
                  <a:alphaOff val="0"/>
                </a:sysClr>
              </a:solidFill>
              <a:latin typeface="Calibri"/>
              <a:ea typeface="+mn-ea"/>
              <a:cs typeface="+mn-cs"/>
            </a:rPr>
            <a:t>方法用来查询针对请求 </a:t>
          </a:r>
          <a:r>
            <a:rPr lang="en-US" altLang="zh-CN" sz="2000" dirty="0">
              <a:solidFill>
                <a:sysClr val="windowText" lastClr="000000">
                  <a:hueOff val="0"/>
                  <a:satOff val="0"/>
                  <a:lumOff val="0"/>
                  <a:alphaOff val="0"/>
                </a:sysClr>
              </a:solidFill>
              <a:latin typeface="Calibri"/>
              <a:ea typeface="+mn-ea"/>
              <a:cs typeface="+mn-cs"/>
            </a:rPr>
            <a:t>URI </a:t>
          </a:r>
          <a:r>
            <a:rPr lang="zh-CN" altLang="zh-CN" sz="2000" dirty="0">
              <a:solidFill>
                <a:sysClr val="windowText" lastClr="000000">
                  <a:hueOff val="0"/>
                  <a:satOff val="0"/>
                  <a:lumOff val="0"/>
                  <a:alphaOff val="0"/>
                </a:sysClr>
              </a:solidFill>
              <a:latin typeface="Calibri"/>
              <a:ea typeface="+mn-ea"/>
              <a:cs typeface="+mn-cs"/>
            </a:rPr>
            <a:t>指定的资源支持的方法。 </a:t>
          </a:r>
          <a:endParaRPr lang="zh-CN" altLang="en-US" sz="2000" dirty="0">
            <a:solidFill>
              <a:sysClr val="windowText" lastClr="000000">
                <a:hueOff val="0"/>
                <a:satOff val="0"/>
                <a:lumOff val="0"/>
                <a:alphaOff val="0"/>
              </a:sysClr>
            </a:solidFill>
            <a:latin typeface="Calibri"/>
            <a:ea typeface="宋体" panose="02010600030101010101" pitchFamily="2" charset="-122"/>
            <a:cs typeface="+mn-cs"/>
          </a:endParaRPr>
        </a:p>
      </dgm:t>
    </dgm:pt>
    <dgm:pt modelId="{AC1C0ACF-84C8-45B6-A84C-B2C49382DCAD}" type="parTrans" cxnId="{2F0BE43D-0FC3-4834-A549-B8F13692A49A}">
      <dgm:prSet/>
      <dgm:spPr/>
      <dgm:t>
        <a:bodyPr/>
        <a:lstStyle/>
        <a:p>
          <a:endParaRPr lang="zh-CN" altLang="en-US" sz="2000"/>
        </a:p>
      </dgm:t>
    </dgm:pt>
    <dgm:pt modelId="{7C3A05F0-72B8-4B34-A796-896228243566}" type="sibTrans" cxnId="{2F0BE43D-0FC3-4834-A549-B8F13692A49A}">
      <dgm:prSet/>
      <dgm:spPr/>
      <dgm:t>
        <a:bodyPr/>
        <a:lstStyle/>
        <a:p>
          <a:endParaRPr lang="zh-CN" altLang="en-US" sz="2000"/>
        </a:p>
      </dgm:t>
    </dgm:pt>
    <dgm:pt modelId="{977193B3-632A-47C8-AFD6-7DF3AD8606A1}">
      <dgm:prSet custT="1"/>
      <dgm:spPr>
        <a:xfrm>
          <a:off x="0" y="1409906"/>
          <a:ext cx="8358246" cy="815850"/>
        </a:xfrm>
        <a:prstGeom prst="rect">
          <a:avLst/>
        </a:prstGeom>
        <a:solidFill>
          <a:sysClr val="window" lastClr="FFFFFF">
            <a:alpha val="90000"/>
            <a:hueOff val="0"/>
            <a:satOff val="0"/>
            <a:lumOff val="0"/>
            <a:alphaOff val="0"/>
          </a:sysClr>
        </a:solidFill>
        <a:ln w="9525" cap="flat" cmpd="sng" algn="ctr">
          <a:solidFill>
            <a:srgbClr val="9BBB59">
              <a:hueOff val="5625132"/>
              <a:satOff val="-8440"/>
              <a:lumOff val="-1373"/>
              <a:alphaOff val="0"/>
            </a:srgbClr>
          </a:solidFill>
          <a:prstDash val="solid"/>
        </a:ln>
        <a:effectLst/>
      </dgm:spPr>
      <dgm:t>
        <a:bodyPr/>
        <a:lstStyle/>
        <a:p>
          <a:pPr>
            <a:buChar char="•"/>
          </a:pPr>
          <a:r>
            <a:rPr lang="en-US" altLang="zh-CN" sz="2000" dirty="0">
              <a:solidFill>
                <a:sysClr val="windowText" lastClr="000000">
                  <a:hueOff val="0"/>
                  <a:satOff val="0"/>
                  <a:lumOff val="0"/>
                  <a:alphaOff val="0"/>
                </a:sysClr>
              </a:solidFill>
              <a:latin typeface="Calibri"/>
              <a:ea typeface="+mn-ea"/>
              <a:cs typeface="+mn-cs"/>
            </a:rPr>
            <a:t>PUT </a:t>
          </a:r>
          <a:r>
            <a:rPr lang="zh-CN" altLang="en-US" sz="2000" dirty="0">
              <a:solidFill>
                <a:sysClr val="windowText" lastClr="000000">
                  <a:hueOff val="0"/>
                  <a:satOff val="0"/>
                  <a:lumOff val="0"/>
                  <a:alphaOff val="0"/>
                </a:sysClr>
              </a:solidFill>
              <a:latin typeface="Calibri"/>
              <a:ea typeface="+mn-ea"/>
              <a:cs typeface="+mn-cs"/>
            </a:rPr>
            <a:t>传输文件，</a:t>
          </a:r>
          <a:r>
            <a:rPr lang="en-US" altLang="zh-CN" sz="2000" dirty="0">
              <a:solidFill>
                <a:sysClr val="windowText" lastClr="000000">
                  <a:hueOff val="0"/>
                  <a:satOff val="0"/>
                  <a:lumOff val="0"/>
                  <a:alphaOff val="0"/>
                </a:sysClr>
              </a:solidFill>
              <a:latin typeface="Calibri"/>
              <a:ea typeface="+mn-ea"/>
              <a:cs typeface="+mn-cs"/>
            </a:rPr>
            <a:t>PUT </a:t>
          </a:r>
          <a:r>
            <a:rPr lang="zh-CN" altLang="en-US" sz="2000" dirty="0">
              <a:solidFill>
                <a:sysClr val="windowText" lastClr="000000">
                  <a:hueOff val="0"/>
                  <a:satOff val="0"/>
                  <a:lumOff val="0"/>
                  <a:alphaOff val="0"/>
                </a:sysClr>
              </a:solidFill>
              <a:latin typeface="Calibri"/>
              <a:ea typeface="+mn-ea"/>
              <a:cs typeface="+mn-cs"/>
            </a:rPr>
            <a:t>方法用来传输文件。</a:t>
          </a:r>
          <a:r>
            <a:rPr lang="zh-CN" altLang="en-US" sz="2000" dirty="0">
              <a:solidFill>
                <a:sysClr val="windowText" lastClr="000000">
                  <a:hueOff val="0"/>
                  <a:satOff val="0"/>
                  <a:lumOff val="0"/>
                  <a:alphaOff val="0"/>
                </a:sysClr>
              </a:solidFill>
              <a:latin typeface="Calibri"/>
              <a:ea typeface="宋体" panose="02010600030101010101" pitchFamily="2" charset="-122"/>
              <a:cs typeface="+mn-cs"/>
            </a:rPr>
            <a:t>。</a:t>
          </a:r>
        </a:p>
      </dgm:t>
    </dgm:pt>
    <dgm:pt modelId="{93BEAE88-FAAB-4F6E-86CE-7EDD099B0C6E}" type="parTrans" cxnId="{FBD350FB-31AA-4183-9321-4A1F33BC12B7}">
      <dgm:prSet/>
      <dgm:spPr/>
      <dgm:t>
        <a:bodyPr/>
        <a:lstStyle/>
        <a:p>
          <a:endParaRPr lang="zh-CN" altLang="en-US" sz="2000"/>
        </a:p>
      </dgm:t>
    </dgm:pt>
    <dgm:pt modelId="{EDEF0930-95E2-4FFE-8FC0-3D1373244CF2}" type="sibTrans" cxnId="{FBD350FB-31AA-4183-9321-4A1F33BC12B7}">
      <dgm:prSet/>
      <dgm:spPr/>
      <dgm:t>
        <a:bodyPr/>
        <a:lstStyle/>
        <a:p>
          <a:endParaRPr lang="zh-CN" altLang="en-US" sz="2000"/>
        </a:p>
      </dgm:t>
    </dgm:pt>
    <dgm:pt modelId="{9CA1556C-2872-46A4-9B00-E1F1E7784DC5}">
      <dgm:prSet custT="1"/>
      <dgm:spPr>
        <a:xfrm>
          <a:off x="0" y="2507997"/>
          <a:ext cx="8358246" cy="815850"/>
        </a:xfrm>
        <a:prstGeom prst="rect">
          <a:avLst/>
        </a:prstGeom>
        <a:solidFill>
          <a:sysClr val="window" lastClr="FFFFFF">
            <a:alpha val="90000"/>
            <a:hueOff val="0"/>
            <a:satOff val="0"/>
            <a:lumOff val="0"/>
            <a:alphaOff val="0"/>
          </a:sysClr>
        </a:solidFill>
        <a:ln w="9525" cap="flat" cmpd="sng" algn="ctr">
          <a:solidFill>
            <a:srgbClr val="9BBB59">
              <a:hueOff val="11250264"/>
              <a:satOff val="-16880"/>
              <a:lumOff val="-2745"/>
              <a:alphaOff val="0"/>
            </a:srgbClr>
          </a:solidFill>
          <a:prstDash val="solid"/>
        </a:ln>
        <a:effectLst/>
      </dgm:spPr>
      <dgm:t>
        <a:bodyPr/>
        <a:lstStyle/>
        <a:p>
          <a:pPr>
            <a:buChar char="•"/>
          </a:pPr>
          <a:r>
            <a:rPr lang="en-US" altLang="zh-CN" sz="2000" dirty="0">
              <a:solidFill>
                <a:sysClr val="windowText" lastClr="000000">
                  <a:hueOff val="0"/>
                  <a:satOff val="0"/>
                  <a:lumOff val="0"/>
                  <a:alphaOff val="0"/>
                </a:sysClr>
              </a:solidFill>
              <a:latin typeface="Calibri"/>
              <a:ea typeface="+mn-ea"/>
              <a:cs typeface="+mn-cs"/>
            </a:rPr>
            <a:t>TRACE </a:t>
          </a:r>
          <a:r>
            <a:rPr lang="zh-CN" altLang="en-US" sz="2000" dirty="0">
              <a:solidFill>
                <a:sysClr val="windowText" lastClr="000000">
                  <a:hueOff val="0"/>
                  <a:satOff val="0"/>
                  <a:lumOff val="0"/>
                  <a:alphaOff val="0"/>
                </a:sysClr>
              </a:solidFill>
              <a:latin typeface="Calibri"/>
              <a:ea typeface="+mn-ea"/>
              <a:cs typeface="+mn-cs"/>
            </a:rPr>
            <a:t>追踪路径，</a:t>
          </a:r>
          <a:r>
            <a:rPr lang="en-US" altLang="zh-CN" sz="2000" dirty="0">
              <a:solidFill>
                <a:sysClr val="windowText" lastClr="000000">
                  <a:hueOff val="0"/>
                  <a:satOff val="0"/>
                  <a:lumOff val="0"/>
                  <a:alphaOff val="0"/>
                </a:sysClr>
              </a:solidFill>
              <a:latin typeface="Calibri"/>
              <a:ea typeface="+mn-ea"/>
              <a:cs typeface="+mn-cs"/>
            </a:rPr>
            <a:t>TRACE </a:t>
          </a:r>
          <a:r>
            <a:rPr lang="zh-CN" altLang="en-US" sz="2000" dirty="0">
              <a:solidFill>
                <a:sysClr val="windowText" lastClr="000000">
                  <a:hueOff val="0"/>
                  <a:satOff val="0"/>
                  <a:lumOff val="0"/>
                  <a:alphaOff val="0"/>
                </a:sysClr>
              </a:solidFill>
              <a:latin typeface="Calibri"/>
              <a:ea typeface="+mn-ea"/>
              <a:cs typeface="+mn-cs"/>
            </a:rPr>
            <a:t>方法是让 </a:t>
          </a:r>
          <a:r>
            <a:rPr lang="en-US" altLang="zh-CN" sz="2000" dirty="0">
              <a:solidFill>
                <a:sysClr val="windowText" lastClr="000000">
                  <a:hueOff val="0"/>
                  <a:satOff val="0"/>
                  <a:lumOff val="0"/>
                  <a:alphaOff val="0"/>
                </a:sysClr>
              </a:solidFill>
              <a:latin typeface="Calibri"/>
              <a:ea typeface="+mn-ea"/>
              <a:cs typeface="+mn-cs"/>
            </a:rPr>
            <a:t>Web </a:t>
          </a:r>
          <a:r>
            <a:rPr lang="zh-CN" altLang="en-US" sz="2000" dirty="0">
              <a:solidFill>
                <a:sysClr val="windowText" lastClr="000000">
                  <a:hueOff val="0"/>
                  <a:satOff val="0"/>
                  <a:lumOff val="0"/>
                  <a:alphaOff val="0"/>
                </a:sysClr>
              </a:solidFill>
              <a:latin typeface="Calibri"/>
              <a:ea typeface="+mn-ea"/>
              <a:cs typeface="+mn-cs"/>
            </a:rPr>
            <a:t>服务器端将之前的请求通信环回给客户端的方法。</a:t>
          </a:r>
          <a:endParaRPr lang="zh-CN" altLang="en-US" sz="2000" dirty="0">
            <a:solidFill>
              <a:sysClr val="windowText" lastClr="000000">
                <a:hueOff val="0"/>
                <a:satOff val="0"/>
                <a:lumOff val="0"/>
                <a:alphaOff val="0"/>
              </a:sysClr>
            </a:solidFill>
            <a:latin typeface="Calibri"/>
            <a:ea typeface="宋体" panose="02010600030101010101" pitchFamily="2" charset="-122"/>
            <a:cs typeface="+mn-cs"/>
          </a:endParaRPr>
        </a:p>
      </dgm:t>
    </dgm:pt>
    <dgm:pt modelId="{CA69F258-234C-40F8-B582-1C16ED28BDDD}" type="parTrans" cxnId="{060A8205-8A90-4DE5-BC3D-86E04B9B1B59}">
      <dgm:prSet/>
      <dgm:spPr/>
      <dgm:t>
        <a:bodyPr/>
        <a:lstStyle/>
        <a:p>
          <a:endParaRPr lang="zh-CN" altLang="en-US" sz="2000"/>
        </a:p>
      </dgm:t>
    </dgm:pt>
    <dgm:pt modelId="{FAA1DCB8-BD62-4B08-9FD8-08F6E3B71E03}" type="sibTrans" cxnId="{060A8205-8A90-4DE5-BC3D-86E04B9B1B59}">
      <dgm:prSet/>
      <dgm:spPr/>
      <dgm:t>
        <a:bodyPr/>
        <a:lstStyle/>
        <a:p>
          <a:endParaRPr lang="zh-CN" altLang="en-US" sz="2000"/>
        </a:p>
      </dgm:t>
    </dgm:pt>
    <dgm:pt modelId="{9CD19F45-C0D7-4C06-B7A5-CC1817FA7C1A}" type="pres">
      <dgm:prSet presAssocID="{44B88DBF-9E71-4880-9D88-7071C5566416}" presName="linear" presStyleCnt="0">
        <dgm:presLayoutVars>
          <dgm:dir/>
          <dgm:animLvl val="lvl"/>
          <dgm:resizeHandles val="exact"/>
        </dgm:presLayoutVars>
      </dgm:prSet>
      <dgm:spPr/>
    </dgm:pt>
    <dgm:pt modelId="{B7226113-E0D5-4904-B3BA-FB9D707F106A}" type="pres">
      <dgm:prSet presAssocID="{D6F915B7-B396-48F4-8EB7-A1C208E3FB0D}" presName="parentLin" presStyleCnt="0"/>
      <dgm:spPr/>
    </dgm:pt>
    <dgm:pt modelId="{6163BBFE-8429-432C-A073-07C4F97490D6}" type="pres">
      <dgm:prSet presAssocID="{D6F915B7-B396-48F4-8EB7-A1C208E3FB0D}" presName="parentLeftMargin" presStyleLbl="node1" presStyleIdx="0" presStyleCnt="3"/>
      <dgm:spPr/>
    </dgm:pt>
    <dgm:pt modelId="{E591A541-E530-4189-8221-93240E2CDCBE}" type="pres">
      <dgm:prSet presAssocID="{D6F915B7-B396-48F4-8EB7-A1C208E3FB0D}" presName="parentText" presStyleLbl="node1" presStyleIdx="0" presStyleCnt="3">
        <dgm:presLayoutVars>
          <dgm:chMax val="0"/>
          <dgm:bulletEnabled val="1"/>
        </dgm:presLayoutVars>
      </dgm:prSet>
      <dgm:spPr/>
    </dgm:pt>
    <dgm:pt modelId="{DDC2A3A6-0D4E-4CFF-85E9-D91AE27DFB81}" type="pres">
      <dgm:prSet presAssocID="{D6F915B7-B396-48F4-8EB7-A1C208E3FB0D}" presName="negativeSpace" presStyleCnt="0"/>
      <dgm:spPr/>
    </dgm:pt>
    <dgm:pt modelId="{44AEC161-DD03-4181-B180-86570CFC1C9C}" type="pres">
      <dgm:prSet presAssocID="{D6F915B7-B396-48F4-8EB7-A1C208E3FB0D}" presName="childText" presStyleLbl="conFgAcc1" presStyleIdx="0" presStyleCnt="3">
        <dgm:presLayoutVars>
          <dgm:bulletEnabled val="1"/>
        </dgm:presLayoutVars>
      </dgm:prSet>
      <dgm:spPr/>
    </dgm:pt>
    <dgm:pt modelId="{C4223F98-D639-467C-9E86-AA4B16CD1069}" type="pres">
      <dgm:prSet presAssocID="{CE633932-BF09-4203-B577-3AB49D47AE21}" presName="spaceBetweenRectangles" presStyleCnt="0"/>
      <dgm:spPr/>
    </dgm:pt>
    <dgm:pt modelId="{0556D3DB-917C-4A6A-9642-76D1E3BF90A9}" type="pres">
      <dgm:prSet presAssocID="{CA9B03AD-C7A8-4F3C-8B23-D36BC56001FC}" presName="parentLin" presStyleCnt="0"/>
      <dgm:spPr/>
    </dgm:pt>
    <dgm:pt modelId="{964A1A73-7A15-4DB4-A6F7-75E90ED46A18}" type="pres">
      <dgm:prSet presAssocID="{CA9B03AD-C7A8-4F3C-8B23-D36BC56001FC}" presName="parentLeftMargin" presStyleLbl="node1" presStyleIdx="0" presStyleCnt="3"/>
      <dgm:spPr/>
    </dgm:pt>
    <dgm:pt modelId="{6B948418-ECEB-4CC9-ABE3-254D94BF7954}" type="pres">
      <dgm:prSet presAssocID="{CA9B03AD-C7A8-4F3C-8B23-D36BC56001FC}" presName="parentText" presStyleLbl="node1" presStyleIdx="1" presStyleCnt="3">
        <dgm:presLayoutVars>
          <dgm:chMax val="0"/>
          <dgm:bulletEnabled val="1"/>
        </dgm:presLayoutVars>
      </dgm:prSet>
      <dgm:spPr/>
    </dgm:pt>
    <dgm:pt modelId="{A0800DFB-5902-4A73-9E9F-D1E12861EE1E}" type="pres">
      <dgm:prSet presAssocID="{CA9B03AD-C7A8-4F3C-8B23-D36BC56001FC}" presName="negativeSpace" presStyleCnt="0"/>
      <dgm:spPr/>
    </dgm:pt>
    <dgm:pt modelId="{E16DC418-5CB6-4675-8814-E770BC55B384}" type="pres">
      <dgm:prSet presAssocID="{CA9B03AD-C7A8-4F3C-8B23-D36BC56001FC}" presName="childText" presStyleLbl="conFgAcc1" presStyleIdx="1" presStyleCnt="3">
        <dgm:presLayoutVars>
          <dgm:bulletEnabled val="1"/>
        </dgm:presLayoutVars>
      </dgm:prSet>
      <dgm:spPr/>
    </dgm:pt>
    <dgm:pt modelId="{A04E6BDD-AAA8-44EF-BBDC-4F0C2AE7BF5C}" type="pres">
      <dgm:prSet presAssocID="{E6E3C55E-7E2C-4013-8962-1729AE2F9308}" presName="spaceBetweenRectangles" presStyleCnt="0"/>
      <dgm:spPr/>
    </dgm:pt>
    <dgm:pt modelId="{D3D66E5D-D26C-458E-84E5-30198A8E6D11}" type="pres">
      <dgm:prSet presAssocID="{43C96AC5-5D0E-4FD9-B12F-C00F0417F5DD}" presName="parentLin" presStyleCnt="0"/>
      <dgm:spPr/>
    </dgm:pt>
    <dgm:pt modelId="{D5ACD717-1DC9-4123-932B-938C744EFF3D}" type="pres">
      <dgm:prSet presAssocID="{43C96AC5-5D0E-4FD9-B12F-C00F0417F5DD}" presName="parentLeftMargin" presStyleLbl="node1" presStyleIdx="1" presStyleCnt="3"/>
      <dgm:spPr/>
    </dgm:pt>
    <dgm:pt modelId="{83AE31B9-FC45-4595-B848-C620AFD8DC71}" type="pres">
      <dgm:prSet presAssocID="{43C96AC5-5D0E-4FD9-B12F-C00F0417F5DD}" presName="parentText" presStyleLbl="node1" presStyleIdx="2" presStyleCnt="3">
        <dgm:presLayoutVars>
          <dgm:chMax val="0"/>
          <dgm:bulletEnabled val="1"/>
        </dgm:presLayoutVars>
      </dgm:prSet>
      <dgm:spPr/>
    </dgm:pt>
    <dgm:pt modelId="{DF021DC1-2CBF-40BF-82FF-6421DCAD7C57}" type="pres">
      <dgm:prSet presAssocID="{43C96AC5-5D0E-4FD9-B12F-C00F0417F5DD}" presName="negativeSpace" presStyleCnt="0"/>
      <dgm:spPr/>
    </dgm:pt>
    <dgm:pt modelId="{66F22CD6-6099-41EA-9CA1-6EB75EF85154}" type="pres">
      <dgm:prSet presAssocID="{43C96AC5-5D0E-4FD9-B12F-C00F0417F5DD}" presName="childText" presStyleLbl="conFgAcc1" presStyleIdx="2" presStyleCnt="3">
        <dgm:presLayoutVars>
          <dgm:bulletEnabled val="1"/>
        </dgm:presLayoutVars>
      </dgm:prSet>
      <dgm:spPr/>
    </dgm:pt>
  </dgm:ptLst>
  <dgm:cxnLst>
    <dgm:cxn modelId="{060A8205-8A90-4DE5-BC3D-86E04B9B1B59}" srcId="{43C96AC5-5D0E-4FD9-B12F-C00F0417F5DD}" destId="{9CA1556C-2872-46A4-9B00-E1F1E7784DC5}" srcOrd="0" destOrd="0" parTransId="{CA69F258-234C-40F8-B582-1C16ED28BDDD}" sibTransId="{FAA1DCB8-BD62-4B08-9FD8-08F6E3B71E03}"/>
    <dgm:cxn modelId="{209D9A1D-454F-43F6-A118-FCA68F76BE00}" type="presOf" srcId="{D6F915B7-B396-48F4-8EB7-A1C208E3FB0D}" destId="{E591A541-E530-4189-8221-93240E2CDCBE}" srcOrd="1" destOrd="0" presId="urn:microsoft.com/office/officeart/2005/8/layout/list1"/>
    <dgm:cxn modelId="{0220B42C-552D-4A31-955D-27370240B993}" type="presOf" srcId="{9CA1556C-2872-46A4-9B00-E1F1E7784DC5}" destId="{66F22CD6-6099-41EA-9CA1-6EB75EF85154}" srcOrd="0" destOrd="0" presId="urn:microsoft.com/office/officeart/2005/8/layout/list1"/>
    <dgm:cxn modelId="{2F0BE43D-0FC3-4834-A549-B8F13692A49A}" srcId="{D6F915B7-B396-48F4-8EB7-A1C208E3FB0D}" destId="{663C7215-4778-4E99-A5BB-1D7E1D1D630E}" srcOrd="0" destOrd="0" parTransId="{AC1C0ACF-84C8-45B6-A84C-B2C49382DCAD}" sibTransId="{7C3A05F0-72B8-4B34-A796-896228243566}"/>
    <dgm:cxn modelId="{3BB12649-29C2-4F03-A054-CD2FD205B637}" type="presOf" srcId="{43C96AC5-5D0E-4FD9-B12F-C00F0417F5DD}" destId="{D5ACD717-1DC9-4123-932B-938C744EFF3D}" srcOrd="0" destOrd="0" presId="urn:microsoft.com/office/officeart/2005/8/layout/list1"/>
    <dgm:cxn modelId="{30E17450-C5CB-4AE0-81A5-723B31D951C4}" srcId="{44B88DBF-9E71-4880-9D88-7071C5566416}" destId="{D6F915B7-B396-48F4-8EB7-A1C208E3FB0D}" srcOrd="0" destOrd="0" parTransId="{BA7858D9-7ABD-4796-8F07-0DAF423C4831}" sibTransId="{CE633932-BF09-4203-B577-3AB49D47AE21}"/>
    <dgm:cxn modelId="{1715A754-F706-4D90-8695-C74E6D4FE5DB}" srcId="{44B88DBF-9E71-4880-9D88-7071C5566416}" destId="{43C96AC5-5D0E-4FD9-B12F-C00F0417F5DD}" srcOrd="2" destOrd="0" parTransId="{E1CF32ED-AD32-4401-9161-7070AF874A13}" sibTransId="{B7CE944E-0E22-45F4-B691-9C4D4EAFF61C}"/>
    <dgm:cxn modelId="{8AAA565A-4406-44AE-A167-E8A61E57B9DE}" type="presOf" srcId="{977193B3-632A-47C8-AFD6-7DF3AD8606A1}" destId="{E16DC418-5CB6-4675-8814-E770BC55B384}" srcOrd="0" destOrd="0" presId="urn:microsoft.com/office/officeart/2005/8/layout/list1"/>
    <dgm:cxn modelId="{7969E67B-241E-4EA0-BD4E-4F8CC5958DDE}" type="presOf" srcId="{CA9B03AD-C7A8-4F3C-8B23-D36BC56001FC}" destId="{6B948418-ECEB-4CC9-ABE3-254D94BF7954}" srcOrd="1" destOrd="0" presId="urn:microsoft.com/office/officeart/2005/8/layout/list1"/>
    <dgm:cxn modelId="{90F2D693-4207-428D-968F-81E2FD626D76}" type="presOf" srcId="{44B88DBF-9E71-4880-9D88-7071C5566416}" destId="{9CD19F45-C0D7-4C06-B7A5-CC1817FA7C1A}" srcOrd="0" destOrd="0" presId="urn:microsoft.com/office/officeart/2005/8/layout/list1"/>
    <dgm:cxn modelId="{C6E08CA9-EEC0-4F9D-9635-38BBA5F4569A}" type="presOf" srcId="{D6F915B7-B396-48F4-8EB7-A1C208E3FB0D}" destId="{6163BBFE-8429-432C-A073-07C4F97490D6}" srcOrd="0" destOrd="0" presId="urn:microsoft.com/office/officeart/2005/8/layout/list1"/>
    <dgm:cxn modelId="{F670A5B2-BD73-4076-97C4-2B9F7AAD92A0}" srcId="{44B88DBF-9E71-4880-9D88-7071C5566416}" destId="{CA9B03AD-C7A8-4F3C-8B23-D36BC56001FC}" srcOrd="1" destOrd="0" parTransId="{2261AFF5-825F-4169-8E17-9829FCFE41E4}" sibTransId="{E6E3C55E-7E2C-4013-8962-1729AE2F9308}"/>
    <dgm:cxn modelId="{90A413CD-E864-4903-8EBA-0A2777230BD9}" type="presOf" srcId="{43C96AC5-5D0E-4FD9-B12F-C00F0417F5DD}" destId="{83AE31B9-FC45-4595-B848-C620AFD8DC71}" srcOrd="1" destOrd="0" presId="urn:microsoft.com/office/officeart/2005/8/layout/list1"/>
    <dgm:cxn modelId="{756EB5E3-D04B-4904-9D20-0DF5E948DCF8}" type="presOf" srcId="{CA9B03AD-C7A8-4F3C-8B23-D36BC56001FC}" destId="{964A1A73-7A15-4DB4-A6F7-75E90ED46A18}" srcOrd="0" destOrd="0" presId="urn:microsoft.com/office/officeart/2005/8/layout/list1"/>
    <dgm:cxn modelId="{BF97AEE4-1EF3-433B-B41B-414ED95AB72C}" type="presOf" srcId="{663C7215-4778-4E99-A5BB-1D7E1D1D630E}" destId="{44AEC161-DD03-4181-B180-86570CFC1C9C}" srcOrd="0" destOrd="0" presId="urn:microsoft.com/office/officeart/2005/8/layout/list1"/>
    <dgm:cxn modelId="{FBD350FB-31AA-4183-9321-4A1F33BC12B7}" srcId="{CA9B03AD-C7A8-4F3C-8B23-D36BC56001FC}" destId="{977193B3-632A-47C8-AFD6-7DF3AD8606A1}" srcOrd="0" destOrd="0" parTransId="{93BEAE88-FAAB-4F6E-86CE-7EDD099B0C6E}" sibTransId="{EDEF0930-95E2-4FFE-8FC0-3D1373244CF2}"/>
    <dgm:cxn modelId="{337909B6-61D4-4C35-B31D-18DBEA578ADC}" type="presParOf" srcId="{9CD19F45-C0D7-4C06-B7A5-CC1817FA7C1A}" destId="{B7226113-E0D5-4904-B3BA-FB9D707F106A}" srcOrd="0" destOrd="0" presId="urn:microsoft.com/office/officeart/2005/8/layout/list1"/>
    <dgm:cxn modelId="{16241CD3-2354-41ED-AE99-D346BB09DFAF}" type="presParOf" srcId="{B7226113-E0D5-4904-B3BA-FB9D707F106A}" destId="{6163BBFE-8429-432C-A073-07C4F97490D6}" srcOrd="0" destOrd="0" presId="urn:microsoft.com/office/officeart/2005/8/layout/list1"/>
    <dgm:cxn modelId="{64075261-CBFD-4F81-8BC2-DCC89928FB08}" type="presParOf" srcId="{B7226113-E0D5-4904-B3BA-FB9D707F106A}" destId="{E591A541-E530-4189-8221-93240E2CDCBE}" srcOrd="1" destOrd="0" presId="urn:microsoft.com/office/officeart/2005/8/layout/list1"/>
    <dgm:cxn modelId="{9EA3AE00-9721-4E31-B979-87B8E633BB29}" type="presParOf" srcId="{9CD19F45-C0D7-4C06-B7A5-CC1817FA7C1A}" destId="{DDC2A3A6-0D4E-4CFF-85E9-D91AE27DFB81}" srcOrd="1" destOrd="0" presId="urn:microsoft.com/office/officeart/2005/8/layout/list1"/>
    <dgm:cxn modelId="{B343092A-0043-47B1-A025-CC6D4E72C5CE}" type="presParOf" srcId="{9CD19F45-C0D7-4C06-B7A5-CC1817FA7C1A}" destId="{44AEC161-DD03-4181-B180-86570CFC1C9C}" srcOrd="2" destOrd="0" presId="urn:microsoft.com/office/officeart/2005/8/layout/list1"/>
    <dgm:cxn modelId="{7C5C7981-509A-42D6-A0B1-2FFD18EA7F09}" type="presParOf" srcId="{9CD19F45-C0D7-4C06-B7A5-CC1817FA7C1A}" destId="{C4223F98-D639-467C-9E86-AA4B16CD1069}" srcOrd="3" destOrd="0" presId="urn:microsoft.com/office/officeart/2005/8/layout/list1"/>
    <dgm:cxn modelId="{1D243BD2-6B8C-410D-A45A-596DC5582E94}" type="presParOf" srcId="{9CD19F45-C0D7-4C06-B7A5-CC1817FA7C1A}" destId="{0556D3DB-917C-4A6A-9642-76D1E3BF90A9}" srcOrd="4" destOrd="0" presId="urn:microsoft.com/office/officeart/2005/8/layout/list1"/>
    <dgm:cxn modelId="{5E168823-131E-4152-A10C-0A7B27ACD6FC}" type="presParOf" srcId="{0556D3DB-917C-4A6A-9642-76D1E3BF90A9}" destId="{964A1A73-7A15-4DB4-A6F7-75E90ED46A18}" srcOrd="0" destOrd="0" presId="urn:microsoft.com/office/officeart/2005/8/layout/list1"/>
    <dgm:cxn modelId="{8C40E4CD-AD29-43A8-8C24-1865CE4E40BA}" type="presParOf" srcId="{0556D3DB-917C-4A6A-9642-76D1E3BF90A9}" destId="{6B948418-ECEB-4CC9-ABE3-254D94BF7954}" srcOrd="1" destOrd="0" presId="urn:microsoft.com/office/officeart/2005/8/layout/list1"/>
    <dgm:cxn modelId="{FD4C86CB-79B8-4E36-917E-F785153B9482}" type="presParOf" srcId="{9CD19F45-C0D7-4C06-B7A5-CC1817FA7C1A}" destId="{A0800DFB-5902-4A73-9E9F-D1E12861EE1E}" srcOrd="5" destOrd="0" presId="urn:microsoft.com/office/officeart/2005/8/layout/list1"/>
    <dgm:cxn modelId="{32C82855-9E53-4DD2-9717-BD2DFC30912D}" type="presParOf" srcId="{9CD19F45-C0D7-4C06-B7A5-CC1817FA7C1A}" destId="{E16DC418-5CB6-4675-8814-E770BC55B384}" srcOrd="6" destOrd="0" presId="urn:microsoft.com/office/officeart/2005/8/layout/list1"/>
    <dgm:cxn modelId="{E5218357-A918-4AE6-94AF-13E15F66901F}" type="presParOf" srcId="{9CD19F45-C0D7-4C06-B7A5-CC1817FA7C1A}" destId="{A04E6BDD-AAA8-44EF-BBDC-4F0C2AE7BF5C}" srcOrd="7" destOrd="0" presId="urn:microsoft.com/office/officeart/2005/8/layout/list1"/>
    <dgm:cxn modelId="{3DC1FCC7-D8CC-4EB6-940D-499A34D2AA11}" type="presParOf" srcId="{9CD19F45-C0D7-4C06-B7A5-CC1817FA7C1A}" destId="{D3D66E5D-D26C-458E-84E5-30198A8E6D11}" srcOrd="8" destOrd="0" presId="urn:microsoft.com/office/officeart/2005/8/layout/list1"/>
    <dgm:cxn modelId="{E47AD866-6F59-4495-91FD-75D6F73DA09F}" type="presParOf" srcId="{D3D66E5D-D26C-458E-84E5-30198A8E6D11}" destId="{D5ACD717-1DC9-4123-932B-938C744EFF3D}" srcOrd="0" destOrd="0" presId="urn:microsoft.com/office/officeart/2005/8/layout/list1"/>
    <dgm:cxn modelId="{F24B7614-7751-4097-B37E-55216D6D7017}" type="presParOf" srcId="{D3D66E5D-D26C-458E-84E5-30198A8E6D11}" destId="{83AE31B9-FC45-4595-B848-C620AFD8DC71}" srcOrd="1" destOrd="0" presId="urn:microsoft.com/office/officeart/2005/8/layout/list1"/>
    <dgm:cxn modelId="{33A93517-215A-4110-952E-B1774CD5D39F}" type="presParOf" srcId="{9CD19F45-C0D7-4C06-B7A5-CC1817FA7C1A}" destId="{DF021DC1-2CBF-40BF-82FF-6421DCAD7C57}" srcOrd="9" destOrd="0" presId="urn:microsoft.com/office/officeart/2005/8/layout/list1"/>
    <dgm:cxn modelId="{57485E17-844E-4AD6-96C3-605E6F8CBAB5}" type="presParOf" srcId="{9CD19F45-C0D7-4C06-B7A5-CC1817FA7C1A}" destId="{66F22CD6-6099-41EA-9CA1-6EB75EF85154}"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5B60B-3816-4A9E-ACB9-B776DFC365F8}">
      <dsp:nvSpPr>
        <dsp:cNvPr id="0" name=""/>
        <dsp:cNvSpPr/>
      </dsp:nvSpPr>
      <dsp:spPr>
        <a:xfrm>
          <a:off x="0" y="316192"/>
          <a:ext cx="7405718" cy="1480500"/>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4766" tIns="416560" rIns="57476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solidFill>
                <a:sysClr val="windowText" lastClr="000000">
                  <a:hueOff val="0"/>
                  <a:satOff val="0"/>
                  <a:lumOff val="0"/>
                  <a:alphaOff val="0"/>
                </a:sysClr>
              </a:solidFill>
              <a:latin typeface="Calibri"/>
              <a:ea typeface="+mn-ea"/>
              <a:cs typeface="+mn-cs"/>
            </a:rPr>
            <a:t>IoC</a:t>
          </a:r>
          <a:r>
            <a:rPr lang="zh-CN" altLang="en-US" sz="2000" kern="1200" dirty="0">
              <a:solidFill>
                <a:sysClr val="windowText" lastClr="000000">
                  <a:hueOff val="0"/>
                  <a:satOff val="0"/>
                  <a:lumOff val="0"/>
                  <a:alphaOff val="0"/>
                </a:sysClr>
              </a:solidFill>
              <a:latin typeface="Calibri"/>
              <a:ea typeface="宋体" panose="02010600030101010101" pitchFamily="2" charset="-122"/>
              <a:cs typeface="+mn-cs"/>
            </a:rPr>
            <a:t>将创建实例的任务交给</a:t>
          </a:r>
          <a:r>
            <a:rPr lang="en-US" sz="2000" kern="1200" dirty="0" err="1">
              <a:solidFill>
                <a:sysClr val="windowText" lastClr="000000">
                  <a:hueOff val="0"/>
                  <a:satOff val="0"/>
                  <a:lumOff val="0"/>
                  <a:alphaOff val="0"/>
                </a:sysClr>
              </a:solidFill>
              <a:latin typeface="Calibri"/>
              <a:ea typeface="+mn-ea"/>
              <a:cs typeface="+mn-cs"/>
            </a:rPr>
            <a:t>IoC</a:t>
          </a:r>
          <a:r>
            <a:rPr lang="zh-CN" altLang="en-US" sz="2000" kern="1200" dirty="0">
              <a:solidFill>
                <a:sysClr val="windowText" lastClr="000000">
                  <a:hueOff val="0"/>
                  <a:satOff val="0"/>
                  <a:lumOff val="0"/>
                  <a:alphaOff val="0"/>
                </a:sysClr>
              </a:solidFill>
              <a:latin typeface="Calibri"/>
              <a:ea typeface="宋体" panose="02010600030101010101" pitchFamily="2" charset="-122"/>
              <a:cs typeface="+mn-cs"/>
            </a:rPr>
            <a:t>容器，这样开发应用代码时只需要直接使用类的实例，这就是</a:t>
          </a:r>
          <a:r>
            <a:rPr lang="en-US" sz="2000" kern="1200" dirty="0" err="1">
              <a:solidFill>
                <a:sysClr val="windowText" lastClr="000000">
                  <a:hueOff val="0"/>
                  <a:satOff val="0"/>
                  <a:lumOff val="0"/>
                  <a:alphaOff val="0"/>
                </a:sysClr>
              </a:solidFill>
              <a:latin typeface="Calibri"/>
              <a:ea typeface="+mn-ea"/>
              <a:cs typeface="+mn-cs"/>
            </a:rPr>
            <a:t>IoC</a:t>
          </a:r>
          <a:r>
            <a:rPr lang="zh-CN" altLang="en-US" sz="2000" kern="1200" dirty="0">
              <a:solidFill>
                <a:sysClr val="windowText" lastClr="000000">
                  <a:hueOff val="0"/>
                  <a:satOff val="0"/>
                  <a:lumOff val="0"/>
                  <a:alphaOff val="0"/>
                </a:sysClr>
              </a:solidFill>
              <a:latin typeface="Calibri"/>
              <a:ea typeface="宋体" panose="02010600030101010101" pitchFamily="2" charset="-122"/>
              <a:cs typeface="+mn-cs"/>
            </a:rPr>
            <a:t>控制反转，即“依赖注入”</a:t>
          </a:r>
        </a:p>
      </dsp:txBody>
      <dsp:txXfrm>
        <a:off x="0" y="316192"/>
        <a:ext cx="7405718" cy="1480500"/>
      </dsp:txXfrm>
    </dsp:sp>
    <dsp:sp modelId="{6EA26473-7445-43DE-A8B3-A73BC00A7E38}">
      <dsp:nvSpPr>
        <dsp:cNvPr id="0" name=""/>
        <dsp:cNvSpPr/>
      </dsp:nvSpPr>
      <dsp:spPr>
        <a:xfrm>
          <a:off x="370285" y="20992"/>
          <a:ext cx="5184002" cy="59040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943" tIns="0" rIns="195943"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ysClr val="window" lastClr="FFFFFF"/>
              </a:solidFill>
              <a:latin typeface="Calibri"/>
              <a:ea typeface="宋体" panose="02010600030101010101" pitchFamily="2" charset="-122"/>
              <a:cs typeface="+mn-cs"/>
            </a:rPr>
            <a:t>什么是依赖注入？</a:t>
          </a:r>
        </a:p>
      </dsp:txBody>
      <dsp:txXfrm>
        <a:off x="399106" y="49813"/>
        <a:ext cx="5126360"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EC161-DD03-4181-B180-86570CFC1C9C}">
      <dsp:nvSpPr>
        <dsp:cNvPr id="0" name=""/>
        <dsp:cNvSpPr/>
      </dsp:nvSpPr>
      <dsp:spPr>
        <a:xfrm>
          <a:off x="0" y="172371"/>
          <a:ext cx="6144364" cy="1282049"/>
        </a:xfrm>
        <a:prstGeom prst="rect">
          <a:avLst/>
        </a:prstGeom>
        <a:solidFill>
          <a:sysClr val="window" lastClr="FFFFFF">
            <a:alpha val="90000"/>
            <a:hueOff val="0"/>
            <a:satOff val="0"/>
            <a:lumOff val="0"/>
            <a:alphaOff val="0"/>
          </a:sysClr>
        </a:solidFill>
        <a:ln w="9525" cap="flat" cmpd="sng" algn="ctr">
          <a:solidFill>
            <a:srgbClr val="9BBB5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6871" tIns="229108" rIns="47687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solidFill>
                <a:sysClr val="windowText" lastClr="000000">
                  <a:hueOff val="0"/>
                  <a:satOff val="0"/>
                  <a:lumOff val="0"/>
                  <a:alphaOff val="0"/>
                </a:sysClr>
              </a:solidFill>
              <a:latin typeface="Calibri"/>
              <a:ea typeface="+mn-ea"/>
              <a:cs typeface="+mn-cs"/>
            </a:rPr>
            <a:t>Hibernate DAO</a:t>
          </a:r>
          <a:r>
            <a:rPr lang="zh-CN" altLang="en-US" sz="2000" kern="1200">
              <a:solidFill>
                <a:sysClr val="windowText" lastClr="000000">
                  <a:hueOff val="0"/>
                  <a:satOff val="0"/>
                  <a:lumOff val="0"/>
                  <a:alphaOff val="0"/>
                </a:sysClr>
              </a:solidFill>
              <a:latin typeface="Calibri"/>
              <a:ea typeface="宋体" panose="02010600030101010101" pitchFamily="2" charset="-122"/>
              <a:cs typeface="+mn-cs"/>
            </a:rPr>
            <a:t>抽象类，开发人员需要为其配置</a:t>
          </a:r>
          <a:r>
            <a:rPr lang="en-US" sz="2000" kern="1200">
              <a:solidFill>
                <a:sysClr val="windowText" lastClr="000000">
                  <a:hueOff val="0"/>
                  <a:satOff val="0"/>
                  <a:lumOff val="0"/>
                  <a:alphaOff val="0"/>
                </a:sysClr>
              </a:solidFill>
              <a:latin typeface="Calibri"/>
              <a:ea typeface="+mn-ea"/>
              <a:cs typeface="+mn-cs"/>
            </a:rPr>
            <a:t>Hibernate SessionFactory</a:t>
          </a:r>
          <a:r>
            <a:rPr lang="zh-CN" altLang="en-US" sz="2000" kern="1200">
              <a:solidFill>
                <a:sysClr val="windowText" lastClr="000000">
                  <a:hueOff val="0"/>
                  <a:satOff val="0"/>
                  <a:lumOff val="0"/>
                  <a:alphaOff val="0"/>
                </a:sysClr>
              </a:solidFill>
              <a:latin typeface="Calibri"/>
              <a:ea typeface="宋体" panose="02010600030101010101" pitchFamily="2" charset="-122"/>
              <a:cs typeface="+mn-cs"/>
            </a:rPr>
            <a:t>，通过其子类能够获得</a:t>
          </a:r>
          <a:r>
            <a:rPr lang="en-US" sz="2000" kern="1200">
              <a:solidFill>
                <a:sysClr val="windowText" lastClr="000000">
                  <a:hueOff val="0"/>
                  <a:satOff val="0"/>
                  <a:lumOff val="0"/>
                  <a:alphaOff val="0"/>
                </a:sysClr>
              </a:solidFill>
              <a:latin typeface="Calibri"/>
              <a:ea typeface="+mn-ea"/>
              <a:cs typeface="+mn-cs"/>
            </a:rPr>
            <a:t>Hibernate</a:t>
          </a:r>
          <a:r>
            <a:rPr lang="zh-CN" altLang="en-US" sz="2000" kern="1200">
              <a:solidFill>
                <a:sysClr val="windowText" lastClr="000000">
                  <a:hueOff val="0"/>
                  <a:satOff val="0"/>
                  <a:lumOff val="0"/>
                  <a:alphaOff val="0"/>
                </a:sysClr>
              </a:solidFill>
              <a:latin typeface="Calibri"/>
              <a:ea typeface="宋体" panose="02010600030101010101" pitchFamily="2" charset="-122"/>
              <a:cs typeface="+mn-cs"/>
            </a:rPr>
            <a:t>实现</a:t>
          </a:r>
        </a:p>
      </dsp:txBody>
      <dsp:txXfrm>
        <a:off x="0" y="172371"/>
        <a:ext cx="6144364" cy="1282049"/>
      </dsp:txXfrm>
    </dsp:sp>
    <dsp:sp modelId="{E591A541-E530-4189-8221-93240E2CDCBE}">
      <dsp:nvSpPr>
        <dsp:cNvPr id="0" name=""/>
        <dsp:cNvSpPr/>
      </dsp:nvSpPr>
      <dsp:spPr>
        <a:xfrm>
          <a:off x="307218" y="10011"/>
          <a:ext cx="4301054" cy="324720"/>
        </a:xfrm>
        <a:prstGeom prst="roundRect">
          <a:avLst/>
        </a:prstGeom>
        <a:gradFill rotWithShape="0">
          <a:gsLst>
            <a:gs pos="0">
              <a:srgbClr val="9BBB59">
                <a:hueOff val="0"/>
                <a:satOff val="0"/>
                <a:lumOff val="0"/>
                <a:alphaOff val="0"/>
                <a:tint val="50000"/>
                <a:satMod val="300000"/>
              </a:srgbClr>
            </a:gs>
            <a:gs pos="35000">
              <a:srgbClr val="9BBB59">
                <a:hueOff val="0"/>
                <a:satOff val="0"/>
                <a:lumOff val="0"/>
                <a:alphaOff val="0"/>
                <a:tint val="37000"/>
                <a:satMod val="300000"/>
              </a:srgbClr>
            </a:gs>
            <a:gs pos="100000">
              <a:srgbClr val="9BBB5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2570" tIns="0" rIns="162570"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ysClr val="windowText" lastClr="000000"/>
              </a:solidFill>
              <a:latin typeface="Calibri"/>
              <a:ea typeface="+mn-ea"/>
              <a:cs typeface="+mn-cs"/>
            </a:rPr>
            <a:t>JdbcDaoSupport</a:t>
          </a:r>
          <a:endParaRPr lang="zh-CN" altLang="en-US" sz="2000" kern="1200" dirty="0">
            <a:solidFill>
              <a:sysClr val="windowText" lastClr="000000"/>
            </a:solidFill>
            <a:latin typeface="Calibri"/>
            <a:ea typeface="宋体" panose="02010600030101010101" pitchFamily="2" charset="-122"/>
            <a:cs typeface="+mn-cs"/>
          </a:endParaRPr>
        </a:p>
      </dsp:txBody>
      <dsp:txXfrm>
        <a:off x="323070" y="25863"/>
        <a:ext cx="4269350" cy="293016"/>
      </dsp:txXfrm>
    </dsp:sp>
    <dsp:sp modelId="{E16DC418-5CB6-4675-8814-E770BC55B384}">
      <dsp:nvSpPr>
        <dsp:cNvPr id="0" name=""/>
        <dsp:cNvSpPr/>
      </dsp:nvSpPr>
      <dsp:spPr>
        <a:xfrm>
          <a:off x="0" y="1676181"/>
          <a:ext cx="6144364" cy="1282049"/>
        </a:xfrm>
        <a:prstGeom prst="rect">
          <a:avLst/>
        </a:prstGeom>
        <a:solidFill>
          <a:sysClr val="window" lastClr="FFFFFF">
            <a:alpha val="90000"/>
            <a:hueOff val="0"/>
            <a:satOff val="0"/>
            <a:lumOff val="0"/>
            <a:alphaOff val="0"/>
          </a:sysClr>
        </a:solidFill>
        <a:ln w="9525" cap="flat" cmpd="sng" algn="ctr">
          <a:solidFill>
            <a:srgbClr val="9BBB59">
              <a:hueOff val="5625132"/>
              <a:satOff val="-8440"/>
              <a:lumOff val="-1373"/>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6871" tIns="229108" rIns="47687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solidFill>
                <a:sysClr val="windowText" lastClr="000000">
                  <a:hueOff val="0"/>
                  <a:satOff val="0"/>
                  <a:lumOff val="0"/>
                  <a:alphaOff val="0"/>
                </a:sysClr>
              </a:solidFill>
              <a:latin typeface="Calibri"/>
              <a:ea typeface="+mn-ea"/>
              <a:cs typeface="+mn-cs"/>
            </a:rPr>
            <a:t>Hibernate DAO</a:t>
          </a:r>
          <a:r>
            <a:rPr lang="zh-CN" altLang="en-US" sz="2000" kern="1200">
              <a:solidFill>
                <a:sysClr val="windowText" lastClr="000000">
                  <a:hueOff val="0"/>
                  <a:satOff val="0"/>
                  <a:lumOff val="0"/>
                  <a:alphaOff val="0"/>
                </a:sysClr>
              </a:solidFill>
              <a:latin typeface="Calibri"/>
              <a:ea typeface="宋体" panose="02010600030101010101" pitchFamily="2" charset="-122"/>
              <a:cs typeface="+mn-cs"/>
            </a:rPr>
            <a:t>抽象类，开发人员需要为其配置</a:t>
          </a:r>
          <a:r>
            <a:rPr lang="en-US" sz="2000" kern="1200">
              <a:solidFill>
                <a:sysClr val="windowText" lastClr="000000">
                  <a:hueOff val="0"/>
                  <a:satOff val="0"/>
                  <a:lumOff val="0"/>
                  <a:alphaOff val="0"/>
                </a:sysClr>
              </a:solidFill>
              <a:latin typeface="Calibri"/>
              <a:ea typeface="+mn-ea"/>
              <a:cs typeface="+mn-cs"/>
            </a:rPr>
            <a:t>Hibernate SessionFactory</a:t>
          </a:r>
          <a:r>
            <a:rPr lang="zh-CN" altLang="en-US" sz="2000" kern="1200">
              <a:solidFill>
                <a:sysClr val="windowText" lastClr="000000">
                  <a:hueOff val="0"/>
                  <a:satOff val="0"/>
                  <a:lumOff val="0"/>
                  <a:alphaOff val="0"/>
                </a:sysClr>
              </a:solidFill>
              <a:latin typeface="Calibri"/>
              <a:ea typeface="宋体" panose="02010600030101010101" pitchFamily="2" charset="-122"/>
              <a:cs typeface="+mn-cs"/>
            </a:rPr>
            <a:t>，通过其子类能够获得</a:t>
          </a:r>
          <a:r>
            <a:rPr lang="en-US" sz="2000" kern="1200">
              <a:solidFill>
                <a:sysClr val="windowText" lastClr="000000">
                  <a:hueOff val="0"/>
                  <a:satOff val="0"/>
                  <a:lumOff val="0"/>
                  <a:alphaOff val="0"/>
                </a:sysClr>
              </a:solidFill>
              <a:latin typeface="Calibri"/>
              <a:ea typeface="+mn-ea"/>
              <a:cs typeface="+mn-cs"/>
            </a:rPr>
            <a:t>Hibernate</a:t>
          </a:r>
          <a:r>
            <a:rPr lang="zh-CN" altLang="en-US" sz="2000" kern="1200">
              <a:solidFill>
                <a:sysClr val="windowText" lastClr="000000">
                  <a:hueOff val="0"/>
                  <a:satOff val="0"/>
                  <a:lumOff val="0"/>
                  <a:alphaOff val="0"/>
                </a:sysClr>
              </a:solidFill>
              <a:latin typeface="Calibri"/>
              <a:ea typeface="宋体" panose="02010600030101010101" pitchFamily="2" charset="-122"/>
              <a:cs typeface="+mn-cs"/>
            </a:rPr>
            <a:t>实现。</a:t>
          </a:r>
        </a:p>
      </dsp:txBody>
      <dsp:txXfrm>
        <a:off x="0" y="1676181"/>
        <a:ext cx="6144364" cy="1282049"/>
      </dsp:txXfrm>
    </dsp:sp>
    <dsp:sp modelId="{6B948418-ECEB-4CC9-ABE3-254D94BF7954}">
      <dsp:nvSpPr>
        <dsp:cNvPr id="0" name=""/>
        <dsp:cNvSpPr/>
      </dsp:nvSpPr>
      <dsp:spPr>
        <a:xfrm>
          <a:off x="307218" y="1513821"/>
          <a:ext cx="4301054" cy="324720"/>
        </a:xfrm>
        <a:prstGeom prst="roundRect">
          <a:avLst/>
        </a:prstGeom>
        <a:gradFill rotWithShape="0">
          <a:gsLst>
            <a:gs pos="0">
              <a:srgbClr val="9BBB59">
                <a:hueOff val="5625132"/>
                <a:satOff val="-8440"/>
                <a:lumOff val="-1373"/>
                <a:alphaOff val="0"/>
                <a:tint val="50000"/>
                <a:satMod val="300000"/>
              </a:srgbClr>
            </a:gs>
            <a:gs pos="35000">
              <a:srgbClr val="9BBB59">
                <a:hueOff val="5625132"/>
                <a:satOff val="-8440"/>
                <a:lumOff val="-1373"/>
                <a:alphaOff val="0"/>
                <a:tint val="37000"/>
                <a:satMod val="300000"/>
              </a:srgbClr>
            </a:gs>
            <a:gs pos="100000">
              <a:srgbClr val="9BBB59">
                <a:hueOff val="5625132"/>
                <a:satOff val="-8440"/>
                <a:lumOff val="-1373"/>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2570" tIns="0" rIns="162570"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ysClr val="windowText" lastClr="000000"/>
              </a:solidFill>
              <a:latin typeface="Calibri"/>
              <a:ea typeface="+mn-ea"/>
              <a:cs typeface="+mn-cs"/>
            </a:rPr>
            <a:t>HibernateDaoSupport</a:t>
          </a:r>
          <a:endParaRPr lang="zh-CN" altLang="en-US" sz="2000" kern="1200" dirty="0">
            <a:solidFill>
              <a:sysClr val="windowText" lastClr="000000"/>
            </a:solidFill>
            <a:latin typeface="Calibri"/>
            <a:ea typeface="宋体" panose="02010600030101010101" pitchFamily="2" charset="-122"/>
            <a:cs typeface="+mn-cs"/>
          </a:endParaRPr>
        </a:p>
      </dsp:txBody>
      <dsp:txXfrm>
        <a:off x="323070" y="1529673"/>
        <a:ext cx="4269350" cy="293016"/>
      </dsp:txXfrm>
    </dsp:sp>
    <dsp:sp modelId="{66F22CD6-6099-41EA-9CA1-6EB75EF85154}">
      <dsp:nvSpPr>
        <dsp:cNvPr id="0" name=""/>
        <dsp:cNvSpPr/>
      </dsp:nvSpPr>
      <dsp:spPr>
        <a:xfrm>
          <a:off x="0" y="3179991"/>
          <a:ext cx="6144364" cy="1282049"/>
        </a:xfrm>
        <a:prstGeom prst="rect">
          <a:avLst/>
        </a:prstGeom>
        <a:solidFill>
          <a:sysClr val="window" lastClr="FFFFFF">
            <a:alpha val="90000"/>
            <a:hueOff val="0"/>
            <a:satOff val="0"/>
            <a:lumOff val="0"/>
            <a:alphaOff val="0"/>
          </a:sysClr>
        </a:solidFill>
        <a:ln w="9525" cap="flat" cmpd="sng" algn="ctr">
          <a:solidFill>
            <a:srgbClr val="9BBB59">
              <a:hueOff val="11250264"/>
              <a:satOff val="-16880"/>
              <a:lumOff val="-2745"/>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6871" tIns="229108" rIns="47687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solidFill>
                <a:sysClr val="windowText" lastClr="000000">
                  <a:hueOff val="0"/>
                  <a:satOff val="0"/>
                  <a:lumOff val="0"/>
                  <a:alphaOff val="0"/>
                </a:sysClr>
              </a:solidFill>
              <a:latin typeface="Calibri"/>
              <a:ea typeface="+mn-ea"/>
              <a:cs typeface="+mn-cs"/>
            </a:rPr>
            <a:t>Spring</a:t>
          </a:r>
          <a:r>
            <a:rPr lang="zh-CN" altLang="en-US" sz="2000" kern="1200">
              <a:solidFill>
                <a:sysClr val="windowText" lastClr="000000">
                  <a:hueOff val="0"/>
                  <a:satOff val="0"/>
                  <a:lumOff val="0"/>
                  <a:alphaOff val="0"/>
                </a:sysClr>
              </a:solidFill>
              <a:latin typeface="Calibri"/>
              <a:ea typeface="宋体" panose="02010600030101010101" pitchFamily="2" charset="-122"/>
              <a:cs typeface="+mn-cs"/>
            </a:rPr>
            <a:t>为</a:t>
          </a:r>
          <a:r>
            <a:rPr lang="en-US" sz="2000" kern="1200">
              <a:solidFill>
                <a:sysClr val="windowText" lastClr="000000">
                  <a:hueOff val="0"/>
                  <a:satOff val="0"/>
                  <a:lumOff val="0"/>
                  <a:alphaOff val="0"/>
                </a:sysClr>
              </a:solidFill>
              <a:latin typeface="Calibri"/>
              <a:ea typeface="+mn-ea"/>
              <a:cs typeface="+mn-cs"/>
            </a:rPr>
            <a:t>JDO</a:t>
          </a:r>
          <a:r>
            <a:rPr lang="zh-CN" altLang="en-US" sz="2000" kern="1200">
              <a:solidFill>
                <a:sysClr val="windowText" lastClr="000000">
                  <a:hueOff val="0"/>
                  <a:satOff val="0"/>
                  <a:lumOff val="0"/>
                  <a:alphaOff val="0"/>
                </a:sysClr>
              </a:solidFill>
              <a:latin typeface="Calibri"/>
              <a:ea typeface="宋体" panose="02010600030101010101" pitchFamily="2" charset="-122"/>
              <a:cs typeface="+mn-cs"/>
            </a:rPr>
            <a:t>提供的</a:t>
          </a:r>
          <a:r>
            <a:rPr lang="en-US" sz="2000" kern="1200">
              <a:solidFill>
                <a:sysClr val="windowText" lastClr="000000">
                  <a:hueOff val="0"/>
                  <a:satOff val="0"/>
                  <a:lumOff val="0"/>
                  <a:alphaOff val="0"/>
                </a:sysClr>
              </a:solidFill>
              <a:latin typeface="Calibri"/>
              <a:ea typeface="+mn-ea"/>
              <a:cs typeface="+mn-cs"/>
            </a:rPr>
            <a:t>DAO</a:t>
          </a:r>
          <a:r>
            <a:rPr lang="zh-CN" altLang="en-US" sz="2000" kern="1200">
              <a:solidFill>
                <a:sysClr val="windowText" lastClr="000000">
                  <a:hueOff val="0"/>
                  <a:satOff val="0"/>
                  <a:lumOff val="0"/>
                  <a:alphaOff val="0"/>
                </a:sysClr>
              </a:solidFill>
              <a:latin typeface="Calibri"/>
              <a:ea typeface="宋体" panose="02010600030101010101" pitchFamily="2" charset="-122"/>
              <a:cs typeface="+mn-cs"/>
            </a:rPr>
            <a:t>抽象类，开发人员需要为它配置</a:t>
          </a:r>
          <a:r>
            <a:rPr lang="en-US" sz="2000" kern="1200">
              <a:solidFill>
                <a:sysClr val="windowText" lastClr="000000">
                  <a:hueOff val="0"/>
                  <a:satOff val="0"/>
                  <a:lumOff val="0"/>
                  <a:alphaOff val="0"/>
                </a:sysClr>
              </a:solidFill>
              <a:latin typeface="Calibri"/>
              <a:ea typeface="+mn-ea"/>
              <a:cs typeface="+mn-cs"/>
            </a:rPr>
            <a:t>PersistenceManagerFactory</a:t>
          </a:r>
          <a:r>
            <a:rPr lang="zh-CN" altLang="en-US" sz="2000" kern="1200">
              <a:solidFill>
                <a:sysClr val="windowText" lastClr="000000">
                  <a:hueOff val="0"/>
                  <a:satOff val="0"/>
                  <a:lumOff val="0"/>
                  <a:alphaOff val="0"/>
                </a:sysClr>
              </a:solidFill>
              <a:latin typeface="Calibri"/>
              <a:ea typeface="宋体" panose="02010600030101010101" pitchFamily="2" charset="-122"/>
              <a:cs typeface="+mn-cs"/>
            </a:rPr>
            <a:t>，通过其子类能够获得</a:t>
          </a:r>
          <a:r>
            <a:rPr lang="en-US" sz="2000" kern="1200">
              <a:solidFill>
                <a:sysClr val="windowText" lastClr="000000">
                  <a:hueOff val="0"/>
                  <a:satOff val="0"/>
                  <a:lumOff val="0"/>
                  <a:alphaOff val="0"/>
                </a:sysClr>
              </a:solidFill>
              <a:latin typeface="Calibri"/>
              <a:ea typeface="+mn-ea"/>
              <a:cs typeface="+mn-cs"/>
            </a:rPr>
            <a:t>JdoTemplate</a:t>
          </a:r>
          <a:r>
            <a:rPr lang="zh-CN" altLang="en-US" sz="2000" kern="1200">
              <a:solidFill>
                <a:sysClr val="windowText" lastClr="000000">
                  <a:hueOff val="0"/>
                  <a:satOff val="0"/>
                  <a:lumOff val="0"/>
                  <a:alphaOff val="0"/>
                </a:sysClr>
              </a:solidFill>
              <a:latin typeface="Calibri"/>
              <a:ea typeface="宋体" panose="02010600030101010101" pitchFamily="2" charset="-122"/>
              <a:cs typeface="+mn-cs"/>
            </a:rPr>
            <a:t>。</a:t>
          </a:r>
        </a:p>
      </dsp:txBody>
      <dsp:txXfrm>
        <a:off x="0" y="3179991"/>
        <a:ext cx="6144364" cy="1282049"/>
      </dsp:txXfrm>
    </dsp:sp>
    <dsp:sp modelId="{83AE31B9-FC45-4595-B848-C620AFD8DC71}">
      <dsp:nvSpPr>
        <dsp:cNvPr id="0" name=""/>
        <dsp:cNvSpPr/>
      </dsp:nvSpPr>
      <dsp:spPr>
        <a:xfrm>
          <a:off x="307218" y="3017631"/>
          <a:ext cx="4301054" cy="324720"/>
        </a:xfrm>
        <a:prstGeom prst="roundRect">
          <a:avLst/>
        </a:prstGeom>
        <a:gradFill rotWithShape="0">
          <a:gsLst>
            <a:gs pos="0">
              <a:srgbClr val="9BBB59">
                <a:hueOff val="11250264"/>
                <a:satOff val="-16880"/>
                <a:lumOff val="-2745"/>
                <a:alphaOff val="0"/>
                <a:tint val="50000"/>
                <a:satMod val="300000"/>
              </a:srgbClr>
            </a:gs>
            <a:gs pos="35000">
              <a:srgbClr val="9BBB59">
                <a:hueOff val="11250264"/>
                <a:satOff val="-16880"/>
                <a:lumOff val="-2745"/>
                <a:alphaOff val="0"/>
                <a:tint val="37000"/>
                <a:satMod val="300000"/>
              </a:srgbClr>
            </a:gs>
            <a:gs pos="100000">
              <a:srgbClr val="9BBB59">
                <a:hueOff val="11250264"/>
                <a:satOff val="-16880"/>
                <a:lumOff val="-2745"/>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2570" tIns="0" rIns="162570"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ysClr val="windowText" lastClr="000000"/>
              </a:solidFill>
              <a:latin typeface="Calibri"/>
              <a:ea typeface="+mn-ea"/>
              <a:cs typeface="+mn-cs"/>
            </a:rPr>
            <a:t>JdoDaoSupport</a:t>
          </a:r>
          <a:endParaRPr lang="zh-CN" altLang="en-US" sz="2000" kern="1200" dirty="0">
            <a:solidFill>
              <a:sysClr val="windowText" lastClr="000000"/>
            </a:solidFill>
            <a:latin typeface="Calibri"/>
            <a:ea typeface="宋体" panose="02010600030101010101" pitchFamily="2" charset="-122"/>
            <a:cs typeface="+mn-cs"/>
          </a:endParaRPr>
        </a:p>
      </dsp:txBody>
      <dsp:txXfrm>
        <a:off x="323070" y="3033483"/>
        <a:ext cx="4269350"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EC161-DD03-4181-B180-86570CFC1C9C}">
      <dsp:nvSpPr>
        <dsp:cNvPr id="0" name=""/>
        <dsp:cNvSpPr/>
      </dsp:nvSpPr>
      <dsp:spPr>
        <a:xfrm>
          <a:off x="0" y="398721"/>
          <a:ext cx="6144364" cy="992250"/>
        </a:xfrm>
        <a:prstGeom prst="rect">
          <a:avLst/>
        </a:prstGeom>
        <a:solidFill>
          <a:sysClr val="window" lastClr="FFFFFF">
            <a:alpha val="90000"/>
            <a:hueOff val="0"/>
            <a:satOff val="0"/>
            <a:lumOff val="0"/>
            <a:alphaOff val="0"/>
          </a:sysClr>
        </a:solidFill>
        <a:ln w="9525" cap="flat" cmpd="sng" algn="ctr">
          <a:solidFill>
            <a:srgbClr val="9BBB5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6871" tIns="208280" rIns="476871" bIns="142240" numCol="1" spcCol="1270" anchor="t" anchorCtr="0">
          <a:noAutofit/>
        </a:bodyPr>
        <a:lstStyle/>
        <a:p>
          <a:pPr marL="228600" lvl="1" indent="-228600" algn="l" defTabSz="889000">
            <a:lnSpc>
              <a:spcPct val="90000"/>
            </a:lnSpc>
            <a:spcBef>
              <a:spcPct val="0"/>
            </a:spcBef>
            <a:spcAft>
              <a:spcPct val="15000"/>
            </a:spcAft>
            <a:buChar char="•"/>
          </a:pPr>
          <a:r>
            <a:rPr lang="en-US" altLang="zh-CN" sz="2000" kern="1200" dirty="0">
              <a:solidFill>
                <a:prstClr val="black"/>
              </a:solidFill>
              <a:latin typeface="+mn-ea"/>
              <a:ea typeface="+mn-ea"/>
              <a:cs typeface="阿里巴巴普惠体" panose="00020600040101010101" pitchFamily="18" charset="-122"/>
            </a:rPr>
            <a:t>CONNECT </a:t>
          </a:r>
          <a:r>
            <a:rPr lang="zh-CN" altLang="en-US" sz="2000" kern="1200" dirty="0">
              <a:solidFill>
                <a:prstClr val="black"/>
              </a:solidFill>
              <a:latin typeface="+mn-ea"/>
              <a:ea typeface="+mn-ea"/>
              <a:cs typeface="阿里巴巴普惠体" panose="00020600040101010101" pitchFamily="18" charset="-122"/>
            </a:rPr>
            <a:t>方法要求在与代理服务器通信时建立隧道，实现用隧道协议进行 </a:t>
          </a:r>
          <a:r>
            <a:rPr lang="en-US" altLang="zh-CN" sz="2000" kern="1200" dirty="0">
              <a:solidFill>
                <a:prstClr val="black"/>
              </a:solidFill>
              <a:latin typeface="+mn-ea"/>
              <a:ea typeface="+mn-ea"/>
              <a:cs typeface="阿里巴巴普惠体" panose="00020600040101010101" pitchFamily="18" charset="-122"/>
            </a:rPr>
            <a:t>TCP </a:t>
          </a:r>
          <a:r>
            <a:rPr lang="zh-CN" altLang="en-US" sz="2000" kern="1200" dirty="0">
              <a:solidFill>
                <a:prstClr val="black"/>
              </a:solidFill>
              <a:latin typeface="+mn-ea"/>
              <a:ea typeface="+mn-ea"/>
              <a:cs typeface="阿里巴巴普惠体" panose="00020600040101010101" pitchFamily="18" charset="-122"/>
            </a:rPr>
            <a:t>通信。</a:t>
          </a:r>
          <a:endParaRPr lang="zh-CN" altLang="en-US" sz="2000" kern="1200" dirty="0">
            <a:solidFill>
              <a:sysClr val="windowText" lastClr="000000">
                <a:hueOff val="0"/>
                <a:satOff val="0"/>
                <a:lumOff val="0"/>
                <a:alphaOff val="0"/>
              </a:sysClr>
            </a:solidFill>
            <a:latin typeface="Calibri"/>
            <a:ea typeface="宋体" panose="02010600030101010101" pitchFamily="2" charset="-122"/>
            <a:cs typeface="+mn-cs"/>
          </a:endParaRPr>
        </a:p>
      </dsp:txBody>
      <dsp:txXfrm>
        <a:off x="0" y="398721"/>
        <a:ext cx="6144364" cy="992250"/>
      </dsp:txXfrm>
    </dsp:sp>
    <dsp:sp modelId="{E591A541-E530-4189-8221-93240E2CDCBE}">
      <dsp:nvSpPr>
        <dsp:cNvPr id="0" name=""/>
        <dsp:cNvSpPr/>
      </dsp:nvSpPr>
      <dsp:spPr>
        <a:xfrm>
          <a:off x="307218" y="31881"/>
          <a:ext cx="4301054" cy="514439"/>
        </a:xfrm>
        <a:prstGeom prst="roundRect">
          <a:avLst/>
        </a:prstGeom>
        <a:gradFill rotWithShape="0">
          <a:gsLst>
            <a:gs pos="0">
              <a:srgbClr val="9BBB59">
                <a:hueOff val="0"/>
                <a:satOff val="0"/>
                <a:lumOff val="0"/>
                <a:alphaOff val="0"/>
                <a:tint val="50000"/>
                <a:satMod val="300000"/>
              </a:srgbClr>
            </a:gs>
            <a:gs pos="35000">
              <a:srgbClr val="9BBB59">
                <a:hueOff val="0"/>
                <a:satOff val="0"/>
                <a:lumOff val="0"/>
                <a:alphaOff val="0"/>
                <a:tint val="37000"/>
                <a:satMod val="300000"/>
              </a:srgbClr>
            </a:gs>
            <a:gs pos="100000">
              <a:srgbClr val="9BBB5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2570" tIns="0" rIns="162570"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ysClr val="windowText" lastClr="000000"/>
              </a:solidFill>
              <a:latin typeface="Calibri"/>
              <a:ea typeface="+mn-ea"/>
              <a:cs typeface="+mn-cs"/>
            </a:rPr>
            <a:t>CONNECT</a:t>
          </a:r>
          <a:endParaRPr lang="zh-CN" altLang="en-US" sz="2000" kern="1200" dirty="0">
            <a:solidFill>
              <a:sysClr val="windowText" lastClr="000000"/>
            </a:solidFill>
            <a:latin typeface="Calibri"/>
            <a:ea typeface="宋体" panose="02010600030101010101" pitchFamily="2" charset="-122"/>
            <a:cs typeface="+mn-cs"/>
          </a:endParaRPr>
        </a:p>
      </dsp:txBody>
      <dsp:txXfrm>
        <a:off x="332331" y="56994"/>
        <a:ext cx="4250828" cy="464213"/>
      </dsp:txXfrm>
    </dsp:sp>
    <dsp:sp modelId="{E16DC418-5CB6-4675-8814-E770BC55B384}">
      <dsp:nvSpPr>
        <dsp:cNvPr id="0" name=""/>
        <dsp:cNvSpPr/>
      </dsp:nvSpPr>
      <dsp:spPr>
        <a:xfrm>
          <a:off x="0" y="1592571"/>
          <a:ext cx="6144364" cy="1323000"/>
        </a:xfrm>
        <a:prstGeom prst="rect">
          <a:avLst/>
        </a:prstGeom>
        <a:solidFill>
          <a:sysClr val="window" lastClr="FFFFFF">
            <a:alpha val="90000"/>
            <a:hueOff val="0"/>
            <a:satOff val="0"/>
            <a:lumOff val="0"/>
            <a:alphaOff val="0"/>
          </a:sysClr>
        </a:solidFill>
        <a:ln w="9525" cap="flat" cmpd="sng" algn="ctr">
          <a:solidFill>
            <a:srgbClr val="9BBB59">
              <a:hueOff val="5625132"/>
              <a:satOff val="-8440"/>
              <a:lumOff val="-1373"/>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6871" tIns="208280" rIns="476871" bIns="142240" numCol="1" spcCol="1270" anchor="t" anchorCtr="0">
          <a:noAutofit/>
        </a:bodyPr>
        <a:lstStyle/>
        <a:p>
          <a:pPr marL="228600" lvl="1" indent="-228600" algn="l" defTabSz="889000">
            <a:lnSpc>
              <a:spcPct val="90000"/>
            </a:lnSpc>
            <a:spcBef>
              <a:spcPct val="0"/>
            </a:spcBef>
            <a:spcAft>
              <a:spcPct val="15000"/>
            </a:spcAft>
            <a:buChar char="•"/>
          </a:pPr>
          <a:r>
            <a:rPr lang="en-US" altLang="zh-CN" sz="2000" kern="1200" dirty="0">
              <a:solidFill>
                <a:sysClr val="windowText" lastClr="000000">
                  <a:hueOff val="0"/>
                  <a:satOff val="0"/>
                  <a:lumOff val="0"/>
                  <a:alphaOff val="0"/>
                </a:sysClr>
              </a:solidFill>
              <a:latin typeface="Calibri"/>
              <a:ea typeface="+mn-ea"/>
              <a:cs typeface="+mn-cs"/>
            </a:rPr>
            <a:t>HEAD </a:t>
          </a:r>
          <a:r>
            <a:rPr lang="zh-CN" altLang="en-US" sz="2000" kern="1200" dirty="0">
              <a:solidFill>
                <a:sysClr val="windowText" lastClr="000000">
                  <a:hueOff val="0"/>
                  <a:satOff val="0"/>
                  <a:lumOff val="0"/>
                  <a:alphaOff val="0"/>
                </a:sysClr>
              </a:solidFill>
              <a:latin typeface="Calibri"/>
              <a:ea typeface="+mn-ea"/>
              <a:cs typeface="+mn-cs"/>
            </a:rPr>
            <a:t>获得响应首部，</a:t>
          </a:r>
          <a:r>
            <a:rPr lang="en-US" altLang="zh-CN" sz="2000" kern="1200" dirty="0">
              <a:solidFill>
                <a:sysClr val="windowText" lastClr="000000">
                  <a:hueOff val="0"/>
                  <a:satOff val="0"/>
                  <a:lumOff val="0"/>
                  <a:alphaOff val="0"/>
                </a:sysClr>
              </a:solidFill>
              <a:latin typeface="Calibri"/>
              <a:ea typeface="+mn-ea"/>
              <a:cs typeface="+mn-cs"/>
            </a:rPr>
            <a:t>HEAD </a:t>
          </a:r>
          <a:r>
            <a:rPr lang="zh-CN" altLang="en-US" sz="2000" kern="1200" dirty="0">
              <a:solidFill>
                <a:sysClr val="windowText" lastClr="000000">
                  <a:hueOff val="0"/>
                  <a:satOff val="0"/>
                  <a:lumOff val="0"/>
                  <a:alphaOff val="0"/>
                </a:sysClr>
              </a:solidFill>
              <a:latin typeface="Calibri"/>
              <a:ea typeface="+mn-ea"/>
              <a:cs typeface="+mn-cs"/>
            </a:rPr>
            <a:t>方法和 </a:t>
          </a:r>
          <a:r>
            <a:rPr lang="en-US" altLang="zh-CN" sz="2000" kern="1200" dirty="0">
              <a:solidFill>
                <a:sysClr val="windowText" lastClr="000000">
                  <a:hueOff val="0"/>
                  <a:satOff val="0"/>
                  <a:lumOff val="0"/>
                  <a:alphaOff val="0"/>
                </a:sysClr>
              </a:solidFill>
              <a:latin typeface="Calibri"/>
              <a:ea typeface="+mn-ea"/>
              <a:cs typeface="+mn-cs"/>
            </a:rPr>
            <a:t>GET </a:t>
          </a:r>
          <a:r>
            <a:rPr lang="zh-CN" altLang="en-US" sz="2000" kern="1200" dirty="0">
              <a:solidFill>
                <a:sysClr val="windowText" lastClr="000000">
                  <a:hueOff val="0"/>
                  <a:satOff val="0"/>
                  <a:lumOff val="0"/>
                  <a:alphaOff val="0"/>
                </a:sysClr>
              </a:solidFill>
              <a:latin typeface="Calibri"/>
              <a:ea typeface="+mn-ea"/>
              <a:cs typeface="+mn-cs"/>
            </a:rPr>
            <a:t>方法一样，只是不返回报文主体部分。用于确认 </a:t>
          </a:r>
          <a:r>
            <a:rPr lang="en-US" altLang="zh-CN" sz="2000" kern="1200" dirty="0">
              <a:solidFill>
                <a:sysClr val="windowText" lastClr="000000">
                  <a:hueOff val="0"/>
                  <a:satOff val="0"/>
                  <a:lumOff val="0"/>
                  <a:alphaOff val="0"/>
                </a:sysClr>
              </a:solidFill>
              <a:latin typeface="Calibri"/>
              <a:ea typeface="+mn-ea"/>
              <a:cs typeface="+mn-cs"/>
            </a:rPr>
            <a:t>URI </a:t>
          </a:r>
          <a:r>
            <a:rPr lang="zh-CN" altLang="en-US" sz="2000" kern="1200" dirty="0">
              <a:solidFill>
                <a:sysClr val="windowText" lastClr="000000">
                  <a:hueOff val="0"/>
                  <a:satOff val="0"/>
                  <a:lumOff val="0"/>
                  <a:alphaOff val="0"/>
                </a:sysClr>
              </a:solidFill>
              <a:latin typeface="Calibri"/>
              <a:ea typeface="+mn-ea"/>
              <a:cs typeface="+mn-cs"/>
            </a:rPr>
            <a:t>的有效性及资源更新的日期时间等</a:t>
          </a:r>
          <a:r>
            <a:rPr lang="zh-CN" altLang="en-US" sz="2000" kern="1200" dirty="0">
              <a:solidFill>
                <a:sysClr val="windowText" lastClr="000000">
                  <a:hueOff val="0"/>
                  <a:satOff val="0"/>
                  <a:lumOff val="0"/>
                  <a:alphaOff val="0"/>
                </a:sysClr>
              </a:solidFill>
              <a:latin typeface="Calibri"/>
              <a:ea typeface="宋体" panose="02010600030101010101" pitchFamily="2" charset="-122"/>
              <a:cs typeface="+mn-cs"/>
            </a:rPr>
            <a:t>。</a:t>
          </a:r>
        </a:p>
      </dsp:txBody>
      <dsp:txXfrm>
        <a:off x="0" y="1592571"/>
        <a:ext cx="6144364" cy="1323000"/>
      </dsp:txXfrm>
    </dsp:sp>
    <dsp:sp modelId="{6B948418-ECEB-4CC9-ABE3-254D94BF7954}">
      <dsp:nvSpPr>
        <dsp:cNvPr id="0" name=""/>
        <dsp:cNvSpPr/>
      </dsp:nvSpPr>
      <dsp:spPr>
        <a:xfrm>
          <a:off x="307218" y="1444971"/>
          <a:ext cx="4301054" cy="295200"/>
        </a:xfrm>
        <a:prstGeom prst="roundRect">
          <a:avLst/>
        </a:prstGeom>
        <a:gradFill rotWithShape="0">
          <a:gsLst>
            <a:gs pos="0">
              <a:srgbClr val="9BBB59">
                <a:hueOff val="5625132"/>
                <a:satOff val="-8440"/>
                <a:lumOff val="-1373"/>
                <a:alphaOff val="0"/>
                <a:tint val="50000"/>
                <a:satMod val="300000"/>
              </a:srgbClr>
            </a:gs>
            <a:gs pos="35000">
              <a:srgbClr val="9BBB59">
                <a:hueOff val="5625132"/>
                <a:satOff val="-8440"/>
                <a:lumOff val="-1373"/>
                <a:alphaOff val="0"/>
                <a:tint val="37000"/>
                <a:satMod val="300000"/>
              </a:srgbClr>
            </a:gs>
            <a:gs pos="100000">
              <a:srgbClr val="9BBB59">
                <a:hueOff val="5625132"/>
                <a:satOff val="-8440"/>
                <a:lumOff val="-1373"/>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2570" tIns="0" rIns="16257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ysClr val="windowText" lastClr="000000"/>
              </a:solidFill>
              <a:latin typeface="Calibri"/>
              <a:ea typeface="+mn-ea"/>
              <a:cs typeface="+mn-cs"/>
            </a:rPr>
            <a:t>HEAD</a:t>
          </a:r>
          <a:endParaRPr lang="zh-CN" altLang="en-US" sz="2000" kern="1200" dirty="0">
            <a:solidFill>
              <a:sysClr val="windowText" lastClr="000000"/>
            </a:solidFill>
            <a:latin typeface="Calibri"/>
            <a:ea typeface="宋体" panose="02010600030101010101" pitchFamily="2" charset="-122"/>
            <a:cs typeface="+mn-cs"/>
          </a:endParaRPr>
        </a:p>
      </dsp:txBody>
      <dsp:txXfrm>
        <a:off x="321628" y="1459381"/>
        <a:ext cx="4272234" cy="266380"/>
      </dsp:txXfrm>
    </dsp:sp>
    <dsp:sp modelId="{66F22CD6-6099-41EA-9CA1-6EB75EF85154}">
      <dsp:nvSpPr>
        <dsp:cNvPr id="0" name=""/>
        <dsp:cNvSpPr/>
      </dsp:nvSpPr>
      <dsp:spPr>
        <a:xfrm>
          <a:off x="0" y="3117171"/>
          <a:ext cx="6144364" cy="1323000"/>
        </a:xfrm>
        <a:prstGeom prst="rect">
          <a:avLst/>
        </a:prstGeom>
        <a:solidFill>
          <a:sysClr val="window" lastClr="FFFFFF">
            <a:alpha val="90000"/>
            <a:hueOff val="0"/>
            <a:satOff val="0"/>
            <a:lumOff val="0"/>
            <a:alphaOff val="0"/>
          </a:sysClr>
        </a:solidFill>
        <a:ln w="9525" cap="flat" cmpd="sng" algn="ctr">
          <a:solidFill>
            <a:srgbClr val="9BBB59">
              <a:hueOff val="11250264"/>
              <a:satOff val="-16880"/>
              <a:lumOff val="-2745"/>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6871" tIns="208280" rIns="476871" bIns="142240" numCol="1" spcCol="1270" anchor="t" anchorCtr="0">
          <a:noAutofit/>
        </a:bodyPr>
        <a:lstStyle/>
        <a:p>
          <a:pPr marL="228600" lvl="1" indent="-228600" algn="l" defTabSz="889000">
            <a:lnSpc>
              <a:spcPct val="90000"/>
            </a:lnSpc>
            <a:spcBef>
              <a:spcPct val="0"/>
            </a:spcBef>
            <a:spcAft>
              <a:spcPct val="15000"/>
            </a:spcAft>
            <a:buChar char="•"/>
          </a:pPr>
          <a:r>
            <a:rPr lang="en-US" altLang="zh-CN" sz="2000" kern="1200" dirty="0">
              <a:solidFill>
                <a:sysClr val="windowText" lastClr="000000">
                  <a:hueOff val="0"/>
                  <a:satOff val="0"/>
                  <a:lumOff val="0"/>
                  <a:alphaOff val="0"/>
                </a:sysClr>
              </a:solidFill>
              <a:latin typeface="Calibri"/>
              <a:ea typeface="+mn-ea"/>
              <a:cs typeface="+mn-cs"/>
            </a:rPr>
            <a:t>DELETE </a:t>
          </a:r>
          <a:r>
            <a:rPr lang="zh-CN" altLang="en-US" sz="2000" kern="1200" dirty="0">
              <a:solidFill>
                <a:sysClr val="windowText" lastClr="000000">
                  <a:hueOff val="0"/>
                  <a:satOff val="0"/>
                  <a:lumOff val="0"/>
                  <a:alphaOff val="0"/>
                </a:sysClr>
              </a:solidFill>
              <a:latin typeface="Calibri"/>
              <a:ea typeface="+mn-ea"/>
              <a:cs typeface="+mn-cs"/>
            </a:rPr>
            <a:t>删除文件，</a:t>
          </a:r>
          <a:r>
            <a:rPr lang="en-US" altLang="zh-CN" sz="2000" kern="1200" dirty="0">
              <a:solidFill>
                <a:sysClr val="windowText" lastClr="000000">
                  <a:hueOff val="0"/>
                  <a:satOff val="0"/>
                  <a:lumOff val="0"/>
                  <a:alphaOff val="0"/>
                </a:sysClr>
              </a:solidFill>
              <a:latin typeface="Calibri"/>
              <a:ea typeface="+mn-ea"/>
              <a:cs typeface="+mn-cs"/>
            </a:rPr>
            <a:t>DELETE </a:t>
          </a:r>
          <a:r>
            <a:rPr lang="zh-CN" altLang="en-US" sz="2000" kern="1200" dirty="0">
              <a:solidFill>
                <a:sysClr val="windowText" lastClr="000000">
                  <a:hueOff val="0"/>
                  <a:satOff val="0"/>
                  <a:lumOff val="0"/>
                  <a:alphaOff val="0"/>
                </a:sysClr>
              </a:solidFill>
              <a:latin typeface="Calibri"/>
              <a:ea typeface="+mn-ea"/>
              <a:cs typeface="+mn-cs"/>
            </a:rPr>
            <a:t>方法用来删除文件，是与 </a:t>
          </a:r>
          <a:r>
            <a:rPr lang="en-US" altLang="zh-CN" sz="2000" kern="1200" dirty="0">
              <a:solidFill>
                <a:sysClr val="windowText" lastClr="000000">
                  <a:hueOff val="0"/>
                  <a:satOff val="0"/>
                  <a:lumOff val="0"/>
                  <a:alphaOff val="0"/>
                </a:sysClr>
              </a:solidFill>
              <a:latin typeface="Calibri"/>
              <a:ea typeface="+mn-ea"/>
              <a:cs typeface="+mn-cs"/>
            </a:rPr>
            <a:t>PUT </a:t>
          </a:r>
          <a:r>
            <a:rPr lang="zh-CN" altLang="en-US" sz="2000" kern="1200" dirty="0">
              <a:solidFill>
                <a:sysClr val="windowText" lastClr="000000">
                  <a:hueOff val="0"/>
                  <a:satOff val="0"/>
                  <a:lumOff val="0"/>
                  <a:alphaOff val="0"/>
                </a:sysClr>
              </a:solidFill>
              <a:latin typeface="Calibri"/>
              <a:ea typeface="+mn-ea"/>
              <a:cs typeface="+mn-cs"/>
            </a:rPr>
            <a:t>相反的方法。</a:t>
          </a:r>
          <a:r>
            <a:rPr lang="en-US" altLang="zh-CN" sz="2000" kern="1200" dirty="0">
              <a:solidFill>
                <a:sysClr val="windowText" lastClr="000000">
                  <a:hueOff val="0"/>
                  <a:satOff val="0"/>
                  <a:lumOff val="0"/>
                  <a:alphaOff val="0"/>
                </a:sysClr>
              </a:solidFill>
              <a:latin typeface="Calibri"/>
              <a:ea typeface="+mn-ea"/>
              <a:cs typeface="+mn-cs"/>
            </a:rPr>
            <a:t>DELETE </a:t>
          </a:r>
          <a:r>
            <a:rPr lang="zh-CN" altLang="en-US" sz="2000" kern="1200" dirty="0">
              <a:solidFill>
                <a:sysClr val="windowText" lastClr="000000">
                  <a:hueOff val="0"/>
                  <a:satOff val="0"/>
                  <a:lumOff val="0"/>
                  <a:alphaOff val="0"/>
                </a:sysClr>
              </a:solidFill>
              <a:latin typeface="Calibri"/>
              <a:ea typeface="+mn-ea"/>
              <a:cs typeface="+mn-cs"/>
            </a:rPr>
            <a:t>方法按请求 </a:t>
          </a:r>
          <a:r>
            <a:rPr lang="en-US" altLang="zh-CN" sz="2000" kern="1200" dirty="0">
              <a:solidFill>
                <a:sysClr val="windowText" lastClr="000000">
                  <a:hueOff val="0"/>
                  <a:satOff val="0"/>
                  <a:lumOff val="0"/>
                  <a:alphaOff val="0"/>
                </a:sysClr>
              </a:solidFill>
              <a:latin typeface="Calibri"/>
              <a:ea typeface="+mn-ea"/>
              <a:cs typeface="+mn-cs"/>
            </a:rPr>
            <a:t>URI </a:t>
          </a:r>
          <a:r>
            <a:rPr lang="zh-CN" altLang="en-US" sz="2000" kern="1200" dirty="0">
              <a:solidFill>
                <a:sysClr val="windowText" lastClr="000000">
                  <a:hueOff val="0"/>
                  <a:satOff val="0"/>
                  <a:lumOff val="0"/>
                  <a:alphaOff val="0"/>
                </a:sysClr>
              </a:solidFill>
              <a:latin typeface="Calibri"/>
              <a:ea typeface="+mn-ea"/>
              <a:cs typeface="+mn-cs"/>
            </a:rPr>
            <a:t>删除指定的资源</a:t>
          </a:r>
          <a:r>
            <a:rPr lang="zh-CN" altLang="en-US" sz="2000" kern="1200" dirty="0">
              <a:solidFill>
                <a:sysClr val="windowText" lastClr="000000">
                  <a:hueOff val="0"/>
                  <a:satOff val="0"/>
                  <a:lumOff val="0"/>
                  <a:alphaOff val="0"/>
                </a:sysClr>
              </a:solidFill>
              <a:latin typeface="Calibri"/>
              <a:ea typeface="宋体" panose="02010600030101010101" pitchFamily="2" charset="-122"/>
              <a:cs typeface="+mn-cs"/>
            </a:rPr>
            <a:t>。</a:t>
          </a:r>
        </a:p>
      </dsp:txBody>
      <dsp:txXfrm>
        <a:off x="0" y="3117171"/>
        <a:ext cx="6144364" cy="1323000"/>
      </dsp:txXfrm>
    </dsp:sp>
    <dsp:sp modelId="{83AE31B9-FC45-4595-B848-C620AFD8DC71}">
      <dsp:nvSpPr>
        <dsp:cNvPr id="0" name=""/>
        <dsp:cNvSpPr/>
      </dsp:nvSpPr>
      <dsp:spPr>
        <a:xfrm>
          <a:off x="307218" y="2969571"/>
          <a:ext cx="4301054" cy="295200"/>
        </a:xfrm>
        <a:prstGeom prst="roundRect">
          <a:avLst/>
        </a:prstGeom>
        <a:gradFill rotWithShape="0">
          <a:gsLst>
            <a:gs pos="0">
              <a:srgbClr val="9BBB59">
                <a:hueOff val="11250264"/>
                <a:satOff val="-16880"/>
                <a:lumOff val="-2745"/>
                <a:alphaOff val="0"/>
                <a:tint val="50000"/>
                <a:satMod val="300000"/>
              </a:srgbClr>
            </a:gs>
            <a:gs pos="35000">
              <a:srgbClr val="9BBB59">
                <a:hueOff val="11250264"/>
                <a:satOff val="-16880"/>
                <a:lumOff val="-2745"/>
                <a:alphaOff val="0"/>
                <a:tint val="37000"/>
                <a:satMod val="300000"/>
              </a:srgbClr>
            </a:gs>
            <a:gs pos="100000">
              <a:srgbClr val="9BBB59">
                <a:hueOff val="11250264"/>
                <a:satOff val="-16880"/>
                <a:lumOff val="-2745"/>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2570" tIns="0" rIns="16257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ysClr val="windowText" lastClr="000000"/>
              </a:solidFill>
              <a:latin typeface="Calibri"/>
              <a:ea typeface="+mn-ea"/>
              <a:cs typeface="+mn-cs"/>
            </a:rPr>
            <a:t>DELETE</a:t>
          </a:r>
          <a:endParaRPr lang="zh-CN" altLang="en-US" sz="2000" kern="1200" dirty="0">
            <a:solidFill>
              <a:sysClr val="windowText" lastClr="000000"/>
            </a:solidFill>
            <a:latin typeface="Calibri"/>
            <a:ea typeface="宋体" panose="02010600030101010101" pitchFamily="2" charset="-122"/>
            <a:cs typeface="+mn-cs"/>
          </a:endParaRPr>
        </a:p>
      </dsp:txBody>
      <dsp:txXfrm>
        <a:off x="321628" y="2983981"/>
        <a:ext cx="4272234"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EC161-DD03-4181-B180-86570CFC1C9C}">
      <dsp:nvSpPr>
        <dsp:cNvPr id="0" name=""/>
        <dsp:cNvSpPr/>
      </dsp:nvSpPr>
      <dsp:spPr>
        <a:xfrm>
          <a:off x="0" y="334551"/>
          <a:ext cx="6144364" cy="1197000"/>
        </a:xfrm>
        <a:prstGeom prst="rect">
          <a:avLst/>
        </a:prstGeom>
        <a:solidFill>
          <a:sysClr val="window" lastClr="FFFFFF">
            <a:alpha val="90000"/>
            <a:hueOff val="0"/>
            <a:satOff val="0"/>
            <a:lumOff val="0"/>
            <a:alphaOff val="0"/>
          </a:sysClr>
        </a:solidFill>
        <a:ln w="9525" cap="flat" cmpd="sng" algn="ctr">
          <a:solidFill>
            <a:srgbClr val="9BBB5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6871" tIns="416560" rIns="476871" bIns="142240" numCol="1" spcCol="1270" anchor="t" anchorCtr="0">
          <a:noAutofit/>
        </a:bodyPr>
        <a:lstStyle/>
        <a:p>
          <a:pPr marL="228600" lvl="1" indent="-228600" algn="l" defTabSz="889000">
            <a:lnSpc>
              <a:spcPct val="90000"/>
            </a:lnSpc>
            <a:spcBef>
              <a:spcPct val="0"/>
            </a:spcBef>
            <a:spcAft>
              <a:spcPct val="15000"/>
            </a:spcAft>
            <a:buChar char="•"/>
          </a:pPr>
          <a:r>
            <a:rPr lang="en-US" altLang="zh-CN" sz="2000" kern="1200" dirty="0">
              <a:solidFill>
                <a:sysClr val="windowText" lastClr="000000">
                  <a:hueOff val="0"/>
                  <a:satOff val="0"/>
                  <a:lumOff val="0"/>
                  <a:alphaOff val="0"/>
                </a:sysClr>
              </a:solidFill>
              <a:latin typeface="Calibri"/>
              <a:ea typeface="+mn-ea"/>
              <a:cs typeface="+mn-cs"/>
            </a:rPr>
            <a:t>OPTIONS </a:t>
          </a:r>
          <a:r>
            <a:rPr lang="zh-CN" altLang="zh-CN" sz="2000" kern="1200" dirty="0">
              <a:solidFill>
                <a:sysClr val="windowText" lastClr="000000">
                  <a:hueOff val="0"/>
                  <a:satOff val="0"/>
                  <a:lumOff val="0"/>
                  <a:alphaOff val="0"/>
                </a:sysClr>
              </a:solidFill>
              <a:latin typeface="Calibri"/>
              <a:ea typeface="+mn-ea"/>
              <a:cs typeface="+mn-cs"/>
            </a:rPr>
            <a:t>方法用来查询针对请求 </a:t>
          </a:r>
          <a:r>
            <a:rPr lang="en-US" altLang="zh-CN" sz="2000" kern="1200" dirty="0">
              <a:solidFill>
                <a:sysClr val="windowText" lastClr="000000">
                  <a:hueOff val="0"/>
                  <a:satOff val="0"/>
                  <a:lumOff val="0"/>
                  <a:alphaOff val="0"/>
                </a:sysClr>
              </a:solidFill>
              <a:latin typeface="Calibri"/>
              <a:ea typeface="+mn-ea"/>
              <a:cs typeface="+mn-cs"/>
            </a:rPr>
            <a:t>URI </a:t>
          </a:r>
          <a:r>
            <a:rPr lang="zh-CN" altLang="zh-CN" sz="2000" kern="1200" dirty="0">
              <a:solidFill>
                <a:sysClr val="windowText" lastClr="000000">
                  <a:hueOff val="0"/>
                  <a:satOff val="0"/>
                  <a:lumOff val="0"/>
                  <a:alphaOff val="0"/>
                </a:sysClr>
              </a:solidFill>
              <a:latin typeface="Calibri"/>
              <a:ea typeface="+mn-ea"/>
              <a:cs typeface="+mn-cs"/>
            </a:rPr>
            <a:t>指定的资源支持的方法。 </a:t>
          </a:r>
          <a:endParaRPr lang="zh-CN" altLang="en-US" sz="2000" kern="1200" dirty="0">
            <a:solidFill>
              <a:sysClr val="windowText" lastClr="000000">
                <a:hueOff val="0"/>
                <a:satOff val="0"/>
                <a:lumOff val="0"/>
                <a:alphaOff val="0"/>
              </a:sysClr>
            </a:solidFill>
            <a:latin typeface="Calibri"/>
            <a:ea typeface="宋体" panose="02010600030101010101" pitchFamily="2" charset="-122"/>
            <a:cs typeface="+mn-cs"/>
          </a:endParaRPr>
        </a:p>
      </dsp:txBody>
      <dsp:txXfrm>
        <a:off x="0" y="334551"/>
        <a:ext cx="6144364" cy="1197000"/>
      </dsp:txXfrm>
    </dsp:sp>
    <dsp:sp modelId="{E591A541-E530-4189-8221-93240E2CDCBE}">
      <dsp:nvSpPr>
        <dsp:cNvPr id="0" name=""/>
        <dsp:cNvSpPr/>
      </dsp:nvSpPr>
      <dsp:spPr>
        <a:xfrm>
          <a:off x="307218" y="39351"/>
          <a:ext cx="4301054" cy="590400"/>
        </a:xfrm>
        <a:prstGeom prst="roundRect">
          <a:avLst/>
        </a:prstGeom>
        <a:gradFill rotWithShape="0">
          <a:gsLst>
            <a:gs pos="0">
              <a:srgbClr val="9BBB59">
                <a:hueOff val="0"/>
                <a:satOff val="0"/>
                <a:lumOff val="0"/>
                <a:alphaOff val="0"/>
                <a:tint val="50000"/>
                <a:satMod val="300000"/>
              </a:srgbClr>
            </a:gs>
            <a:gs pos="35000">
              <a:srgbClr val="9BBB59">
                <a:hueOff val="0"/>
                <a:satOff val="0"/>
                <a:lumOff val="0"/>
                <a:alphaOff val="0"/>
                <a:tint val="37000"/>
                <a:satMod val="300000"/>
              </a:srgbClr>
            </a:gs>
            <a:gs pos="100000">
              <a:srgbClr val="9BBB5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2570" tIns="0" rIns="162570"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ysClr val="windowText" lastClr="000000"/>
              </a:solidFill>
              <a:latin typeface="Calibri"/>
              <a:ea typeface="+mn-ea"/>
              <a:cs typeface="+mn-cs"/>
            </a:rPr>
            <a:t>OPTIONS</a:t>
          </a:r>
          <a:endParaRPr lang="zh-CN" altLang="en-US" sz="2000" kern="1200" dirty="0">
            <a:solidFill>
              <a:sysClr val="windowText" lastClr="000000"/>
            </a:solidFill>
            <a:latin typeface="Calibri"/>
            <a:ea typeface="+mn-ea"/>
            <a:cs typeface="+mn-cs"/>
          </a:endParaRPr>
        </a:p>
      </dsp:txBody>
      <dsp:txXfrm>
        <a:off x="336039" y="68172"/>
        <a:ext cx="4243412" cy="532758"/>
      </dsp:txXfrm>
    </dsp:sp>
    <dsp:sp modelId="{E16DC418-5CB6-4675-8814-E770BC55B384}">
      <dsp:nvSpPr>
        <dsp:cNvPr id="0" name=""/>
        <dsp:cNvSpPr/>
      </dsp:nvSpPr>
      <dsp:spPr>
        <a:xfrm>
          <a:off x="0" y="1934751"/>
          <a:ext cx="6144364" cy="897750"/>
        </a:xfrm>
        <a:prstGeom prst="rect">
          <a:avLst/>
        </a:prstGeom>
        <a:solidFill>
          <a:sysClr val="window" lastClr="FFFFFF">
            <a:alpha val="90000"/>
            <a:hueOff val="0"/>
            <a:satOff val="0"/>
            <a:lumOff val="0"/>
            <a:alphaOff val="0"/>
          </a:sysClr>
        </a:solidFill>
        <a:ln w="9525" cap="flat" cmpd="sng" algn="ctr">
          <a:solidFill>
            <a:srgbClr val="9BBB59">
              <a:hueOff val="5625132"/>
              <a:satOff val="-8440"/>
              <a:lumOff val="-1373"/>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6871" tIns="416560" rIns="476871" bIns="142240" numCol="1" spcCol="1270" anchor="t" anchorCtr="0">
          <a:noAutofit/>
        </a:bodyPr>
        <a:lstStyle/>
        <a:p>
          <a:pPr marL="228600" lvl="1" indent="-228600" algn="l" defTabSz="889000">
            <a:lnSpc>
              <a:spcPct val="90000"/>
            </a:lnSpc>
            <a:spcBef>
              <a:spcPct val="0"/>
            </a:spcBef>
            <a:spcAft>
              <a:spcPct val="15000"/>
            </a:spcAft>
            <a:buChar char="•"/>
          </a:pPr>
          <a:r>
            <a:rPr lang="en-US" altLang="zh-CN" sz="2000" kern="1200" dirty="0">
              <a:solidFill>
                <a:sysClr val="windowText" lastClr="000000">
                  <a:hueOff val="0"/>
                  <a:satOff val="0"/>
                  <a:lumOff val="0"/>
                  <a:alphaOff val="0"/>
                </a:sysClr>
              </a:solidFill>
              <a:latin typeface="Calibri"/>
              <a:ea typeface="+mn-ea"/>
              <a:cs typeface="+mn-cs"/>
            </a:rPr>
            <a:t>PUT </a:t>
          </a:r>
          <a:r>
            <a:rPr lang="zh-CN" altLang="en-US" sz="2000" kern="1200" dirty="0">
              <a:solidFill>
                <a:sysClr val="windowText" lastClr="000000">
                  <a:hueOff val="0"/>
                  <a:satOff val="0"/>
                  <a:lumOff val="0"/>
                  <a:alphaOff val="0"/>
                </a:sysClr>
              </a:solidFill>
              <a:latin typeface="Calibri"/>
              <a:ea typeface="+mn-ea"/>
              <a:cs typeface="+mn-cs"/>
            </a:rPr>
            <a:t>传输文件，</a:t>
          </a:r>
          <a:r>
            <a:rPr lang="en-US" altLang="zh-CN" sz="2000" kern="1200" dirty="0">
              <a:solidFill>
                <a:sysClr val="windowText" lastClr="000000">
                  <a:hueOff val="0"/>
                  <a:satOff val="0"/>
                  <a:lumOff val="0"/>
                  <a:alphaOff val="0"/>
                </a:sysClr>
              </a:solidFill>
              <a:latin typeface="Calibri"/>
              <a:ea typeface="+mn-ea"/>
              <a:cs typeface="+mn-cs"/>
            </a:rPr>
            <a:t>PUT </a:t>
          </a:r>
          <a:r>
            <a:rPr lang="zh-CN" altLang="en-US" sz="2000" kern="1200" dirty="0">
              <a:solidFill>
                <a:sysClr val="windowText" lastClr="000000">
                  <a:hueOff val="0"/>
                  <a:satOff val="0"/>
                  <a:lumOff val="0"/>
                  <a:alphaOff val="0"/>
                </a:sysClr>
              </a:solidFill>
              <a:latin typeface="Calibri"/>
              <a:ea typeface="+mn-ea"/>
              <a:cs typeface="+mn-cs"/>
            </a:rPr>
            <a:t>方法用来传输文件。</a:t>
          </a:r>
          <a:r>
            <a:rPr lang="zh-CN" altLang="en-US" sz="2000" kern="1200" dirty="0">
              <a:solidFill>
                <a:sysClr val="windowText" lastClr="000000">
                  <a:hueOff val="0"/>
                  <a:satOff val="0"/>
                  <a:lumOff val="0"/>
                  <a:alphaOff val="0"/>
                </a:sysClr>
              </a:solidFill>
              <a:latin typeface="Calibri"/>
              <a:ea typeface="宋体" panose="02010600030101010101" pitchFamily="2" charset="-122"/>
              <a:cs typeface="+mn-cs"/>
            </a:rPr>
            <a:t>。</a:t>
          </a:r>
        </a:p>
      </dsp:txBody>
      <dsp:txXfrm>
        <a:off x="0" y="1934751"/>
        <a:ext cx="6144364" cy="897750"/>
      </dsp:txXfrm>
    </dsp:sp>
    <dsp:sp modelId="{6B948418-ECEB-4CC9-ABE3-254D94BF7954}">
      <dsp:nvSpPr>
        <dsp:cNvPr id="0" name=""/>
        <dsp:cNvSpPr/>
      </dsp:nvSpPr>
      <dsp:spPr>
        <a:xfrm>
          <a:off x="307218" y="1639551"/>
          <a:ext cx="4301054" cy="590400"/>
        </a:xfrm>
        <a:prstGeom prst="roundRect">
          <a:avLst/>
        </a:prstGeom>
        <a:gradFill rotWithShape="0">
          <a:gsLst>
            <a:gs pos="0">
              <a:srgbClr val="9BBB59">
                <a:hueOff val="5625132"/>
                <a:satOff val="-8440"/>
                <a:lumOff val="-1373"/>
                <a:alphaOff val="0"/>
                <a:tint val="50000"/>
                <a:satMod val="300000"/>
              </a:srgbClr>
            </a:gs>
            <a:gs pos="35000">
              <a:srgbClr val="9BBB59">
                <a:hueOff val="5625132"/>
                <a:satOff val="-8440"/>
                <a:lumOff val="-1373"/>
                <a:alphaOff val="0"/>
                <a:tint val="37000"/>
                <a:satMod val="300000"/>
              </a:srgbClr>
            </a:gs>
            <a:gs pos="100000">
              <a:srgbClr val="9BBB59">
                <a:hueOff val="5625132"/>
                <a:satOff val="-8440"/>
                <a:lumOff val="-1373"/>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2570" tIns="0" rIns="16257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ysClr val="windowText" lastClr="000000"/>
              </a:solidFill>
              <a:latin typeface="Calibri"/>
              <a:ea typeface="+mn-ea"/>
              <a:cs typeface="+mn-cs"/>
            </a:rPr>
            <a:t>PUT</a:t>
          </a:r>
          <a:endParaRPr lang="zh-CN" altLang="en-US" sz="2000" kern="1200" dirty="0">
            <a:solidFill>
              <a:sysClr val="windowText" lastClr="000000"/>
            </a:solidFill>
            <a:latin typeface="Calibri"/>
            <a:ea typeface="宋体" panose="02010600030101010101" pitchFamily="2" charset="-122"/>
            <a:cs typeface="+mn-cs"/>
          </a:endParaRPr>
        </a:p>
      </dsp:txBody>
      <dsp:txXfrm>
        <a:off x="336039" y="1668372"/>
        <a:ext cx="4243412" cy="532758"/>
      </dsp:txXfrm>
    </dsp:sp>
    <dsp:sp modelId="{66F22CD6-6099-41EA-9CA1-6EB75EF85154}">
      <dsp:nvSpPr>
        <dsp:cNvPr id="0" name=""/>
        <dsp:cNvSpPr/>
      </dsp:nvSpPr>
      <dsp:spPr>
        <a:xfrm>
          <a:off x="0" y="3235701"/>
          <a:ext cx="6144364" cy="1197000"/>
        </a:xfrm>
        <a:prstGeom prst="rect">
          <a:avLst/>
        </a:prstGeom>
        <a:solidFill>
          <a:sysClr val="window" lastClr="FFFFFF">
            <a:alpha val="90000"/>
            <a:hueOff val="0"/>
            <a:satOff val="0"/>
            <a:lumOff val="0"/>
            <a:alphaOff val="0"/>
          </a:sysClr>
        </a:solidFill>
        <a:ln w="9525" cap="flat" cmpd="sng" algn="ctr">
          <a:solidFill>
            <a:srgbClr val="9BBB59">
              <a:hueOff val="11250264"/>
              <a:satOff val="-16880"/>
              <a:lumOff val="-2745"/>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6871" tIns="416560" rIns="476871" bIns="142240" numCol="1" spcCol="1270" anchor="t" anchorCtr="0">
          <a:noAutofit/>
        </a:bodyPr>
        <a:lstStyle/>
        <a:p>
          <a:pPr marL="228600" lvl="1" indent="-228600" algn="l" defTabSz="889000">
            <a:lnSpc>
              <a:spcPct val="90000"/>
            </a:lnSpc>
            <a:spcBef>
              <a:spcPct val="0"/>
            </a:spcBef>
            <a:spcAft>
              <a:spcPct val="15000"/>
            </a:spcAft>
            <a:buChar char="•"/>
          </a:pPr>
          <a:r>
            <a:rPr lang="en-US" altLang="zh-CN" sz="2000" kern="1200" dirty="0">
              <a:solidFill>
                <a:sysClr val="windowText" lastClr="000000">
                  <a:hueOff val="0"/>
                  <a:satOff val="0"/>
                  <a:lumOff val="0"/>
                  <a:alphaOff val="0"/>
                </a:sysClr>
              </a:solidFill>
              <a:latin typeface="Calibri"/>
              <a:ea typeface="+mn-ea"/>
              <a:cs typeface="+mn-cs"/>
            </a:rPr>
            <a:t>TRACE </a:t>
          </a:r>
          <a:r>
            <a:rPr lang="zh-CN" altLang="en-US" sz="2000" kern="1200" dirty="0">
              <a:solidFill>
                <a:sysClr val="windowText" lastClr="000000">
                  <a:hueOff val="0"/>
                  <a:satOff val="0"/>
                  <a:lumOff val="0"/>
                  <a:alphaOff val="0"/>
                </a:sysClr>
              </a:solidFill>
              <a:latin typeface="Calibri"/>
              <a:ea typeface="+mn-ea"/>
              <a:cs typeface="+mn-cs"/>
            </a:rPr>
            <a:t>追踪路径，</a:t>
          </a:r>
          <a:r>
            <a:rPr lang="en-US" altLang="zh-CN" sz="2000" kern="1200" dirty="0">
              <a:solidFill>
                <a:sysClr val="windowText" lastClr="000000">
                  <a:hueOff val="0"/>
                  <a:satOff val="0"/>
                  <a:lumOff val="0"/>
                  <a:alphaOff val="0"/>
                </a:sysClr>
              </a:solidFill>
              <a:latin typeface="Calibri"/>
              <a:ea typeface="+mn-ea"/>
              <a:cs typeface="+mn-cs"/>
            </a:rPr>
            <a:t>TRACE </a:t>
          </a:r>
          <a:r>
            <a:rPr lang="zh-CN" altLang="en-US" sz="2000" kern="1200" dirty="0">
              <a:solidFill>
                <a:sysClr val="windowText" lastClr="000000">
                  <a:hueOff val="0"/>
                  <a:satOff val="0"/>
                  <a:lumOff val="0"/>
                  <a:alphaOff val="0"/>
                </a:sysClr>
              </a:solidFill>
              <a:latin typeface="Calibri"/>
              <a:ea typeface="+mn-ea"/>
              <a:cs typeface="+mn-cs"/>
            </a:rPr>
            <a:t>方法是让 </a:t>
          </a:r>
          <a:r>
            <a:rPr lang="en-US" altLang="zh-CN" sz="2000" kern="1200" dirty="0">
              <a:solidFill>
                <a:sysClr val="windowText" lastClr="000000">
                  <a:hueOff val="0"/>
                  <a:satOff val="0"/>
                  <a:lumOff val="0"/>
                  <a:alphaOff val="0"/>
                </a:sysClr>
              </a:solidFill>
              <a:latin typeface="Calibri"/>
              <a:ea typeface="+mn-ea"/>
              <a:cs typeface="+mn-cs"/>
            </a:rPr>
            <a:t>Web </a:t>
          </a:r>
          <a:r>
            <a:rPr lang="zh-CN" altLang="en-US" sz="2000" kern="1200" dirty="0">
              <a:solidFill>
                <a:sysClr val="windowText" lastClr="000000">
                  <a:hueOff val="0"/>
                  <a:satOff val="0"/>
                  <a:lumOff val="0"/>
                  <a:alphaOff val="0"/>
                </a:sysClr>
              </a:solidFill>
              <a:latin typeface="Calibri"/>
              <a:ea typeface="+mn-ea"/>
              <a:cs typeface="+mn-cs"/>
            </a:rPr>
            <a:t>服务器端将之前的请求通信环回给客户端的方法。</a:t>
          </a:r>
          <a:endParaRPr lang="zh-CN" altLang="en-US" sz="2000" kern="1200" dirty="0">
            <a:solidFill>
              <a:sysClr val="windowText" lastClr="000000">
                <a:hueOff val="0"/>
                <a:satOff val="0"/>
                <a:lumOff val="0"/>
                <a:alphaOff val="0"/>
              </a:sysClr>
            </a:solidFill>
            <a:latin typeface="Calibri"/>
            <a:ea typeface="宋体" panose="02010600030101010101" pitchFamily="2" charset="-122"/>
            <a:cs typeface="+mn-cs"/>
          </a:endParaRPr>
        </a:p>
      </dsp:txBody>
      <dsp:txXfrm>
        <a:off x="0" y="3235701"/>
        <a:ext cx="6144364" cy="1197000"/>
      </dsp:txXfrm>
    </dsp:sp>
    <dsp:sp modelId="{83AE31B9-FC45-4595-B848-C620AFD8DC71}">
      <dsp:nvSpPr>
        <dsp:cNvPr id="0" name=""/>
        <dsp:cNvSpPr/>
      </dsp:nvSpPr>
      <dsp:spPr>
        <a:xfrm>
          <a:off x="307218" y="2940501"/>
          <a:ext cx="4301054" cy="590400"/>
        </a:xfrm>
        <a:prstGeom prst="roundRect">
          <a:avLst/>
        </a:prstGeom>
        <a:gradFill rotWithShape="0">
          <a:gsLst>
            <a:gs pos="0">
              <a:srgbClr val="9BBB59">
                <a:hueOff val="11250264"/>
                <a:satOff val="-16880"/>
                <a:lumOff val="-2745"/>
                <a:alphaOff val="0"/>
                <a:tint val="50000"/>
                <a:satMod val="300000"/>
              </a:srgbClr>
            </a:gs>
            <a:gs pos="35000">
              <a:srgbClr val="9BBB59">
                <a:hueOff val="11250264"/>
                <a:satOff val="-16880"/>
                <a:lumOff val="-2745"/>
                <a:alphaOff val="0"/>
                <a:tint val="37000"/>
                <a:satMod val="300000"/>
              </a:srgbClr>
            </a:gs>
            <a:gs pos="100000">
              <a:srgbClr val="9BBB59">
                <a:hueOff val="11250264"/>
                <a:satOff val="-16880"/>
                <a:lumOff val="-2745"/>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2570" tIns="0" rIns="162570" bIns="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TRACE</a:t>
          </a:r>
          <a:endParaRPr lang="zh-CN" altLang="en-US" sz="2000" b="0" kern="1200" dirty="0">
            <a:solidFill>
              <a:sysClr val="windowText" lastClr="000000"/>
            </a:solidFill>
            <a:latin typeface="Calibri" panose="020F0502020204030204" pitchFamily="34" charset="0"/>
            <a:ea typeface="宋体" panose="02010600030101010101" pitchFamily="2" charset="-122"/>
            <a:cs typeface="Calibri" panose="020F0502020204030204" pitchFamily="34" charset="0"/>
          </a:endParaRPr>
        </a:p>
      </dsp:txBody>
      <dsp:txXfrm>
        <a:off x="336039" y="2969322"/>
        <a:ext cx="4243412"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9B4F8-B9B8-4A16-8056-FA7F3557B8C5}" type="datetimeFigureOut">
              <a:rPr lang="zh-CN" altLang="en-US" smtClean="0"/>
              <a:t>2023/11/13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70A8B-A679-4A27-84B0-328234F41242}" type="slidenum">
              <a:rPr lang="zh-CN" altLang="en-US" smtClean="0"/>
              <a:t>‹#›</a:t>
            </a:fld>
            <a:endParaRPr lang="zh-CN" altLang="en-US"/>
          </a:p>
        </p:txBody>
      </p:sp>
    </p:spTree>
    <p:extLst>
      <p:ext uri="{BB962C8B-B14F-4D97-AF65-F5344CB8AC3E}">
        <p14:creationId xmlns:p14="http://schemas.microsoft.com/office/powerpoint/2010/main" val="163263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a:t>
            </a:fld>
            <a:endParaRPr lang="zh-CN" altLang="en-US"/>
          </a:p>
        </p:txBody>
      </p:sp>
    </p:spTree>
    <p:extLst>
      <p:ext uri="{BB962C8B-B14F-4D97-AF65-F5344CB8AC3E}">
        <p14:creationId xmlns:p14="http://schemas.microsoft.com/office/powerpoint/2010/main" val="2787838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38</a:t>
            </a:fld>
            <a:endParaRPr lang="zh-CN" altLang="en-US"/>
          </a:p>
        </p:txBody>
      </p:sp>
    </p:spTree>
    <p:extLst>
      <p:ext uri="{BB962C8B-B14F-4D97-AF65-F5344CB8AC3E}">
        <p14:creationId xmlns:p14="http://schemas.microsoft.com/office/powerpoint/2010/main" val="1165303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40</a:t>
            </a:fld>
            <a:endParaRPr lang="zh-CN" altLang="en-US"/>
          </a:p>
        </p:txBody>
      </p:sp>
    </p:spTree>
    <p:extLst>
      <p:ext uri="{BB962C8B-B14F-4D97-AF65-F5344CB8AC3E}">
        <p14:creationId xmlns:p14="http://schemas.microsoft.com/office/powerpoint/2010/main" val="124433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a:t>
            </a:fld>
            <a:endParaRPr lang="zh-CN" altLang="en-US"/>
          </a:p>
        </p:txBody>
      </p:sp>
    </p:spTree>
    <p:extLst>
      <p:ext uri="{BB962C8B-B14F-4D97-AF65-F5344CB8AC3E}">
        <p14:creationId xmlns:p14="http://schemas.microsoft.com/office/powerpoint/2010/main" val="267843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7</a:t>
            </a:fld>
            <a:endParaRPr lang="zh-CN" altLang="en-US"/>
          </a:p>
        </p:txBody>
      </p:sp>
    </p:spTree>
    <p:extLst>
      <p:ext uri="{BB962C8B-B14F-4D97-AF65-F5344CB8AC3E}">
        <p14:creationId xmlns:p14="http://schemas.microsoft.com/office/powerpoint/2010/main" val="483525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11</a:t>
            </a:fld>
            <a:endParaRPr lang="zh-CN" altLang="en-US"/>
          </a:p>
        </p:txBody>
      </p:sp>
    </p:spTree>
    <p:extLst>
      <p:ext uri="{BB962C8B-B14F-4D97-AF65-F5344CB8AC3E}">
        <p14:creationId xmlns:p14="http://schemas.microsoft.com/office/powerpoint/2010/main" val="3403494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SpringBoot</a:t>
            </a:r>
            <a:r>
              <a:rPr lang="zh-CN" altLang="en-US" dirty="0"/>
              <a:t>快速构建应用程序、简化开发、提高效率。</a:t>
            </a:r>
          </a:p>
        </p:txBody>
      </p:sp>
      <p:sp>
        <p:nvSpPr>
          <p:cNvPr id="4" name="灯片编号占位符 3"/>
          <p:cNvSpPr>
            <a:spLocks noGrp="1"/>
          </p:cNvSpPr>
          <p:nvPr>
            <p:ph type="sldNum" sz="quarter" idx="5"/>
          </p:nvPr>
        </p:nvSpPr>
        <p:spPr/>
        <p:txBody>
          <a:bodyPr/>
          <a:lstStyle/>
          <a:p>
            <a:fld id="{41670A8B-A679-4A27-84B0-328234F41242}" type="slidenum">
              <a:rPr lang="zh-CN" altLang="en-US" smtClean="0"/>
              <a:t>12</a:t>
            </a:fld>
            <a:endParaRPr lang="zh-CN" altLang="en-US"/>
          </a:p>
        </p:txBody>
      </p:sp>
    </p:spTree>
    <p:extLst>
      <p:ext uri="{BB962C8B-B14F-4D97-AF65-F5344CB8AC3E}">
        <p14:creationId xmlns:p14="http://schemas.microsoft.com/office/powerpoint/2010/main" val="108883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15</a:t>
            </a:fld>
            <a:endParaRPr lang="zh-CN" altLang="en-US"/>
          </a:p>
        </p:txBody>
      </p:sp>
    </p:spTree>
    <p:extLst>
      <p:ext uri="{BB962C8B-B14F-4D97-AF65-F5344CB8AC3E}">
        <p14:creationId xmlns:p14="http://schemas.microsoft.com/office/powerpoint/2010/main" val="1692101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24</a:t>
            </a:fld>
            <a:endParaRPr lang="zh-CN" altLang="en-US"/>
          </a:p>
        </p:txBody>
      </p:sp>
    </p:spTree>
    <p:extLst>
      <p:ext uri="{BB962C8B-B14F-4D97-AF65-F5344CB8AC3E}">
        <p14:creationId xmlns:p14="http://schemas.microsoft.com/office/powerpoint/2010/main" val="2545786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30</a:t>
            </a:fld>
            <a:endParaRPr lang="zh-CN" altLang="en-US"/>
          </a:p>
        </p:txBody>
      </p:sp>
    </p:spTree>
    <p:extLst>
      <p:ext uri="{BB962C8B-B14F-4D97-AF65-F5344CB8AC3E}">
        <p14:creationId xmlns:p14="http://schemas.microsoft.com/office/powerpoint/2010/main" val="1937743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32</a:t>
            </a:fld>
            <a:endParaRPr lang="zh-CN" altLang="en-US"/>
          </a:p>
        </p:txBody>
      </p:sp>
    </p:spTree>
    <p:extLst>
      <p:ext uri="{BB962C8B-B14F-4D97-AF65-F5344CB8AC3E}">
        <p14:creationId xmlns:p14="http://schemas.microsoft.com/office/powerpoint/2010/main" val="1346462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78803-B1DC-855D-4DBC-529C7B54D78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C180CA-31F6-67D4-92EB-26328318AC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CF7C99-DE6D-CC4A-13E9-B199547E5937}"/>
              </a:ext>
            </a:extLst>
          </p:cNvPr>
          <p:cNvSpPr>
            <a:spLocks noGrp="1"/>
          </p:cNvSpPr>
          <p:nvPr>
            <p:ph type="dt" sz="half" idx="10"/>
          </p:nvPr>
        </p:nvSpPr>
        <p:spPr/>
        <p:txBody>
          <a:bodyPr/>
          <a:lstStyle/>
          <a:p>
            <a:fld id="{D2407400-BCA1-4CCF-9320-B208241C2B12}"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F401F4ED-8EBE-6D08-6AFA-83BEDBE4A0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26A27D-90CC-3601-A639-180B0433DDF0}"/>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343231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AD5EA-43B4-7D57-6D5C-ACC108BD21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2D9115D-45D6-A3B1-BD08-CC69524FEF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215E8-5099-BA84-7285-04122E78903D}"/>
              </a:ext>
            </a:extLst>
          </p:cNvPr>
          <p:cNvSpPr>
            <a:spLocks noGrp="1"/>
          </p:cNvSpPr>
          <p:nvPr>
            <p:ph type="dt" sz="half" idx="10"/>
          </p:nvPr>
        </p:nvSpPr>
        <p:spPr/>
        <p:txBody>
          <a:bodyPr/>
          <a:lstStyle/>
          <a:p>
            <a:fld id="{D2407400-BCA1-4CCF-9320-B208241C2B12}"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760879CB-FB62-F65B-1FDD-034F371DD6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F04D0F-BE4E-6A08-5845-F072380A2FC2}"/>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36499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A60B3F-C130-8897-15D6-CE9EFD0326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AD31B4-DC93-B234-4054-7FEFBBB7ED0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47C8E2-7A2C-8AFF-7CF8-64EC9EB31111}"/>
              </a:ext>
            </a:extLst>
          </p:cNvPr>
          <p:cNvSpPr>
            <a:spLocks noGrp="1"/>
          </p:cNvSpPr>
          <p:nvPr>
            <p:ph type="dt" sz="half" idx="10"/>
          </p:nvPr>
        </p:nvSpPr>
        <p:spPr/>
        <p:txBody>
          <a:bodyPr/>
          <a:lstStyle/>
          <a:p>
            <a:fld id="{D2407400-BCA1-4CCF-9320-B208241C2B12}"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12DC6749-E5D1-48B8-1B01-D8C5B902BE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72010D-BD5E-4847-2686-CB5238D6C96A}"/>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18064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3C689-BB9A-44D4-9884-20238864BA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7EB2BC-19DC-7BE6-F6BC-B959640287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F30DFF-0024-B056-9F82-8C493A565343}"/>
              </a:ext>
            </a:extLst>
          </p:cNvPr>
          <p:cNvSpPr>
            <a:spLocks noGrp="1"/>
          </p:cNvSpPr>
          <p:nvPr>
            <p:ph type="dt" sz="half" idx="10"/>
          </p:nvPr>
        </p:nvSpPr>
        <p:spPr/>
        <p:txBody>
          <a:bodyPr/>
          <a:lstStyle/>
          <a:p>
            <a:fld id="{D2407400-BCA1-4CCF-9320-B208241C2B12}"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FE873461-4D10-0C4F-BB91-0417422322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AA0E1E-1EF3-65E1-AE51-4A848013D49A}"/>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98793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E00A7-037E-C6B8-217B-6E59CA11657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1BBD18-41BC-F243-A748-621D206A6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72A086-3A6A-2663-986C-230BB245F505}"/>
              </a:ext>
            </a:extLst>
          </p:cNvPr>
          <p:cNvSpPr>
            <a:spLocks noGrp="1"/>
          </p:cNvSpPr>
          <p:nvPr>
            <p:ph type="dt" sz="half" idx="10"/>
          </p:nvPr>
        </p:nvSpPr>
        <p:spPr/>
        <p:txBody>
          <a:bodyPr/>
          <a:lstStyle/>
          <a:p>
            <a:fld id="{D2407400-BCA1-4CCF-9320-B208241C2B12}"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AA09BFA0-09BF-82A0-2DA1-00E089EE40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15D31F-C8AB-49A1-BE2A-7978982CAFF9}"/>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71888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2F9EB-60E2-9DF8-B909-E362263994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6526EB-CCFD-243B-6B54-0AB8A8C9F55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401016-EB74-06FE-2CEF-CA92D678D5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264DFAD-2BDF-B94A-C52C-D08801DE217F}"/>
              </a:ext>
            </a:extLst>
          </p:cNvPr>
          <p:cNvSpPr>
            <a:spLocks noGrp="1"/>
          </p:cNvSpPr>
          <p:nvPr>
            <p:ph type="dt" sz="half" idx="10"/>
          </p:nvPr>
        </p:nvSpPr>
        <p:spPr/>
        <p:txBody>
          <a:bodyPr/>
          <a:lstStyle/>
          <a:p>
            <a:fld id="{D2407400-BCA1-4CCF-9320-B208241C2B12}" type="datetimeFigureOut">
              <a:rPr lang="zh-CN" altLang="en-US" smtClean="0"/>
              <a:t>2023/11/13</a:t>
            </a:fld>
            <a:endParaRPr lang="zh-CN" altLang="en-US"/>
          </a:p>
        </p:txBody>
      </p:sp>
      <p:sp>
        <p:nvSpPr>
          <p:cNvPr id="6" name="页脚占位符 5">
            <a:extLst>
              <a:ext uri="{FF2B5EF4-FFF2-40B4-BE49-F238E27FC236}">
                <a16:creationId xmlns:a16="http://schemas.microsoft.com/office/drawing/2014/main" id="{DB970325-1C82-AD51-5285-323C7596FC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805842-495A-D34F-6E5F-A83357F17E23}"/>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70613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1F9AA-A543-96F2-E8B0-145B69751A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CA0668-F08B-0A09-5C9C-A62E48491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9137B1-9742-527D-7626-817B96750E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ACEF82-CFF5-57FF-1A8C-68363ED30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E3CD740-7D59-95C6-8E32-988FF32853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50A8A02-67E5-5BCF-3F24-0D94BE26251F}"/>
              </a:ext>
            </a:extLst>
          </p:cNvPr>
          <p:cNvSpPr>
            <a:spLocks noGrp="1"/>
          </p:cNvSpPr>
          <p:nvPr>
            <p:ph type="dt" sz="half" idx="10"/>
          </p:nvPr>
        </p:nvSpPr>
        <p:spPr/>
        <p:txBody>
          <a:bodyPr/>
          <a:lstStyle/>
          <a:p>
            <a:fld id="{D2407400-BCA1-4CCF-9320-B208241C2B12}" type="datetimeFigureOut">
              <a:rPr lang="zh-CN" altLang="en-US" smtClean="0"/>
              <a:t>2023/11/13</a:t>
            </a:fld>
            <a:endParaRPr lang="zh-CN" altLang="en-US"/>
          </a:p>
        </p:txBody>
      </p:sp>
      <p:sp>
        <p:nvSpPr>
          <p:cNvPr id="8" name="页脚占位符 7">
            <a:extLst>
              <a:ext uri="{FF2B5EF4-FFF2-40B4-BE49-F238E27FC236}">
                <a16:creationId xmlns:a16="http://schemas.microsoft.com/office/drawing/2014/main" id="{1A9EB029-22E3-A395-AFFD-D3FA70A4E0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5CFE57-73C0-FE8C-83A6-ADB75C590124}"/>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246381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6052F-8656-99E0-A044-96ECD0E8519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5A215E-1D10-DE23-E4B1-1F7670B6CCC4}"/>
              </a:ext>
            </a:extLst>
          </p:cNvPr>
          <p:cNvSpPr>
            <a:spLocks noGrp="1"/>
          </p:cNvSpPr>
          <p:nvPr>
            <p:ph type="dt" sz="half" idx="10"/>
          </p:nvPr>
        </p:nvSpPr>
        <p:spPr/>
        <p:txBody>
          <a:bodyPr/>
          <a:lstStyle/>
          <a:p>
            <a:fld id="{D2407400-BCA1-4CCF-9320-B208241C2B12}" type="datetimeFigureOut">
              <a:rPr lang="zh-CN" altLang="en-US" smtClean="0"/>
              <a:t>2023/11/13</a:t>
            </a:fld>
            <a:endParaRPr lang="zh-CN" altLang="en-US"/>
          </a:p>
        </p:txBody>
      </p:sp>
      <p:sp>
        <p:nvSpPr>
          <p:cNvPr id="4" name="页脚占位符 3">
            <a:extLst>
              <a:ext uri="{FF2B5EF4-FFF2-40B4-BE49-F238E27FC236}">
                <a16:creationId xmlns:a16="http://schemas.microsoft.com/office/drawing/2014/main" id="{BB3C5798-2116-D8F9-B4FA-F61DB0C3545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8A7607-91E2-D637-232F-4F9B5690B16A}"/>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264914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8209A8-E09C-41E7-77FC-C499885CF4AD}"/>
              </a:ext>
            </a:extLst>
          </p:cNvPr>
          <p:cNvSpPr>
            <a:spLocks noGrp="1"/>
          </p:cNvSpPr>
          <p:nvPr>
            <p:ph type="dt" sz="half" idx="10"/>
          </p:nvPr>
        </p:nvSpPr>
        <p:spPr/>
        <p:txBody>
          <a:bodyPr/>
          <a:lstStyle/>
          <a:p>
            <a:fld id="{D2407400-BCA1-4CCF-9320-B208241C2B12}" type="datetimeFigureOut">
              <a:rPr lang="zh-CN" altLang="en-US" smtClean="0"/>
              <a:t>2023/11/13</a:t>
            </a:fld>
            <a:endParaRPr lang="zh-CN" altLang="en-US"/>
          </a:p>
        </p:txBody>
      </p:sp>
      <p:sp>
        <p:nvSpPr>
          <p:cNvPr id="3" name="页脚占位符 2">
            <a:extLst>
              <a:ext uri="{FF2B5EF4-FFF2-40B4-BE49-F238E27FC236}">
                <a16:creationId xmlns:a16="http://schemas.microsoft.com/office/drawing/2014/main" id="{8DA37CDE-627B-8688-DE6A-9272DAA4F94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8CD9DF-2CAD-5A4B-D811-2287DBF2B1F8}"/>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316469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4C832-1EA2-BAEF-B8EB-4A7F5977FC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07E8AD-CE50-09DC-30BF-F8AAF0C03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76463A9-F51C-BB9E-BD1A-C24ED2C54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082058-9BD1-A542-82D2-B84766C81132}"/>
              </a:ext>
            </a:extLst>
          </p:cNvPr>
          <p:cNvSpPr>
            <a:spLocks noGrp="1"/>
          </p:cNvSpPr>
          <p:nvPr>
            <p:ph type="dt" sz="half" idx="10"/>
          </p:nvPr>
        </p:nvSpPr>
        <p:spPr/>
        <p:txBody>
          <a:bodyPr/>
          <a:lstStyle/>
          <a:p>
            <a:fld id="{D2407400-BCA1-4CCF-9320-B208241C2B12}" type="datetimeFigureOut">
              <a:rPr lang="zh-CN" altLang="en-US" smtClean="0"/>
              <a:t>2023/11/13</a:t>
            </a:fld>
            <a:endParaRPr lang="zh-CN" altLang="en-US"/>
          </a:p>
        </p:txBody>
      </p:sp>
      <p:sp>
        <p:nvSpPr>
          <p:cNvPr id="6" name="页脚占位符 5">
            <a:extLst>
              <a:ext uri="{FF2B5EF4-FFF2-40B4-BE49-F238E27FC236}">
                <a16:creationId xmlns:a16="http://schemas.microsoft.com/office/drawing/2014/main" id="{D5CC85E9-6032-4C2C-8952-E2A43F997C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7E3FE3-CFC3-6E0C-6173-EED7910BBEF7}"/>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21455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2FE76-0511-2BB5-4C99-96E6A15CF0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F61A8DA-5020-430A-9CE4-95987DDBE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995129-30D2-1059-B166-F5D4DD4A2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04382C-FCDC-4F2F-087B-9BC3300BBAAD}"/>
              </a:ext>
            </a:extLst>
          </p:cNvPr>
          <p:cNvSpPr>
            <a:spLocks noGrp="1"/>
          </p:cNvSpPr>
          <p:nvPr>
            <p:ph type="dt" sz="half" idx="10"/>
          </p:nvPr>
        </p:nvSpPr>
        <p:spPr/>
        <p:txBody>
          <a:bodyPr/>
          <a:lstStyle/>
          <a:p>
            <a:fld id="{D2407400-BCA1-4CCF-9320-B208241C2B12}" type="datetimeFigureOut">
              <a:rPr lang="zh-CN" altLang="en-US" smtClean="0"/>
              <a:t>2023/11/13</a:t>
            </a:fld>
            <a:endParaRPr lang="zh-CN" altLang="en-US"/>
          </a:p>
        </p:txBody>
      </p:sp>
      <p:sp>
        <p:nvSpPr>
          <p:cNvPr id="6" name="页脚占位符 5">
            <a:extLst>
              <a:ext uri="{FF2B5EF4-FFF2-40B4-BE49-F238E27FC236}">
                <a16:creationId xmlns:a16="http://schemas.microsoft.com/office/drawing/2014/main" id="{23F5B246-D61A-6C5B-859A-3361C3D5F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30CA7C-2F21-5E31-61D8-289E720A5C62}"/>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27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19EBC7F-5221-5BF7-2439-AEDF43623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8853EE-826D-710F-A13C-4FC3AAECA4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016301-7B84-993F-66FB-587B3E9E87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07400-BCA1-4CCF-9320-B208241C2B12}"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2D5F6E63-FFC5-86C6-21DC-04057B771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913343-0FBC-DD7B-F863-B5BEDAE04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80893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image" Target="../media/image35.sv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1.sv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31.sv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7.png"/><Relationship Id="rId7" Type="http://schemas.openxmlformats.org/officeDocument/2006/relationships/image" Target="../media/image35.sv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1.sv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3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6.png"/><Relationship Id="rId3" Type="http://schemas.openxmlformats.org/officeDocument/2006/relationships/image" Target="../media/image26.png"/><Relationship Id="rId7" Type="http://schemas.openxmlformats.org/officeDocument/2006/relationships/image" Target="../media/image34.png"/><Relationship Id="rId12"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1.svg"/><Relationship Id="rId11" Type="http://schemas.openxmlformats.org/officeDocument/2006/relationships/image" Target="../media/image44.png"/><Relationship Id="rId5" Type="http://schemas.openxmlformats.org/officeDocument/2006/relationships/image" Target="../media/image30.png"/><Relationship Id="rId10" Type="http://schemas.openxmlformats.org/officeDocument/2006/relationships/image" Target="../media/image43.png"/><Relationship Id="rId4" Type="http://schemas.openxmlformats.org/officeDocument/2006/relationships/image" Target="../media/image27.png"/><Relationship Id="rId9"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45.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tomcat.apache.org/" TargetMode="External"/><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tomcat.apache.org/download-90.cgi" TargetMode="External"/><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spring.io/" TargetMode="Externa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hyperlink" Target="https://spring.io/"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emf"/><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3">
            <a:extLst>
              <a:ext uri="{FF2B5EF4-FFF2-40B4-BE49-F238E27FC236}">
                <a16:creationId xmlns:a16="http://schemas.microsoft.com/office/drawing/2014/main" id="{1851DF1D-AE01-5A58-8E63-6FD43D896E82}"/>
              </a:ext>
            </a:extLst>
          </p:cNvPr>
          <p:cNvSpPr txBox="1">
            <a:spLocks/>
          </p:cNvSpPr>
          <p:nvPr/>
        </p:nvSpPr>
        <p:spPr>
          <a:xfrm>
            <a:off x="3576680" y="3652349"/>
            <a:ext cx="6042054" cy="25260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宋体" panose="02010600030101010101" pitchFamily="2" charset="-122"/>
                <a:ea typeface="宋体" panose="02010600030101010101" pitchFamily="2" charset="-122"/>
              </a:rPr>
              <a:t>任课教师：何晓玉</a:t>
            </a:r>
            <a:endParaRPr lang="en-US" altLang="zh-CN" sz="28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院系：计算机科学与技术学院</a:t>
            </a:r>
          </a:p>
          <a:p>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邮箱：</a:t>
            </a:r>
            <a:r>
              <a:rPr lang="en-US" altLang="zh-CN" sz="2800" b="1" dirty="0">
                <a:latin typeface="宋体" panose="02010600030101010101" pitchFamily="2" charset="-122"/>
                <a:ea typeface="宋体" panose="02010600030101010101" pitchFamily="2" charset="-122"/>
              </a:rPr>
              <a:t>hexiaoyv@zstu.edu.cn</a:t>
            </a:r>
          </a:p>
          <a:p>
            <a:endParaRPr lang="zh-CN" altLang="en-US" sz="2800" b="1" dirty="0">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5A825BFF-E83D-4E9D-E6C3-80A53C60D543}"/>
              </a:ext>
            </a:extLst>
          </p:cNvPr>
          <p:cNvSpPr txBox="1"/>
          <p:nvPr/>
        </p:nvSpPr>
        <p:spPr>
          <a:xfrm>
            <a:off x="2760032" y="622537"/>
            <a:ext cx="6037806" cy="92333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chemeClr val="accent2"/>
                </a:solidFill>
                <a:effectLst/>
                <a:uLnTx/>
                <a:uFillTx/>
                <a:latin typeface="Arial" panose="020B0604020202020204"/>
                <a:ea typeface="微软雅黑" panose="020B0503020204020204" charset="-122"/>
                <a:cs typeface="+mn-ea"/>
                <a:sym typeface="+mn-lt"/>
              </a:rPr>
              <a:t>Web</a:t>
            </a:r>
            <a:r>
              <a:rPr kumimoji="0" lang="zh-CN" altLang="en-US" sz="5400" b="0" i="0" u="none" strike="noStrike" kern="1200" cap="none" spc="0" normalizeH="0" baseline="0" noProof="0" dirty="0">
                <a:ln>
                  <a:noFill/>
                </a:ln>
                <a:solidFill>
                  <a:schemeClr val="accent2"/>
                </a:solidFill>
                <a:effectLst/>
                <a:uLnTx/>
                <a:uFillTx/>
                <a:latin typeface="Arial" panose="020B0604020202020204"/>
                <a:ea typeface="微软雅黑" panose="020B0503020204020204" charset="-122"/>
                <a:cs typeface="+mn-ea"/>
                <a:sym typeface="+mn-lt"/>
              </a:rPr>
              <a:t>应用开发</a:t>
            </a:r>
            <a:endParaRPr kumimoji="0" lang="en-US" sz="5400" b="0" i="0" u="none" strike="noStrike" kern="1200" cap="none" spc="0" normalizeH="0" baseline="0" noProof="0" dirty="0">
              <a:ln>
                <a:noFill/>
              </a:ln>
              <a:solidFill>
                <a:schemeClr val="accent2"/>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341167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57F1DD84-5687-0715-AC57-74CD8D4F0F14}"/>
              </a:ext>
            </a:extLst>
          </p:cNvPr>
          <p:cNvSpPr txBox="1">
            <a:spLocks/>
          </p:cNvSpPr>
          <p:nvPr/>
        </p:nvSpPr>
        <p:spPr>
          <a:xfrm>
            <a:off x="538493" y="369770"/>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Spring</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概述</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3" name="矩形 2">
            <a:extLst>
              <a:ext uri="{FF2B5EF4-FFF2-40B4-BE49-F238E27FC236}">
                <a16:creationId xmlns:a16="http://schemas.microsoft.com/office/drawing/2014/main" id="{024274D3-F4FC-3E29-2B71-891DCC8DA0C4}"/>
              </a:ext>
            </a:extLst>
          </p:cNvPr>
          <p:cNvSpPr/>
          <p:nvPr/>
        </p:nvSpPr>
        <p:spPr>
          <a:xfrm>
            <a:off x="338185" y="1471472"/>
            <a:ext cx="5757376" cy="5016758"/>
          </a:xfrm>
          <a:prstGeom prst="rect">
            <a:avLst/>
          </a:prstGeom>
        </p:spPr>
        <p:txBody>
          <a:bodyPr wrap="square">
            <a:spAutoFit/>
          </a:bodyPr>
          <a:lstStyle/>
          <a:p>
            <a:pPr algn="just"/>
            <a:r>
              <a:rPr lang="en-US" sz="2000" dirty="0">
                <a:solidFill>
                  <a:prstClr val="black"/>
                </a:solidFill>
                <a:latin typeface="Calibri"/>
              </a:rPr>
              <a:t>MVC</a:t>
            </a:r>
            <a:r>
              <a:rPr lang="zh-CN" altLang="en-US" sz="2000" dirty="0">
                <a:solidFill>
                  <a:prstClr val="black"/>
                </a:solidFill>
                <a:latin typeface="Calibri"/>
                <a:ea typeface="宋体" panose="02010600030101010101" pitchFamily="2" charset="-122"/>
              </a:rPr>
              <a:t>（</a:t>
            </a:r>
            <a:r>
              <a:rPr lang="en-US" sz="2000" dirty="0">
                <a:solidFill>
                  <a:prstClr val="black"/>
                </a:solidFill>
                <a:latin typeface="Calibri"/>
              </a:rPr>
              <a:t>Model-View-Controller </a:t>
            </a:r>
            <a:r>
              <a:rPr lang="zh-CN" altLang="en-US" sz="2000" dirty="0">
                <a:solidFill>
                  <a:prstClr val="black"/>
                </a:solidFill>
                <a:latin typeface="Calibri"/>
                <a:ea typeface="宋体" panose="02010600030101010101" pitchFamily="2" charset="-122"/>
              </a:rPr>
              <a:t>模型</a:t>
            </a:r>
            <a:r>
              <a:rPr lang="en-US" sz="2000" dirty="0">
                <a:solidFill>
                  <a:prstClr val="black"/>
                </a:solidFill>
                <a:latin typeface="Calibri"/>
              </a:rPr>
              <a:t>-</a:t>
            </a:r>
            <a:r>
              <a:rPr lang="zh-CN" altLang="en-US" sz="2000" dirty="0">
                <a:solidFill>
                  <a:prstClr val="black"/>
                </a:solidFill>
                <a:latin typeface="Calibri"/>
                <a:ea typeface="宋体" panose="02010600030101010101" pitchFamily="2" charset="-122"/>
              </a:rPr>
              <a:t>视图</a:t>
            </a:r>
            <a:r>
              <a:rPr lang="en-US" sz="2000" dirty="0">
                <a:solidFill>
                  <a:prstClr val="black"/>
                </a:solidFill>
                <a:latin typeface="Calibri"/>
              </a:rPr>
              <a:t>-</a:t>
            </a:r>
            <a:r>
              <a:rPr lang="zh-CN" altLang="en-US" sz="2000" dirty="0">
                <a:solidFill>
                  <a:prstClr val="black"/>
                </a:solidFill>
                <a:latin typeface="Calibri"/>
                <a:ea typeface="宋体" panose="02010600030101010101" pitchFamily="2" charset="-122"/>
              </a:rPr>
              <a:t>控制器）是一个存在于服务器表达层的模型。在</a:t>
            </a:r>
            <a:r>
              <a:rPr lang="en-US" sz="2000" dirty="0">
                <a:solidFill>
                  <a:prstClr val="black"/>
                </a:solidFill>
                <a:latin typeface="Calibri"/>
              </a:rPr>
              <a:t>MVC</a:t>
            </a:r>
            <a:r>
              <a:rPr lang="zh-CN" altLang="en-US" sz="2000" dirty="0">
                <a:solidFill>
                  <a:prstClr val="black"/>
                </a:solidFill>
                <a:latin typeface="Calibri"/>
                <a:ea typeface="宋体" panose="02010600030101010101" pitchFamily="2" charset="-122"/>
              </a:rPr>
              <a:t>经典架构中，强制性地把应用程序的输入、处理和输出分开，将程序分成</a:t>
            </a:r>
            <a:r>
              <a:rPr lang="en-US" sz="2000" dirty="0">
                <a:solidFill>
                  <a:prstClr val="black"/>
                </a:solidFill>
                <a:latin typeface="Calibri"/>
              </a:rPr>
              <a:t>3</a:t>
            </a:r>
            <a:r>
              <a:rPr lang="zh-CN" altLang="en-US" sz="2000" dirty="0">
                <a:solidFill>
                  <a:prstClr val="black"/>
                </a:solidFill>
                <a:latin typeface="Calibri"/>
                <a:ea typeface="宋体" panose="02010600030101010101" pitchFamily="2" charset="-122"/>
              </a:rPr>
              <a:t>个核心模块</a:t>
            </a:r>
            <a:r>
              <a:rPr lang="en-US" altLang="zh-CN" sz="2000" dirty="0">
                <a:solidFill>
                  <a:prstClr val="black"/>
                </a:solidFill>
                <a:latin typeface="Calibri"/>
                <a:ea typeface="宋体" panose="02010600030101010101" pitchFamily="2" charset="-122"/>
              </a:rPr>
              <a:t>——</a:t>
            </a:r>
            <a:r>
              <a:rPr lang="zh-CN" altLang="en-US" sz="2000" dirty="0">
                <a:solidFill>
                  <a:prstClr val="black"/>
                </a:solidFill>
                <a:latin typeface="Calibri"/>
                <a:ea typeface="宋体" panose="02010600030101010101" pitchFamily="2" charset="-122"/>
              </a:rPr>
              <a:t>模型、视图、控制器。</a:t>
            </a:r>
            <a:endParaRPr lang="en-US" altLang="zh-CN" sz="2000" dirty="0">
              <a:solidFill>
                <a:prstClr val="black"/>
              </a:solidFill>
              <a:latin typeface="Calibri"/>
              <a:ea typeface="宋体" panose="02010600030101010101" pitchFamily="2" charset="-122"/>
            </a:endParaRPr>
          </a:p>
          <a:p>
            <a:endParaRPr lang="en-US" altLang="zh-CN" sz="2000" dirty="0">
              <a:solidFill>
                <a:prstClr val="black"/>
              </a:solidFill>
              <a:latin typeface="Calibri"/>
              <a:ea typeface="宋体" panose="02010600030101010101" pitchFamily="2" charset="-122"/>
            </a:endParaRPr>
          </a:p>
          <a:p>
            <a:pPr marL="457200" indent="-457200" algn="just">
              <a:buAutoNum type="arabicParenBoth"/>
            </a:pPr>
            <a:r>
              <a:rPr lang="en-US" altLang="zh-CN" sz="2000" dirty="0">
                <a:solidFill>
                  <a:prstClr val="black"/>
                </a:solidFill>
                <a:latin typeface="Calibri"/>
                <a:ea typeface="宋体" panose="02010600030101010101" pitchFamily="2" charset="-122"/>
              </a:rPr>
              <a:t>Model</a:t>
            </a:r>
          </a:p>
          <a:p>
            <a:pPr algn="just"/>
            <a:r>
              <a:rPr lang="en-US" altLang="zh-CN" sz="2000" dirty="0">
                <a:solidFill>
                  <a:prstClr val="black"/>
                </a:solidFill>
                <a:latin typeface="Calibri"/>
                <a:ea typeface="宋体" panose="02010600030101010101" pitchFamily="2" charset="-122"/>
              </a:rPr>
              <a:t>       Web</a:t>
            </a:r>
            <a:r>
              <a:rPr lang="zh-CN" altLang="en-US" sz="2000" dirty="0">
                <a:solidFill>
                  <a:prstClr val="black"/>
                </a:solidFill>
                <a:latin typeface="Calibri"/>
                <a:ea typeface="宋体" panose="02010600030101010101" pitchFamily="2" charset="-122"/>
              </a:rPr>
              <a:t>应用中的核心功能，包括业务逻辑层和数据库访问层</a:t>
            </a:r>
            <a:endParaRPr lang="en-US" altLang="zh-CN" sz="2000" dirty="0">
              <a:solidFill>
                <a:prstClr val="black"/>
              </a:solidFill>
              <a:latin typeface="Calibri"/>
              <a:ea typeface="宋体" panose="02010600030101010101" pitchFamily="2" charset="-122"/>
            </a:endParaRPr>
          </a:p>
          <a:p>
            <a:pPr algn="just"/>
            <a:endParaRPr lang="en-US" altLang="zh-CN" sz="2000" dirty="0">
              <a:solidFill>
                <a:prstClr val="black"/>
              </a:solidFill>
              <a:latin typeface="Calibri"/>
              <a:ea typeface="宋体" panose="02010600030101010101" pitchFamily="2" charset="-122"/>
            </a:endParaRPr>
          </a:p>
          <a:p>
            <a:pPr algn="just"/>
            <a:r>
              <a:rPr lang="en-US" altLang="zh-CN" sz="2000" dirty="0">
                <a:solidFill>
                  <a:prstClr val="black"/>
                </a:solidFill>
                <a:latin typeface="Calibri"/>
                <a:ea typeface="宋体" panose="02010600030101010101" pitchFamily="2" charset="-122"/>
              </a:rPr>
              <a:t>(2) </a:t>
            </a:r>
            <a:r>
              <a:rPr lang="zh-CN" altLang="en-US" sz="2000" dirty="0">
                <a:solidFill>
                  <a:prstClr val="black"/>
                </a:solidFill>
                <a:latin typeface="Calibri"/>
                <a:ea typeface="宋体" panose="02010600030101010101" pitchFamily="2" charset="-122"/>
              </a:rPr>
              <a:t>视图</a:t>
            </a:r>
            <a:endParaRPr lang="en-US" altLang="zh-CN" sz="2000" dirty="0">
              <a:solidFill>
                <a:prstClr val="black"/>
              </a:solidFill>
              <a:latin typeface="Calibri"/>
              <a:ea typeface="宋体" panose="02010600030101010101" pitchFamily="2" charset="-122"/>
            </a:endParaRPr>
          </a:p>
          <a:p>
            <a:pPr algn="just"/>
            <a:r>
              <a:rPr lang="en-US" altLang="zh-CN" sz="2000" dirty="0">
                <a:solidFill>
                  <a:prstClr val="black"/>
                </a:solidFill>
                <a:latin typeface="Calibri"/>
                <a:ea typeface="宋体" panose="02010600030101010101" pitchFamily="2" charset="-122"/>
              </a:rPr>
              <a:t>       </a:t>
            </a:r>
            <a:r>
              <a:rPr lang="zh-CN" altLang="en-US" sz="2000" dirty="0">
                <a:solidFill>
                  <a:prstClr val="black"/>
                </a:solidFill>
                <a:latin typeface="Calibri"/>
                <a:ea typeface="宋体" panose="02010600030101010101" pitchFamily="2" charset="-122"/>
              </a:rPr>
              <a:t>主要指用户看到并与之交互的界面，一般由</a:t>
            </a:r>
            <a:r>
              <a:rPr lang="en-US" altLang="zh-CN" sz="2000" dirty="0">
                <a:solidFill>
                  <a:prstClr val="black"/>
                </a:solidFill>
                <a:latin typeface="Calibri"/>
                <a:ea typeface="宋体" panose="02010600030101010101" pitchFamily="2" charset="-122"/>
              </a:rPr>
              <a:t>JSP</a:t>
            </a:r>
            <a:r>
              <a:rPr lang="zh-CN" altLang="en-US" sz="2000" dirty="0">
                <a:solidFill>
                  <a:prstClr val="black"/>
                </a:solidFill>
                <a:latin typeface="Calibri"/>
                <a:ea typeface="宋体" panose="02010600030101010101" pitchFamily="2" charset="-122"/>
              </a:rPr>
              <a:t>和</a:t>
            </a:r>
            <a:r>
              <a:rPr lang="en-US" altLang="zh-CN" sz="2000" dirty="0">
                <a:solidFill>
                  <a:prstClr val="black"/>
                </a:solidFill>
                <a:latin typeface="Calibri"/>
                <a:ea typeface="宋体" panose="02010600030101010101" pitchFamily="2" charset="-122"/>
              </a:rPr>
              <a:t>HTML</a:t>
            </a:r>
            <a:r>
              <a:rPr lang="zh-CN" altLang="en-US" sz="2000" dirty="0">
                <a:solidFill>
                  <a:prstClr val="black"/>
                </a:solidFill>
                <a:latin typeface="Calibri"/>
                <a:ea typeface="宋体" panose="02010600030101010101" pitchFamily="2" charset="-122"/>
              </a:rPr>
              <a:t>构建</a:t>
            </a:r>
            <a:endParaRPr lang="en-US" altLang="zh-CN" sz="2000" dirty="0">
              <a:solidFill>
                <a:prstClr val="black"/>
              </a:solidFill>
              <a:latin typeface="Calibri"/>
              <a:ea typeface="宋体" panose="02010600030101010101" pitchFamily="2" charset="-122"/>
            </a:endParaRPr>
          </a:p>
          <a:p>
            <a:pPr algn="just"/>
            <a:endParaRPr lang="en-US" altLang="zh-CN" sz="2000" dirty="0">
              <a:solidFill>
                <a:prstClr val="black"/>
              </a:solidFill>
              <a:latin typeface="Calibri"/>
              <a:ea typeface="宋体" panose="02010600030101010101" pitchFamily="2" charset="-122"/>
            </a:endParaRPr>
          </a:p>
          <a:p>
            <a:pPr algn="just"/>
            <a:r>
              <a:rPr lang="en-US" altLang="zh-CN" sz="2000" dirty="0">
                <a:solidFill>
                  <a:prstClr val="black"/>
                </a:solidFill>
                <a:latin typeface="Calibri"/>
                <a:ea typeface="宋体" panose="02010600030101010101" pitchFamily="2" charset="-122"/>
              </a:rPr>
              <a:t>(3) </a:t>
            </a:r>
            <a:r>
              <a:rPr lang="zh-CN" altLang="en-US" sz="2000" dirty="0">
                <a:solidFill>
                  <a:prstClr val="black"/>
                </a:solidFill>
                <a:latin typeface="Calibri"/>
                <a:ea typeface="宋体" panose="02010600030101010101" pitchFamily="2" charset="-122"/>
              </a:rPr>
              <a:t>控制器</a:t>
            </a:r>
            <a:endParaRPr lang="en-US" altLang="zh-CN" sz="2000" dirty="0">
              <a:solidFill>
                <a:prstClr val="black"/>
              </a:solidFill>
              <a:latin typeface="Calibri"/>
              <a:ea typeface="宋体" panose="02010600030101010101" pitchFamily="2" charset="-122"/>
            </a:endParaRPr>
          </a:p>
          <a:p>
            <a:pPr algn="just"/>
            <a:r>
              <a:rPr lang="en-US" altLang="zh-CN" sz="2000" dirty="0">
                <a:solidFill>
                  <a:prstClr val="black"/>
                </a:solidFill>
                <a:latin typeface="Calibri"/>
                <a:ea typeface="宋体" panose="02010600030101010101" pitchFamily="2" charset="-122"/>
              </a:rPr>
              <a:t>       </a:t>
            </a:r>
            <a:r>
              <a:rPr lang="zh-CN" altLang="en-US" sz="2000" dirty="0">
                <a:solidFill>
                  <a:prstClr val="black"/>
                </a:solidFill>
                <a:latin typeface="Calibri"/>
                <a:ea typeface="宋体" panose="02010600030101010101" pitchFamily="2" charset="-122"/>
              </a:rPr>
              <a:t>控制器负责交互和将用户输入的数据导入模型。</a:t>
            </a:r>
            <a:endParaRPr lang="en-US" altLang="zh-CN" sz="2000" dirty="0">
              <a:solidFill>
                <a:prstClr val="black"/>
              </a:solidFill>
              <a:latin typeface="Calibri"/>
              <a:ea typeface="宋体" panose="02010600030101010101" pitchFamily="2" charset="-122"/>
            </a:endParaRPr>
          </a:p>
        </p:txBody>
      </p:sp>
      <p:pic>
        <p:nvPicPr>
          <p:cNvPr id="7" name="图片 6">
            <a:extLst>
              <a:ext uri="{FF2B5EF4-FFF2-40B4-BE49-F238E27FC236}">
                <a16:creationId xmlns:a16="http://schemas.microsoft.com/office/drawing/2014/main" id="{1F0BF4A4-F545-D8EF-DE9D-A5B794DE7E6E}"/>
              </a:ext>
            </a:extLst>
          </p:cNvPr>
          <p:cNvPicPr>
            <a:picLocks noChangeAspect="1"/>
          </p:cNvPicPr>
          <p:nvPr/>
        </p:nvPicPr>
        <p:blipFill rotWithShape="1">
          <a:blip r:embed="rId2"/>
          <a:srcRect l="11048"/>
          <a:stretch/>
        </p:blipFill>
        <p:spPr>
          <a:xfrm>
            <a:off x="6587274" y="1048906"/>
            <a:ext cx="5416443" cy="5439324"/>
          </a:xfrm>
          <a:prstGeom prst="rect">
            <a:avLst/>
          </a:prstGeom>
        </p:spPr>
      </p:pic>
    </p:spTree>
    <p:extLst>
      <p:ext uri="{BB962C8B-B14F-4D97-AF65-F5344CB8AC3E}">
        <p14:creationId xmlns:p14="http://schemas.microsoft.com/office/powerpoint/2010/main" val="796188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57F1DD84-5687-0715-AC57-74CD8D4F0F14}"/>
              </a:ext>
            </a:extLst>
          </p:cNvPr>
          <p:cNvSpPr txBox="1">
            <a:spLocks/>
          </p:cNvSpPr>
          <p:nvPr/>
        </p:nvSpPr>
        <p:spPr>
          <a:xfrm>
            <a:off x="538493" y="369770"/>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Spring</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概述</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pic>
        <p:nvPicPr>
          <p:cNvPr id="11" name="图片 10">
            <a:extLst>
              <a:ext uri="{FF2B5EF4-FFF2-40B4-BE49-F238E27FC236}">
                <a16:creationId xmlns:a16="http://schemas.microsoft.com/office/drawing/2014/main" id="{76C606CD-28DC-2D21-1DCC-FB308B23542F}"/>
              </a:ext>
            </a:extLst>
          </p:cNvPr>
          <p:cNvPicPr>
            <a:picLocks noChangeAspect="1"/>
          </p:cNvPicPr>
          <p:nvPr/>
        </p:nvPicPr>
        <p:blipFill>
          <a:blip r:embed="rId3"/>
          <a:stretch>
            <a:fillRect/>
          </a:stretch>
        </p:blipFill>
        <p:spPr>
          <a:xfrm>
            <a:off x="217359" y="1095699"/>
            <a:ext cx="11610258" cy="5182508"/>
          </a:xfrm>
          <a:prstGeom prst="rect">
            <a:avLst/>
          </a:prstGeom>
        </p:spPr>
      </p:pic>
      <p:sp>
        <p:nvSpPr>
          <p:cNvPr id="13" name="文本框 12">
            <a:extLst>
              <a:ext uri="{FF2B5EF4-FFF2-40B4-BE49-F238E27FC236}">
                <a16:creationId xmlns:a16="http://schemas.microsoft.com/office/drawing/2014/main" id="{9C339458-1368-A10C-EABE-DEB12DEF2CF1}"/>
              </a:ext>
            </a:extLst>
          </p:cNvPr>
          <p:cNvSpPr txBox="1"/>
          <p:nvPr/>
        </p:nvSpPr>
        <p:spPr>
          <a:xfrm>
            <a:off x="5438188" y="6340479"/>
            <a:ext cx="2280378" cy="400110"/>
          </a:xfrm>
          <a:prstGeom prst="rect">
            <a:avLst/>
          </a:prstGeom>
          <a:noFill/>
        </p:spPr>
        <p:txBody>
          <a:bodyPr wrap="square">
            <a:spAutoFit/>
          </a:bodyPr>
          <a:lstStyle/>
          <a:p>
            <a:r>
              <a:rPr kumimoji="0" lang="en-US" altLang="zh-CN" sz="2000" b="0" i="0" u="none" strike="noStrike" kern="1200" cap="none" spc="0" normalizeH="0" baseline="0" noProof="0" dirty="0">
                <a:ln>
                  <a:noFill/>
                </a:ln>
                <a:solidFill>
                  <a:prstClr val="black"/>
                </a:solidFill>
                <a:effectLst/>
                <a:uLnTx/>
                <a:uFillTx/>
                <a:latin typeface="Calibri"/>
                <a:ea typeface="+mn-ea"/>
                <a:cs typeface="+mn-cs"/>
              </a:rPr>
              <a:t>MVC</a:t>
            </a:r>
            <a:r>
              <a:rPr kumimoji="0" lang="zh-CN" altLang="en-US" sz="2000" b="0" i="0" u="none" strike="noStrike" kern="1200" cap="none" spc="0" normalizeH="0" baseline="0" noProof="0" dirty="0">
                <a:ln>
                  <a:noFill/>
                </a:ln>
                <a:solidFill>
                  <a:prstClr val="black"/>
                </a:solidFill>
                <a:effectLst/>
                <a:uLnTx/>
                <a:uFillTx/>
                <a:latin typeface="Calibri"/>
                <a:ea typeface="+mn-ea"/>
                <a:cs typeface="+mn-cs"/>
              </a:rPr>
              <a:t>工作原理</a:t>
            </a:r>
            <a:endParaRPr lang="zh-CN" altLang="en-US" dirty="0"/>
          </a:p>
        </p:txBody>
      </p:sp>
    </p:spTree>
    <p:extLst>
      <p:ext uri="{BB962C8B-B14F-4D97-AF65-F5344CB8AC3E}">
        <p14:creationId xmlns:p14="http://schemas.microsoft.com/office/powerpoint/2010/main" val="3663494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6E0C8BB-279A-D5B0-AAE9-A0B999C0928F}"/>
              </a:ext>
            </a:extLst>
          </p:cNvPr>
          <p:cNvSpPr txBox="1">
            <a:spLocks/>
          </p:cNvSpPr>
          <p:nvPr/>
        </p:nvSpPr>
        <p:spPr>
          <a:xfrm>
            <a:off x="575969" y="335492"/>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Spring</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概述</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pic>
        <p:nvPicPr>
          <p:cNvPr id="5" name="!!sf">
            <a:extLst>
              <a:ext uri="{FF2B5EF4-FFF2-40B4-BE49-F238E27FC236}">
                <a16:creationId xmlns:a16="http://schemas.microsoft.com/office/drawing/2014/main" id="{92ACB086-7BEE-45A9-95AA-F04584CF064D}"/>
              </a:ext>
            </a:extLst>
          </p:cNvPr>
          <p:cNvPicPr>
            <a:picLocks noChangeAspect="1"/>
          </p:cNvPicPr>
          <p:nvPr/>
        </p:nvPicPr>
        <p:blipFill>
          <a:blip r:embed="rId3"/>
          <a:stretch>
            <a:fillRect/>
          </a:stretch>
        </p:blipFill>
        <p:spPr>
          <a:xfrm>
            <a:off x="631838" y="1742528"/>
            <a:ext cx="5038928" cy="2874556"/>
          </a:xfrm>
          <a:prstGeom prst="rect">
            <a:avLst/>
          </a:prstGeom>
        </p:spPr>
      </p:pic>
      <p:pic>
        <p:nvPicPr>
          <p:cNvPr id="7" name="!!图片 5">
            <a:extLst>
              <a:ext uri="{FF2B5EF4-FFF2-40B4-BE49-F238E27FC236}">
                <a16:creationId xmlns:a16="http://schemas.microsoft.com/office/drawing/2014/main" id="{F71971E3-9154-9873-659D-830870EB80F4}"/>
              </a:ext>
            </a:extLst>
          </p:cNvPr>
          <p:cNvPicPr>
            <a:picLocks noChangeAspect="1"/>
          </p:cNvPicPr>
          <p:nvPr/>
        </p:nvPicPr>
        <p:blipFill>
          <a:blip r:embed="rId4"/>
          <a:stretch>
            <a:fillRect/>
          </a:stretch>
        </p:blipFill>
        <p:spPr>
          <a:xfrm>
            <a:off x="6628533" y="1742528"/>
            <a:ext cx="5038929" cy="2874556"/>
          </a:xfrm>
          <a:prstGeom prst="rect">
            <a:avLst/>
          </a:prstGeom>
        </p:spPr>
      </p:pic>
      <p:grpSp>
        <p:nvGrpSpPr>
          <p:cNvPr id="14" name="组合 13">
            <a:extLst>
              <a:ext uri="{FF2B5EF4-FFF2-40B4-BE49-F238E27FC236}">
                <a16:creationId xmlns:a16="http://schemas.microsoft.com/office/drawing/2014/main" id="{9AC4C835-1044-CE3E-826D-3496F6BD928B}"/>
              </a:ext>
            </a:extLst>
          </p:cNvPr>
          <p:cNvGrpSpPr/>
          <p:nvPr/>
        </p:nvGrpSpPr>
        <p:grpSpPr>
          <a:xfrm>
            <a:off x="3181350" y="4884738"/>
            <a:ext cx="2131673" cy="543931"/>
            <a:chOff x="3862830" y="4630796"/>
            <a:chExt cx="2131673" cy="543931"/>
          </a:xfrm>
        </p:grpSpPr>
        <p:pic>
          <p:nvPicPr>
            <p:cNvPr id="15" name="图形 14" descr="门未关闭 纯色填充">
              <a:extLst>
                <a:ext uri="{FF2B5EF4-FFF2-40B4-BE49-F238E27FC236}">
                  <a16:creationId xmlns:a16="http://schemas.microsoft.com/office/drawing/2014/main" id="{E5364F07-1AF6-EE6D-BA60-6BFA0A1CB5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62830" y="4630796"/>
              <a:ext cx="472146" cy="472146"/>
            </a:xfrm>
            <a:prstGeom prst="rect">
              <a:avLst/>
            </a:prstGeom>
          </p:spPr>
        </p:pic>
        <p:sp>
          <p:nvSpPr>
            <p:cNvPr id="16" name="文本框 15">
              <a:extLst>
                <a:ext uri="{FF2B5EF4-FFF2-40B4-BE49-F238E27FC236}">
                  <a16:creationId xmlns:a16="http://schemas.microsoft.com/office/drawing/2014/main" id="{2DED0887-3949-E795-02A3-7718A5E373A9}"/>
                </a:ext>
              </a:extLst>
            </p:cNvPr>
            <p:cNvSpPr txBox="1"/>
            <p:nvPr/>
          </p:nvSpPr>
          <p:spPr>
            <a:xfrm>
              <a:off x="4270954" y="4713062"/>
              <a:ext cx="1723549" cy="461665"/>
            </a:xfrm>
            <a:prstGeom prst="rect">
              <a:avLst/>
            </a:prstGeom>
            <a:noFill/>
          </p:spPr>
          <p:txBody>
            <a:bodyPr wrap="none" rtlCol="0">
              <a:spAutoFit/>
            </a:bodyPr>
            <a:lstStyle/>
            <a:p>
              <a:r>
                <a:rPr lang="zh-CN" altLang="en-US" sz="2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入门难度大</a:t>
              </a:r>
            </a:p>
          </p:txBody>
        </p:sp>
      </p:grpSp>
      <p:grpSp>
        <p:nvGrpSpPr>
          <p:cNvPr id="17" name="组合 16">
            <a:extLst>
              <a:ext uri="{FF2B5EF4-FFF2-40B4-BE49-F238E27FC236}">
                <a16:creationId xmlns:a16="http://schemas.microsoft.com/office/drawing/2014/main" id="{7414A611-DBE6-AE08-EDEC-208D87BDBA94}"/>
              </a:ext>
            </a:extLst>
          </p:cNvPr>
          <p:cNvGrpSpPr/>
          <p:nvPr/>
        </p:nvGrpSpPr>
        <p:grpSpPr>
          <a:xfrm>
            <a:off x="1029142" y="4906045"/>
            <a:ext cx="1839901" cy="526515"/>
            <a:chOff x="1555653" y="4075630"/>
            <a:chExt cx="1839901" cy="526515"/>
          </a:xfrm>
        </p:grpSpPr>
        <p:sp>
          <p:nvSpPr>
            <p:cNvPr id="18" name="文本框 17">
              <a:extLst>
                <a:ext uri="{FF2B5EF4-FFF2-40B4-BE49-F238E27FC236}">
                  <a16:creationId xmlns:a16="http://schemas.microsoft.com/office/drawing/2014/main" id="{A23F9AC7-C606-40CB-1DFB-01F8449DFE74}"/>
                </a:ext>
              </a:extLst>
            </p:cNvPr>
            <p:cNvSpPr txBox="1"/>
            <p:nvPr/>
          </p:nvSpPr>
          <p:spPr>
            <a:xfrm>
              <a:off x="1979782" y="4140480"/>
              <a:ext cx="1415772" cy="461665"/>
            </a:xfrm>
            <a:prstGeom prst="rect">
              <a:avLst/>
            </a:prstGeom>
            <a:noFill/>
          </p:spPr>
          <p:txBody>
            <a:bodyPr wrap="none" rtlCol="0">
              <a:spAutoFit/>
            </a:bodyPr>
            <a:lstStyle/>
            <a:p>
              <a:r>
                <a:rPr lang="zh-CN" altLang="en-US" sz="2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配置繁琐</a:t>
              </a:r>
            </a:p>
          </p:txBody>
        </p:sp>
        <p:sp>
          <p:nvSpPr>
            <p:cNvPr id="19" name="Freeform 10">
              <a:extLst>
                <a:ext uri="{FF2B5EF4-FFF2-40B4-BE49-F238E27FC236}">
                  <a16:creationId xmlns:a16="http://schemas.microsoft.com/office/drawing/2014/main" id="{D07E47A6-AAE9-6A1B-1F66-C21A770655F9}"/>
                </a:ext>
              </a:extLst>
            </p:cNvPr>
            <p:cNvSpPr>
              <a:spLocks noEditPoints="1"/>
            </p:cNvSpPr>
            <p:nvPr/>
          </p:nvSpPr>
          <p:spPr bwMode="auto">
            <a:xfrm>
              <a:off x="1555653" y="4075630"/>
              <a:ext cx="440135" cy="440680"/>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rgbClr val="C00000"/>
            </a:solidFill>
            <a:ln>
              <a:noFill/>
            </a:ln>
          </p:spPr>
          <p:txBody>
            <a:bodyPr vert="horz" wrap="square" lIns="91440" tIns="45720" rIns="91440" bIns="45720" numCol="1" anchor="t" anchorCtr="0" compatLnSpc="1"/>
            <a:lstStyle/>
            <a:p>
              <a:pPr algn="ctr"/>
              <a:endParaRPr lang="zh-CN" altLang="en-US" sz="2400" dirty="0">
                <a:solidFill>
                  <a:prstClr val="white"/>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endParaRPr>
            </a:p>
          </p:txBody>
        </p:sp>
      </p:grpSp>
      <p:grpSp>
        <p:nvGrpSpPr>
          <p:cNvPr id="20" name="组合 19">
            <a:extLst>
              <a:ext uri="{FF2B5EF4-FFF2-40B4-BE49-F238E27FC236}">
                <a16:creationId xmlns:a16="http://schemas.microsoft.com/office/drawing/2014/main" id="{16839C59-DF6E-94CA-0ED4-E70F0D883F6C}"/>
              </a:ext>
            </a:extLst>
          </p:cNvPr>
          <p:cNvGrpSpPr/>
          <p:nvPr/>
        </p:nvGrpSpPr>
        <p:grpSpPr>
          <a:xfrm>
            <a:off x="7159319" y="4935954"/>
            <a:ext cx="1845052" cy="505370"/>
            <a:chOff x="6976244" y="4043766"/>
            <a:chExt cx="1845052" cy="505370"/>
          </a:xfrm>
        </p:grpSpPr>
        <p:sp>
          <p:nvSpPr>
            <p:cNvPr id="21" name="文本框 20">
              <a:extLst>
                <a:ext uri="{FF2B5EF4-FFF2-40B4-BE49-F238E27FC236}">
                  <a16:creationId xmlns:a16="http://schemas.microsoft.com/office/drawing/2014/main" id="{79F9F2E9-BBC9-9A51-EAE0-0C1B163CA28F}"/>
                </a:ext>
              </a:extLst>
            </p:cNvPr>
            <p:cNvSpPr txBox="1"/>
            <p:nvPr/>
          </p:nvSpPr>
          <p:spPr>
            <a:xfrm>
              <a:off x="7405524" y="4087471"/>
              <a:ext cx="1415772" cy="461665"/>
            </a:xfrm>
            <a:prstGeom prst="rect">
              <a:avLst/>
            </a:prstGeom>
            <a:noFill/>
          </p:spPr>
          <p:txBody>
            <a:bodyPr wrap="none" rtlCol="0">
              <a:spAutoFit/>
            </a:bodyPr>
            <a:lstStyle/>
            <a:p>
              <a:r>
                <a:rPr lang="zh-CN" altLang="en-US" sz="2400" dirty="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简化配置</a:t>
              </a:r>
            </a:p>
          </p:txBody>
        </p:sp>
        <p:sp>
          <p:nvSpPr>
            <p:cNvPr id="22" name="Shape 2434">
              <a:extLst>
                <a:ext uri="{FF2B5EF4-FFF2-40B4-BE49-F238E27FC236}">
                  <a16:creationId xmlns:a16="http://schemas.microsoft.com/office/drawing/2014/main" id="{CF5B3D50-3111-363C-2975-ECC3D577CDD0}"/>
                </a:ext>
              </a:extLst>
            </p:cNvPr>
            <p:cNvSpPr/>
            <p:nvPr/>
          </p:nvSpPr>
          <p:spPr>
            <a:xfrm>
              <a:off x="6976244" y="4043766"/>
              <a:ext cx="429280" cy="429280"/>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rgbClr val="00B050"/>
            </a:solidFill>
            <a:ln w="12700">
              <a:solidFill>
                <a:srgbClr val="00B050"/>
              </a:solidFill>
              <a:miter lim="400000"/>
            </a:ln>
          </p:spPr>
          <p:txBody>
            <a:bodyPr lIns="19047" tIns="19047" rIns="19047" bIns="19047" anchor="ctr"/>
            <a:lstStyle/>
            <a:p>
              <a:pPr algn="ctr" defTabSz="22851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noProof="1">
                <a:solidFill>
                  <a:srgbClr val="F4B246"/>
                </a:solidFill>
                <a:effectLst>
                  <a:outerShdw blurRad="38100" dist="12700" dir="5400000" rotWithShape="0">
                    <a:srgbClr val="000000">
                      <a:alpha val="50000"/>
                    </a:srgbClr>
                  </a:outerShdw>
                </a:effectLst>
                <a:latin typeface="黑体"/>
                <a:ea typeface="Gill Sans"/>
                <a:cs typeface="Arial" panose="020B0604020202020204"/>
                <a:sym typeface="Gill Sans"/>
              </a:endParaRPr>
            </a:p>
          </p:txBody>
        </p:sp>
      </p:grpSp>
      <p:grpSp>
        <p:nvGrpSpPr>
          <p:cNvPr id="23" name="组合 22">
            <a:extLst>
              <a:ext uri="{FF2B5EF4-FFF2-40B4-BE49-F238E27FC236}">
                <a16:creationId xmlns:a16="http://schemas.microsoft.com/office/drawing/2014/main" id="{F2CA98CC-BD37-410D-4CD6-BCB8A05BCBDA}"/>
              </a:ext>
            </a:extLst>
          </p:cNvPr>
          <p:cNvGrpSpPr/>
          <p:nvPr/>
        </p:nvGrpSpPr>
        <p:grpSpPr>
          <a:xfrm>
            <a:off x="9571446" y="4916203"/>
            <a:ext cx="1833656" cy="516357"/>
            <a:chOff x="8827383" y="4059897"/>
            <a:chExt cx="1833656" cy="516357"/>
          </a:xfrm>
        </p:grpSpPr>
        <p:pic>
          <p:nvPicPr>
            <p:cNvPr id="24" name="图形 23" descr="门未关闭 轮廓">
              <a:extLst>
                <a:ext uri="{FF2B5EF4-FFF2-40B4-BE49-F238E27FC236}">
                  <a16:creationId xmlns:a16="http://schemas.microsoft.com/office/drawing/2014/main" id="{5AE42B3A-539B-CD8D-7EEE-A0BF4B8F08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27383" y="4059897"/>
              <a:ext cx="495301" cy="495301"/>
            </a:xfrm>
            <a:prstGeom prst="rect">
              <a:avLst/>
            </a:prstGeom>
          </p:spPr>
        </p:pic>
        <p:sp>
          <p:nvSpPr>
            <p:cNvPr id="25" name="文本框 24">
              <a:extLst>
                <a:ext uri="{FF2B5EF4-FFF2-40B4-BE49-F238E27FC236}">
                  <a16:creationId xmlns:a16="http://schemas.microsoft.com/office/drawing/2014/main" id="{F1568BCD-2E5C-7810-E417-C474F32FAA71}"/>
                </a:ext>
              </a:extLst>
            </p:cNvPr>
            <p:cNvSpPr txBox="1"/>
            <p:nvPr/>
          </p:nvSpPr>
          <p:spPr>
            <a:xfrm>
              <a:off x="9245267" y="4114589"/>
              <a:ext cx="1415772" cy="461665"/>
            </a:xfrm>
            <a:prstGeom prst="rect">
              <a:avLst/>
            </a:prstGeom>
            <a:noFill/>
          </p:spPr>
          <p:txBody>
            <a:bodyPr wrap="none" rtlCol="0">
              <a:spAutoFit/>
            </a:bodyPr>
            <a:lstStyle/>
            <a:p>
              <a:r>
                <a:rPr lang="zh-CN" altLang="en-US" sz="2400" dirty="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快速开发</a:t>
              </a:r>
            </a:p>
          </p:txBody>
        </p:sp>
      </p:grpSp>
      <p:cxnSp>
        <p:nvCxnSpPr>
          <p:cNvPr id="26" name="直接连接符 25">
            <a:extLst>
              <a:ext uri="{FF2B5EF4-FFF2-40B4-BE49-F238E27FC236}">
                <a16:creationId xmlns:a16="http://schemas.microsoft.com/office/drawing/2014/main" id="{67AF7086-C0E5-3822-7DE7-247EEF1095FE}"/>
              </a:ext>
            </a:extLst>
          </p:cNvPr>
          <p:cNvCxnSpPr>
            <a:cxnSpLocks/>
          </p:cNvCxnSpPr>
          <p:nvPr/>
        </p:nvCxnSpPr>
        <p:spPr>
          <a:xfrm>
            <a:off x="10488274" y="3005030"/>
            <a:ext cx="669683" cy="0"/>
          </a:xfrm>
          <a:prstGeom prst="line">
            <a:avLst/>
          </a:prstGeom>
          <a:noFill/>
          <a:ln w="19050" cap="flat" cmpd="sng" algn="ctr">
            <a:solidFill>
              <a:srgbClr val="C00000"/>
            </a:solidFill>
            <a:prstDash val="solid"/>
          </a:ln>
          <a:effectLst/>
        </p:spPr>
      </p:cxnSp>
      <p:cxnSp>
        <p:nvCxnSpPr>
          <p:cNvPr id="27" name="直接连接符 26">
            <a:extLst>
              <a:ext uri="{FF2B5EF4-FFF2-40B4-BE49-F238E27FC236}">
                <a16:creationId xmlns:a16="http://schemas.microsoft.com/office/drawing/2014/main" id="{665FDD3D-C863-6B77-4EFE-6D0CA9B4C9B0}"/>
              </a:ext>
            </a:extLst>
          </p:cNvPr>
          <p:cNvCxnSpPr>
            <a:cxnSpLocks/>
          </p:cNvCxnSpPr>
          <p:nvPr/>
        </p:nvCxnSpPr>
        <p:spPr>
          <a:xfrm>
            <a:off x="8062592" y="3312329"/>
            <a:ext cx="1425169" cy="0"/>
          </a:xfrm>
          <a:prstGeom prst="line">
            <a:avLst/>
          </a:prstGeom>
          <a:noFill/>
          <a:ln w="19050" cap="flat" cmpd="sng" algn="ctr">
            <a:solidFill>
              <a:srgbClr val="C00000"/>
            </a:solidFill>
            <a:prstDash val="solid"/>
          </a:ln>
          <a:effectLst/>
        </p:spPr>
      </p:cxnSp>
      <p:cxnSp>
        <p:nvCxnSpPr>
          <p:cNvPr id="28" name="直接连接符 27">
            <a:extLst>
              <a:ext uri="{FF2B5EF4-FFF2-40B4-BE49-F238E27FC236}">
                <a16:creationId xmlns:a16="http://schemas.microsoft.com/office/drawing/2014/main" id="{DA6C39EF-D328-C91B-44D3-DF181FC3BBB3}"/>
              </a:ext>
            </a:extLst>
          </p:cNvPr>
          <p:cNvCxnSpPr>
            <a:cxnSpLocks/>
          </p:cNvCxnSpPr>
          <p:nvPr/>
        </p:nvCxnSpPr>
        <p:spPr>
          <a:xfrm>
            <a:off x="9107782" y="3653700"/>
            <a:ext cx="1765820" cy="0"/>
          </a:xfrm>
          <a:prstGeom prst="line">
            <a:avLst/>
          </a:prstGeom>
          <a:noFill/>
          <a:ln w="19050" cap="flat" cmpd="sng" algn="ctr">
            <a:solidFill>
              <a:srgbClr val="C00000"/>
            </a:solidFill>
            <a:prstDash val="solid"/>
          </a:ln>
          <a:effectLst/>
        </p:spPr>
      </p:cxnSp>
    </p:spTree>
    <p:extLst>
      <p:ext uri="{BB962C8B-B14F-4D97-AF65-F5344CB8AC3E}">
        <p14:creationId xmlns:p14="http://schemas.microsoft.com/office/powerpoint/2010/main" val="124920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par>
                                <p:cTn id="21" presetID="53" presetClass="entr" presetSubtype="16"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animEffect transition="in" filter="fade">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FF6BAD8-D594-AD2E-0146-B27A3B26C401}"/>
              </a:ext>
            </a:extLst>
          </p:cNvPr>
          <p:cNvPicPr>
            <a:picLocks noChangeAspect="1"/>
          </p:cNvPicPr>
          <p:nvPr/>
        </p:nvPicPr>
        <p:blipFill>
          <a:blip r:embed="rId2"/>
          <a:stretch>
            <a:fillRect/>
          </a:stretch>
        </p:blipFill>
        <p:spPr>
          <a:xfrm>
            <a:off x="2882411" y="2389211"/>
            <a:ext cx="1390721" cy="1225613"/>
          </a:xfrm>
          <a:prstGeom prst="rect">
            <a:avLst/>
          </a:prstGeom>
        </p:spPr>
      </p:pic>
      <p:sp>
        <p:nvSpPr>
          <p:cNvPr id="5" name="标题 4">
            <a:extLst>
              <a:ext uri="{FF2B5EF4-FFF2-40B4-BE49-F238E27FC236}">
                <a16:creationId xmlns:a16="http://schemas.microsoft.com/office/drawing/2014/main" id="{3B4428A8-936B-D5AF-3FF2-79C67A1F2A41}"/>
              </a:ext>
            </a:extLst>
          </p:cNvPr>
          <p:cNvSpPr txBox="1">
            <a:spLocks/>
          </p:cNvSpPr>
          <p:nvPr/>
        </p:nvSpPr>
        <p:spPr>
          <a:xfrm>
            <a:off x="4799578" y="2646417"/>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SpringBoot</a:t>
            </a:r>
            <a:endParaRPr lang="en-US" altLang="zh-CN" dirty="0"/>
          </a:p>
        </p:txBody>
      </p:sp>
      <p:sp>
        <p:nvSpPr>
          <p:cNvPr id="7" name="文本占位符 6">
            <a:extLst>
              <a:ext uri="{FF2B5EF4-FFF2-40B4-BE49-F238E27FC236}">
                <a16:creationId xmlns:a16="http://schemas.microsoft.com/office/drawing/2014/main" id="{46D1C348-86E0-2914-6AB0-6415A03F8B71}"/>
              </a:ext>
            </a:extLst>
          </p:cNvPr>
          <p:cNvSpPr txBox="1">
            <a:spLocks/>
          </p:cNvSpPr>
          <p:nvPr/>
        </p:nvSpPr>
        <p:spPr>
          <a:xfrm>
            <a:off x="3095207" y="2427977"/>
            <a:ext cx="1127125" cy="1148080"/>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rPr>
              <a:t>01</a:t>
            </a:r>
            <a:endParaRPr lang="zh-CN" altLang="en-US" sz="2800" b="1" dirty="0">
              <a:solidFill>
                <a:schemeClr val="bg1"/>
              </a:solidFill>
            </a:endParaRPr>
          </a:p>
        </p:txBody>
      </p:sp>
    </p:spTree>
    <p:extLst>
      <p:ext uri="{BB962C8B-B14F-4D97-AF65-F5344CB8AC3E}">
        <p14:creationId xmlns:p14="http://schemas.microsoft.com/office/powerpoint/2010/main" val="2149744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E3423D2F-ED93-ACC5-20A4-E1661165D4E1}"/>
              </a:ext>
            </a:extLst>
          </p:cNvPr>
          <p:cNvSpPr txBox="1">
            <a:spLocks/>
          </p:cNvSpPr>
          <p:nvPr/>
        </p:nvSpPr>
        <p:spPr>
          <a:xfrm>
            <a:off x="840229" y="1145522"/>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ea typeface="Alibaba PuHuiTi Medium" pitchFamily="18" charset="-122"/>
              </a:rPr>
              <a:t>快速入门</a:t>
            </a:r>
            <a:endParaRPr kumimoji="0" lang="zh-CN" altLang="en-US" sz="2400"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3" name="文本占位符 6">
            <a:extLst>
              <a:ext uri="{FF2B5EF4-FFF2-40B4-BE49-F238E27FC236}">
                <a16:creationId xmlns:a16="http://schemas.microsoft.com/office/drawing/2014/main" id="{A85FE677-66A0-9F9A-C14A-A32FB100FEE1}"/>
              </a:ext>
            </a:extLst>
          </p:cNvPr>
          <p:cNvSpPr txBox="1">
            <a:spLocks/>
          </p:cNvSpPr>
          <p:nvPr/>
        </p:nvSpPr>
        <p:spPr>
          <a:xfrm>
            <a:off x="840229" y="1798290"/>
            <a:ext cx="10449094" cy="18059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rPr>
              <a:t>需求：</a:t>
            </a:r>
            <a:r>
              <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Optima-Regular"/>
              </a:rPr>
              <a:t>使用</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Optima-Regular"/>
              </a:rPr>
              <a:t> </a:t>
            </a:r>
            <a:r>
              <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Optima-Regular"/>
              </a:rPr>
              <a:t>SpringBoot 开发一个web应用，</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Optima-Regular"/>
              </a:rPr>
              <a:t>浏览器发起请求</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Optima-Regular"/>
              </a:rPr>
              <a:t> /hello</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Optima-Regular"/>
              </a:rPr>
              <a:t>后，给浏览器返回字符串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Optima-Regular"/>
              </a:rPr>
              <a:t>"Hello World ~"</a:t>
            </a:r>
            <a:r>
              <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Optima-Regular"/>
              </a:rPr>
              <a: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rPr>
              <a:t> </a:t>
            </a:r>
          </a:p>
        </p:txBody>
      </p:sp>
      <p:cxnSp>
        <p:nvCxnSpPr>
          <p:cNvPr id="4" name="!!直接箭头连接符 10">
            <a:extLst>
              <a:ext uri="{FF2B5EF4-FFF2-40B4-BE49-F238E27FC236}">
                <a16:creationId xmlns:a16="http://schemas.microsoft.com/office/drawing/2014/main" id="{DBC20A0D-9BD1-E915-9EAC-709E99BE99CB}"/>
              </a:ext>
            </a:extLst>
          </p:cNvPr>
          <p:cNvCxnSpPr>
            <a:cxnSpLocks/>
          </p:cNvCxnSpPr>
          <p:nvPr/>
        </p:nvCxnSpPr>
        <p:spPr>
          <a:xfrm>
            <a:off x="2093425" y="4031012"/>
            <a:ext cx="7118608" cy="0"/>
          </a:xfrm>
          <a:prstGeom prst="straightConnector1">
            <a:avLst/>
          </a:prstGeom>
          <a:noFill/>
          <a:ln w="19050" cap="flat" cmpd="sng" algn="ctr">
            <a:solidFill>
              <a:sysClr val="windowText" lastClr="000000">
                <a:lumMod val="50000"/>
                <a:lumOff val="50000"/>
              </a:sysClr>
            </a:solidFill>
            <a:prstDash val="solid"/>
            <a:tailEnd type="triangle"/>
          </a:ln>
          <a:effectLst/>
        </p:spPr>
      </p:cxnSp>
      <p:sp>
        <p:nvSpPr>
          <p:cNvPr id="5" name="文本框 4">
            <a:extLst>
              <a:ext uri="{FF2B5EF4-FFF2-40B4-BE49-F238E27FC236}">
                <a16:creationId xmlns:a16="http://schemas.microsoft.com/office/drawing/2014/main" id="{226398E7-2537-999A-6700-262AC8C188E2}"/>
              </a:ext>
            </a:extLst>
          </p:cNvPr>
          <p:cNvSpPr txBox="1"/>
          <p:nvPr/>
        </p:nvSpPr>
        <p:spPr>
          <a:xfrm>
            <a:off x="4155866" y="3713285"/>
            <a:ext cx="4613379" cy="400110"/>
          </a:xfrm>
          <a:prstGeom prst="rect">
            <a:avLst/>
          </a:prstGeom>
          <a:noFill/>
        </p:spPr>
        <p:txBody>
          <a:bodyPr wrap="square" rtlCol="0">
            <a:spAutoFit/>
          </a:bodyPr>
          <a:lstStyle/>
          <a:p>
            <a:r>
              <a:rPr lang="en-US" altLang="zh-CN" sz="2000" b="1" dirty="0">
                <a:latin typeface="Courier New" panose="02070309020205020404" pitchFamily="49" charset="0"/>
                <a:ea typeface="黑体"/>
                <a:cs typeface="Courier New" panose="02070309020205020404" pitchFamily="49" charset="0"/>
              </a:rPr>
              <a:t>http://localhost:8080/hello</a:t>
            </a:r>
            <a:endParaRPr lang="zh-CN" altLang="en-US" sz="2000" b="1" dirty="0">
              <a:latin typeface="Courier New" panose="02070309020205020404" pitchFamily="49" charset="0"/>
              <a:ea typeface="黑体"/>
              <a:cs typeface="Courier New" panose="02070309020205020404" pitchFamily="49" charset="0"/>
            </a:endParaRPr>
          </a:p>
        </p:txBody>
      </p:sp>
      <p:cxnSp>
        <p:nvCxnSpPr>
          <p:cNvPr id="6" name="!!直接箭头连接符 12">
            <a:extLst>
              <a:ext uri="{FF2B5EF4-FFF2-40B4-BE49-F238E27FC236}">
                <a16:creationId xmlns:a16="http://schemas.microsoft.com/office/drawing/2014/main" id="{2DCF6CD2-661F-4FBB-949C-E49906C4A17A}"/>
              </a:ext>
            </a:extLst>
          </p:cNvPr>
          <p:cNvCxnSpPr>
            <a:cxnSpLocks/>
          </p:cNvCxnSpPr>
          <p:nvPr/>
        </p:nvCxnSpPr>
        <p:spPr>
          <a:xfrm flipH="1">
            <a:off x="2093425" y="4302171"/>
            <a:ext cx="7118608" cy="0"/>
          </a:xfrm>
          <a:prstGeom prst="straightConnector1">
            <a:avLst/>
          </a:prstGeom>
          <a:noFill/>
          <a:ln w="19050" cap="flat" cmpd="sng" algn="ctr">
            <a:solidFill>
              <a:sysClr val="windowText" lastClr="000000">
                <a:lumMod val="50000"/>
                <a:lumOff val="50000"/>
              </a:sysClr>
            </a:solidFill>
            <a:prstDash val="solid"/>
            <a:tailEnd type="triangle"/>
          </a:ln>
          <a:effectLst/>
        </p:spPr>
      </p:cxnSp>
      <p:pic>
        <p:nvPicPr>
          <p:cNvPr id="7" name="图片 6">
            <a:extLst>
              <a:ext uri="{FF2B5EF4-FFF2-40B4-BE49-F238E27FC236}">
                <a16:creationId xmlns:a16="http://schemas.microsoft.com/office/drawing/2014/main" id="{1BADF897-BBDA-157C-EE3A-77D3CC154CA7}"/>
              </a:ext>
            </a:extLst>
          </p:cNvPr>
          <p:cNvPicPr>
            <a:picLocks noChangeAspect="1"/>
          </p:cNvPicPr>
          <p:nvPr/>
        </p:nvPicPr>
        <p:blipFill>
          <a:blip r:embed="rId2"/>
          <a:stretch>
            <a:fillRect/>
          </a:stretch>
        </p:blipFill>
        <p:spPr>
          <a:xfrm>
            <a:off x="1028958" y="3777161"/>
            <a:ext cx="852708" cy="840439"/>
          </a:xfrm>
          <a:prstGeom prst="rect">
            <a:avLst/>
          </a:prstGeom>
        </p:spPr>
      </p:pic>
      <p:grpSp>
        <p:nvGrpSpPr>
          <p:cNvPr id="8" name="组合 7">
            <a:extLst>
              <a:ext uri="{FF2B5EF4-FFF2-40B4-BE49-F238E27FC236}">
                <a16:creationId xmlns:a16="http://schemas.microsoft.com/office/drawing/2014/main" id="{953641CF-78A4-B22D-4850-1A1632708F9B}"/>
              </a:ext>
            </a:extLst>
          </p:cNvPr>
          <p:cNvGrpSpPr/>
          <p:nvPr/>
        </p:nvGrpSpPr>
        <p:grpSpPr>
          <a:xfrm>
            <a:off x="9346085" y="3581582"/>
            <a:ext cx="1095613" cy="1160948"/>
            <a:chOff x="7600330" y="2513839"/>
            <a:chExt cx="1095613" cy="1160948"/>
          </a:xfrm>
        </p:grpSpPr>
        <p:sp>
          <p:nvSpPr>
            <p:cNvPr id="9" name="圆角矩形 81">
              <a:extLst>
                <a:ext uri="{FF2B5EF4-FFF2-40B4-BE49-F238E27FC236}">
                  <a16:creationId xmlns:a16="http://schemas.microsoft.com/office/drawing/2014/main" id="{242D7114-6FB0-FB2E-88FF-2361E1DCE4AC}"/>
                </a:ext>
              </a:extLst>
            </p:cNvPr>
            <p:cNvSpPr/>
            <p:nvPr/>
          </p:nvSpPr>
          <p:spPr>
            <a:xfrm>
              <a:off x="7668461" y="2567044"/>
              <a:ext cx="950032" cy="328009"/>
            </a:xfrm>
            <a:prstGeom prst="roundRect">
              <a:avLst/>
            </a:prstGeom>
            <a:solidFill>
              <a:sysClr val="window" lastClr="FFFFFF">
                <a:lumMod val="6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10" name="直接连接符 9">
              <a:extLst>
                <a:ext uri="{FF2B5EF4-FFF2-40B4-BE49-F238E27FC236}">
                  <a16:creationId xmlns:a16="http://schemas.microsoft.com/office/drawing/2014/main" id="{351894F6-92AB-07F8-FA18-0804A0E22FF5}"/>
                </a:ext>
              </a:extLst>
            </p:cNvPr>
            <p:cNvCxnSpPr/>
            <p:nvPr/>
          </p:nvCxnSpPr>
          <p:spPr>
            <a:xfrm>
              <a:off x="8293825" y="2710730"/>
              <a:ext cx="220979" cy="0"/>
            </a:xfrm>
            <a:prstGeom prst="line">
              <a:avLst/>
            </a:prstGeom>
            <a:noFill/>
            <a:ln w="19050" cap="flat" cmpd="sng" algn="ctr">
              <a:solidFill>
                <a:srgbClr val="F9F9F9"/>
              </a:solidFill>
              <a:prstDash val="solid"/>
            </a:ln>
            <a:effectLst/>
          </p:spPr>
        </p:cxnSp>
        <p:cxnSp>
          <p:nvCxnSpPr>
            <p:cNvPr id="11" name="直接连接符 10">
              <a:extLst>
                <a:ext uri="{FF2B5EF4-FFF2-40B4-BE49-F238E27FC236}">
                  <a16:creationId xmlns:a16="http://schemas.microsoft.com/office/drawing/2014/main" id="{04F788C0-B941-1E16-FA3E-A44AAB6E5955}"/>
                </a:ext>
              </a:extLst>
            </p:cNvPr>
            <p:cNvCxnSpPr/>
            <p:nvPr/>
          </p:nvCxnSpPr>
          <p:spPr>
            <a:xfrm>
              <a:off x="8293825" y="2751370"/>
              <a:ext cx="220979" cy="0"/>
            </a:xfrm>
            <a:prstGeom prst="line">
              <a:avLst/>
            </a:prstGeom>
            <a:noFill/>
            <a:ln w="19050" cap="flat" cmpd="sng" algn="ctr">
              <a:solidFill>
                <a:srgbClr val="F9F9F9"/>
              </a:solidFill>
              <a:prstDash val="solid"/>
            </a:ln>
            <a:effectLst/>
          </p:spPr>
        </p:cxnSp>
        <p:cxnSp>
          <p:nvCxnSpPr>
            <p:cNvPr id="12" name="直接连接符 11">
              <a:extLst>
                <a:ext uri="{FF2B5EF4-FFF2-40B4-BE49-F238E27FC236}">
                  <a16:creationId xmlns:a16="http://schemas.microsoft.com/office/drawing/2014/main" id="{FAF4ED76-A674-32E3-650D-23F64ED69394}"/>
                </a:ext>
              </a:extLst>
            </p:cNvPr>
            <p:cNvCxnSpPr/>
            <p:nvPr/>
          </p:nvCxnSpPr>
          <p:spPr>
            <a:xfrm>
              <a:off x="8293824" y="2792010"/>
              <a:ext cx="220979" cy="0"/>
            </a:xfrm>
            <a:prstGeom prst="line">
              <a:avLst/>
            </a:prstGeom>
            <a:noFill/>
            <a:ln w="19050" cap="flat" cmpd="sng" algn="ctr">
              <a:solidFill>
                <a:srgbClr val="F9F9F9"/>
              </a:solidFill>
              <a:prstDash val="solid"/>
            </a:ln>
            <a:effectLst/>
          </p:spPr>
        </p:cxnSp>
        <p:sp>
          <p:nvSpPr>
            <p:cNvPr id="13" name="圆角矩形 97">
              <a:extLst>
                <a:ext uri="{FF2B5EF4-FFF2-40B4-BE49-F238E27FC236}">
                  <a16:creationId xmlns:a16="http://schemas.microsoft.com/office/drawing/2014/main" id="{7504DE3B-9DC1-3E85-1409-61729123C58F}"/>
                </a:ext>
              </a:extLst>
            </p:cNvPr>
            <p:cNvSpPr/>
            <p:nvPr/>
          </p:nvSpPr>
          <p:spPr>
            <a:xfrm>
              <a:off x="7600330" y="2513839"/>
              <a:ext cx="1095613" cy="1160948"/>
            </a:xfrm>
            <a:prstGeom prst="roundRect">
              <a:avLst>
                <a:gd name="adj" fmla="val 5202"/>
              </a:avLst>
            </a:prstGeom>
            <a:noFill/>
            <a:ln w="3175"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sp>
          <p:nvSpPr>
            <p:cNvPr id="14" name="椭圆 13">
              <a:extLst>
                <a:ext uri="{FF2B5EF4-FFF2-40B4-BE49-F238E27FC236}">
                  <a16:creationId xmlns:a16="http://schemas.microsoft.com/office/drawing/2014/main" id="{2E19B512-919F-6553-9158-EF96E39A689F}"/>
                </a:ext>
              </a:extLst>
            </p:cNvPr>
            <p:cNvSpPr/>
            <p:nvPr/>
          </p:nvSpPr>
          <p:spPr>
            <a:xfrm>
              <a:off x="7716520" y="2751370"/>
              <a:ext cx="80733" cy="80733"/>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15" name="直接连接符 14">
              <a:extLst>
                <a:ext uri="{FF2B5EF4-FFF2-40B4-BE49-F238E27FC236}">
                  <a16:creationId xmlns:a16="http://schemas.microsoft.com/office/drawing/2014/main" id="{907F195E-344C-E3BF-FFA4-26F15B3CE1CB}"/>
                </a:ext>
              </a:extLst>
            </p:cNvPr>
            <p:cNvCxnSpPr/>
            <p:nvPr/>
          </p:nvCxnSpPr>
          <p:spPr>
            <a:xfrm>
              <a:off x="8293824" y="2832105"/>
              <a:ext cx="220979" cy="0"/>
            </a:xfrm>
            <a:prstGeom prst="line">
              <a:avLst/>
            </a:prstGeom>
            <a:noFill/>
            <a:ln w="19050" cap="flat" cmpd="sng" algn="ctr">
              <a:solidFill>
                <a:srgbClr val="F9F9F9"/>
              </a:solidFill>
              <a:prstDash val="solid"/>
            </a:ln>
            <a:effectLst/>
          </p:spPr>
        </p:cxnSp>
        <p:sp>
          <p:nvSpPr>
            <p:cNvPr id="16" name="圆角矩形 81">
              <a:extLst>
                <a:ext uri="{FF2B5EF4-FFF2-40B4-BE49-F238E27FC236}">
                  <a16:creationId xmlns:a16="http://schemas.microsoft.com/office/drawing/2014/main" id="{0FBE6956-77C9-F252-E42C-8ED8B614DDEA}"/>
                </a:ext>
              </a:extLst>
            </p:cNvPr>
            <p:cNvSpPr/>
            <p:nvPr/>
          </p:nvSpPr>
          <p:spPr>
            <a:xfrm>
              <a:off x="7673437" y="2935147"/>
              <a:ext cx="950032" cy="328009"/>
            </a:xfrm>
            <a:prstGeom prst="round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17" name="直接连接符 16">
              <a:extLst>
                <a:ext uri="{FF2B5EF4-FFF2-40B4-BE49-F238E27FC236}">
                  <a16:creationId xmlns:a16="http://schemas.microsoft.com/office/drawing/2014/main" id="{E98C15E7-6FCC-69C4-98BC-08E16C08A0A4}"/>
                </a:ext>
              </a:extLst>
            </p:cNvPr>
            <p:cNvCxnSpPr/>
            <p:nvPr/>
          </p:nvCxnSpPr>
          <p:spPr>
            <a:xfrm>
              <a:off x="8298801" y="3078833"/>
              <a:ext cx="220979" cy="0"/>
            </a:xfrm>
            <a:prstGeom prst="line">
              <a:avLst/>
            </a:prstGeom>
            <a:noFill/>
            <a:ln w="19050" cap="flat" cmpd="sng" algn="ctr">
              <a:solidFill>
                <a:srgbClr val="F9F9F9"/>
              </a:solidFill>
              <a:prstDash val="solid"/>
            </a:ln>
            <a:effectLst/>
          </p:spPr>
        </p:cxnSp>
        <p:cxnSp>
          <p:nvCxnSpPr>
            <p:cNvPr id="18" name="直接连接符 17">
              <a:extLst>
                <a:ext uri="{FF2B5EF4-FFF2-40B4-BE49-F238E27FC236}">
                  <a16:creationId xmlns:a16="http://schemas.microsoft.com/office/drawing/2014/main" id="{676AECF7-6BC4-799E-29A9-DB19CB8159FC}"/>
                </a:ext>
              </a:extLst>
            </p:cNvPr>
            <p:cNvCxnSpPr/>
            <p:nvPr/>
          </p:nvCxnSpPr>
          <p:spPr>
            <a:xfrm>
              <a:off x="8298801" y="3119473"/>
              <a:ext cx="220979" cy="0"/>
            </a:xfrm>
            <a:prstGeom prst="line">
              <a:avLst/>
            </a:prstGeom>
            <a:noFill/>
            <a:ln w="19050" cap="flat" cmpd="sng" algn="ctr">
              <a:solidFill>
                <a:srgbClr val="F9F9F9"/>
              </a:solidFill>
              <a:prstDash val="solid"/>
            </a:ln>
            <a:effectLst/>
          </p:spPr>
        </p:cxnSp>
        <p:cxnSp>
          <p:nvCxnSpPr>
            <p:cNvPr id="19" name="直接连接符 18">
              <a:extLst>
                <a:ext uri="{FF2B5EF4-FFF2-40B4-BE49-F238E27FC236}">
                  <a16:creationId xmlns:a16="http://schemas.microsoft.com/office/drawing/2014/main" id="{C81F163D-BD10-894B-F89C-4E3F4DDAC31C}"/>
                </a:ext>
              </a:extLst>
            </p:cNvPr>
            <p:cNvCxnSpPr/>
            <p:nvPr/>
          </p:nvCxnSpPr>
          <p:spPr>
            <a:xfrm>
              <a:off x="8298800" y="3160113"/>
              <a:ext cx="220979" cy="0"/>
            </a:xfrm>
            <a:prstGeom prst="line">
              <a:avLst/>
            </a:prstGeom>
            <a:noFill/>
            <a:ln w="19050" cap="flat" cmpd="sng" algn="ctr">
              <a:solidFill>
                <a:srgbClr val="F9F9F9"/>
              </a:solidFill>
              <a:prstDash val="solid"/>
            </a:ln>
            <a:effectLst/>
          </p:spPr>
        </p:cxnSp>
        <p:sp>
          <p:nvSpPr>
            <p:cNvPr id="20" name="椭圆 19">
              <a:extLst>
                <a:ext uri="{FF2B5EF4-FFF2-40B4-BE49-F238E27FC236}">
                  <a16:creationId xmlns:a16="http://schemas.microsoft.com/office/drawing/2014/main" id="{5E224663-9918-6B58-EA37-EE1E5FDEA9BB}"/>
                </a:ext>
              </a:extLst>
            </p:cNvPr>
            <p:cNvSpPr/>
            <p:nvPr/>
          </p:nvSpPr>
          <p:spPr>
            <a:xfrm>
              <a:off x="7721496" y="3119473"/>
              <a:ext cx="86157" cy="86157"/>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21" name="直接连接符 20">
              <a:extLst>
                <a:ext uri="{FF2B5EF4-FFF2-40B4-BE49-F238E27FC236}">
                  <a16:creationId xmlns:a16="http://schemas.microsoft.com/office/drawing/2014/main" id="{35C1939D-74DF-4E07-348C-83E999B52823}"/>
                </a:ext>
              </a:extLst>
            </p:cNvPr>
            <p:cNvCxnSpPr/>
            <p:nvPr/>
          </p:nvCxnSpPr>
          <p:spPr>
            <a:xfrm>
              <a:off x="8298800" y="3200208"/>
              <a:ext cx="220979" cy="0"/>
            </a:xfrm>
            <a:prstGeom prst="line">
              <a:avLst/>
            </a:prstGeom>
            <a:noFill/>
            <a:ln w="19050" cap="flat" cmpd="sng" algn="ctr">
              <a:solidFill>
                <a:srgbClr val="F9F9F9"/>
              </a:solidFill>
              <a:prstDash val="solid"/>
            </a:ln>
            <a:effectLst/>
          </p:spPr>
        </p:cxnSp>
        <p:sp>
          <p:nvSpPr>
            <p:cNvPr id="22" name="圆角矩形 81">
              <a:extLst>
                <a:ext uri="{FF2B5EF4-FFF2-40B4-BE49-F238E27FC236}">
                  <a16:creationId xmlns:a16="http://schemas.microsoft.com/office/drawing/2014/main" id="{CF088B76-0359-F95C-9132-DE8C1EBB6F05}"/>
                </a:ext>
              </a:extLst>
            </p:cNvPr>
            <p:cNvSpPr/>
            <p:nvPr/>
          </p:nvSpPr>
          <p:spPr>
            <a:xfrm>
              <a:off x="7668461" y="3300399"/>
              <a:ext cx="950032" cy="328009"/>
            </a:xfrm>
            <a:prstGeom prst="roundRect">
              <a:avLst/>
            </a:prstGeom>
            <a:solidFill>
              <a:sysClr val="window" lastClr="FFFFFF">
                <a:lumMod val="6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23" name="直接连接符 22">
              <a:extLst>
                <a:ext uri="{FF2B5EF4-FFF2-40B4-BE49-F238E27FC236}">
                  <a16:creationId xmlns:a16="http://schemas.microsoft.com/office/drawing/2014/main" id="{F09CF071-846D-C55B-9D82-11CCEDBEBA97}"/>
                </a:ext>
              </a:extLst>
            </p:cNvPr>
            <p:cNvCxnSpPr/>
            <p:nvPr/>
          </p:nvCxnSpPr>
          <p:spPr>
            <a:xfrm>
              <a:off x="8293825" y="3444085"/>
              <a:ext cx="220979" cy="0"/>
            </a:xfrm>
            <a:prstGeom prst="line">
              <a:avLst/>
            </a:prstGeom>
            <a:noFill/>
            <a:ln w="19050" cap="flat" cmpd="sng" algn="ctr">
              <a:solidFill>
                <a:srgbClr val="F9F9F9"/>
              </a:solidFill>
              <a:prstDash val="solid"/>
            </a:ln>
            <a:effectLst/>
          </p:spPr>
        </p:cxnSp>
        <p:cxnSp>
          <p:nvCxnSpPr>
            <p:cNvPr id="24" name="直接连接符 23">
              <a:extLst>
                <a:ext uri="{FF2B5EF4-FFF2-40B4-BE49-F238E27FC236}">
                  <a16:creationId xmlns:a16="http://schemas.microsoft.com/office/drawing/2014/main" id="{B08D9EE9-AB49-3101-1BAD-EC80A35AF872}"/>
                </a:ext>
              </a:extLst>
            </p:cNvPr>
            <p:cNvCxnSpPr/>
            <p:nvPr/>
          </p:nvCxnSpPr>
          <p:spPr>
            <a:xfrm>
              <a:off x="8293825" y="3484725"/>
              <a:ext cx="220979" cy="0"/>
            </a:xfrm>
            <a:prstGeom prst="line">
              <a:avLst/>
            </a:prstGeom>
            <a:noFill/>
            <a:ln w="19050" cap="flat" cmpd="sng" algn="ctr">
              <a:solidFill>
                <a:srgbClr val="F9F9F9"/>
              </a:solidFill>
              <a:prstDash val="solid"/>
            </a:ln>
            <a:effectLst/>
          </p:spPr>
        </p:cxnSp>
        <p:cxnSp>
          <p:nvCxnSpPr>
            <p:cNvPr id="25" name="直接连接符 24">
              <a:extLst>
                <a:ext uri="{FF2B5EF4-FFF2-40B4-BE49-F238E27FC236}">
                  <a16:creationId xmlns:a16="http://schemas.microsoft.com/office/drawing/2014/main" id="{3F0BB45C-0F86-C046-FB44-23FD692C2E13}"/>
                </a:ext>
              </a:extLst>
            </p:cNvPr>
            <p:cNvCxnSpPr/>
            <p:nvPr/>
          </p:nvCxnSpPr>
          <p:spPr>
            <a:xfrm>
              <a:off x="8293824" y="3525365"/>
              <a:ext cx="220979" cy="0"/>
            </a:xfrm>
            <a:prstGeom prst="line">
              <a:avLst/>
            </a:prstGeom>
            <a:noFill/>
            <a:ln w="19050" cap="flat" cmpd="sng" algn="ctr">
              <a:solidFill>
                <a:srgbClr val="F9F9F9"/>
              </a:solidFill>
              <a:prstDash val="solid"/>
            </a:ln>
            <a:effectLst/>
          </p:spPr>
        </p:cxnSp>
        <p:sp>
          <p:nvSpPr>
            <p:cNvPr id="26" name="椭圆 25">
              <a:extLst>
                <a:ext uri="{FF2B5EF4-FFF2-40B4-BE49-F238E27FC236}">
                  <a16:creationId xmlns:a16="http://schemas.microsoft.com/office/drawing/2014/main" id="{78A25FD3-F24E-78C1-6DB9-2010CAC86A23}"/>
                </a:ext>
              </a:extLst>
            </p:cNvPr>
            <p:cNvSpPr/>
            <p:nvPr/>
          </p:nvSpPr>
          <p:spPr>
            <a:xfrm>
              <a:off x="7716520" y="3484725"/>
              <a:ext cx="87760" cy="87760"/>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27" name="直接连接符 26">
              <a:extLst>
                <a:ext uri="{FF2B5EF4-FFF2-40B4-BE49-F238E27FC236}">
                  <a16:creationId xmlns:a16="http://schemas.microsoft.com/office/drawing/2014/main" id="{DAE32960-54F9-A05C-03BA-BF67456EFD38}"/>
                </a:ext>
              </a:extLst>
            </p:cNvPr>
            <p:cNvCxnSpPr/>
            <p:nvPr/>
          </p:nvCxnSpPr>
          <p:spPr>
            <a:xfrm>
              <a:off x="8293824" y="3565460"/>
              <a:ext cx="220979" cy="0"/>
            </a:xfrm>
            <a:prstGeom prst="line">
              <a:avLst/>
            </a:prstGeom>
            <a:noFill/>
            <a:ln w="19050" cap="flat" cmpd="sng" algn="ctr">
              <a:solidFill>
                <a:srgbClr val="F9F9F9"/>
              </a:solidFill>
              <a:prstDash val="solid"/>
            </a:ln>
            <a:effectLst/>
          </p:spPr>
        </p:cxnSp>
      </p:grpSp>
      <p:sp>
        <p:nvSpPr>
          <p:cNvPr id="28" name="文本框 27">
            <a:extLst>
              <a:ext uri="{FF2B5EF4-FFF2-40B4-BE49-F238E27FC236}">
                <a16:creationId xmlns:a16="http://schemas.microsoft.com/office/drawing/2014/main" id="{81987C69-5B2D-B707-1399-F70DAA301852}"/>
              </a:ext>
            </a:extLst>
          </p:cNvPr>
          <p:cNvSpPr txBox="1"/>
          <p:nvPr/>
        </p:nvSpPr>
        <p:spPr>
          <a:xfrm>
            <a:off x="4665821" y="4300720"/>
            <a:ext cx="3353917" cy="400110"/>
          </a:xfrm>
          <a:prstGeom prst="rect">
            <a:avLst/>
          </a:prstGeom>
          <a:noFill/>
        </p:spPr>
        <p:txBody>
          <a:bodyPr wrap="square" rtlCol="0">
            <a:spAutoFit/>
          </a:bodyPr>
          <a:lstStyle/>
          <a:p>
            <a:r>
              <a:rPr lang="en-US" altLang="zh-CN" sz="2000" b="1" dirty="0">
                <a:latin typeface="Courier New" panose="02070309020205020404" pitchFamily="49" charset="0"/>
                <a:ea typeface="黑体"/>
                <a:cs typeface="Courier New" panose="02070309020205020404" pitchFamily="49" charset="0"/>
              </a:rPr>
              <a:t>"Hello World ~"</a:t>
            </a:r>
            <a:endParaRPr lang="zh-CN" altLang="en-US" sz="2000" b="1" dirty="0">
              <a:latin typeface="Courier New" panose="02070309020205020404" pitchFamily="49" charset="0"/>
              <a:ea typeface="黑体"/>
              <a:cs typeface="Courier New" panose="02070309020205020404" pitchFamily="49" charset="0"/>
            </a:endParaRPr>
          </a:p>
        </p:txBody>
      </p:sp>
      <p:pic>
        <p:nvPicPr>
          <p:cNvPr id="29" name="图片 28">
            <a:extLst>
              <a:ext uri="{FF2B5EF4-FFF2-40B4-BE49-F238E27FC236}">
                <a16:creationId xmlns:a16="http://schemas.microsoft.com/office/drawing/2014/main" id="{E7A99E6E-F114-A88D-4444-CFFAEB61E20B}"/>
              </a:ext>
            </a:extLst>
          </p:cNvPr>
          <p:cNvPicPr>
            <a:picLocks noChangeAspect="1"/>
          </p:cNvPicPr>
          <p:nvPr/>
        </p:nvPicPr>
        <p:blipFill>
          <a:blip r:embed="rId3"/>
          <a:stretch>
            <a:fillRect/>
          </a:stretch>
        </p:blipFill>
        <p:spPr>
          <a:xfrm>
            <a:off x="9664383" y="4155368"/>
            <a:ext cx="767996" cy="581368"/>
          </a:xfrm>
          <a:prstGeom prst="rect">
            <a:avLst/>
          </a:prstGeom>
        </p:spPr>
      </p:pic>
      <p:sp>
        <p:nvSpPr>
          <p:cNvPr id="30" name="标题 3">
            <a:extLst>
              <a:ext uri="{FF2B5EF4-FFF2-40B4-BE49-F238E27FC236}">
                <a16:creationId xmlns:a16="http://schemas.microsoft.com/office/drawing/2014/main" id="{B994D927-EBC6-30E8-BA67-DD10B7FB8326}"/>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err="1">
                <a:ln>
                  <a:noFill/>
                </a:ln>
                <a:solidFill>
                  <a:srgbClr val="AD2A26"/>
                </a:solidFill>
                <a:effectLst/>
                <a:uLnTx/>
                <a:uFillTx/>
                <a:ea typeface="Alibaba PuHuiTi Medium" pitchFamily="18" charset="-122"/>
              </a:rPr>
              <a:t>SpringBoot</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Tree>
    <p:extLst>
      <p:ext uri="{BB962C8B-B14F-4D97-AF65-F5344CB8AC3E}">
        <p14:creationId xmlns:p14="http://schemas.microsoft.com/office/powerpoint/2010/main" val="155471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randombar(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right)">
                                      <p:cBhvr>
                                        <p:cTn id="28" dur="500"/>
                                        <p:tgtEl>
                                          <p:spTgt spid="6"/>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FE66B8CD-0338-AA21-AA24-4B456A9F4EAB}"/>
              </a:ext>
            </a:extLst>
          </p:cNvPr>
          <p:cNvSpPr txBox="1">
            <a:spLocks/>
          </p:cNvSpPr>
          <p:nvPr/>
        </p:nvSpPr>
        <p:spPr>
          <a:xfrm>
            <a:off x="1991517" y="1099836"/>
            <a:ext cx="3135119" cy="517190"/>
          </a:xfrm>
          <a:prstGeom prst="rect">
            <a:avLst/>
          </a:prstGeom>
        </p:spPr>
        <p:txBody>
          <a:bodyPr anchor="ctr" anchorCtr="0"/>
          <a:lstStyle>
            <a:lvl1pPr marL="457189" indent="-457189" algn="l" rtl="0" eaLnBrk="0" fontAlgn="base" hangingPunct="0">
              <a:spcBef>
                <a:spcPct val="20000"/>
              </a:spcBef>
              <a:spcAft>
                <a:spcPct val="0"/>
              </a:spcAft>
              <a:buFont typeface="Arial" panose="020B0604020202020204" pitchFamily="34" charset="0"/>
              <a:buChar char="•"/>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None/>
              <a:tabLst/>
              <a:defRPr/>
            </a:pPr>
            <a:r>
              <a:rPr kumimoji="0" lang="en-US" altLang="zh-CN" b="0" i="0" u="none" strike="noStrike" kern="1200" cap="none" spc="0" normalizeH="0" baseline="0" noProof="0" dirty="0" err="1">
                <a:ln>
                  <a:noFill/>
                </a:ln>
                <a:solidFill>
                  <a:srgbClr val="C00000"/>
                </a:solidFill>
                <a:effectLst/>
                <a:uLnTx/>
                <a:uFillTx/>
                <a:ea typeface="Alibaba PuHuiTi Medium" pitchFamily="18" charset="-122"/>
              </a:rPr>
              <a:t>SpringBoot</a:t>
            </a:r>
            <a:r>
              <a:rPr kumimoji="0" lang="zh-CN" altLang="en-US" b="0" i="0" u="none" strike="noStrike" kern="1200" cap="none" spc="0" normalizeH="0" baseline="0" noProof="0" dirty="0">
                <a:ln>
                  <a:noFill/>
                </a:ln>
                <a:solidFill>
                  <a:srgbClr val="C00000"/>
                </a:solidFill>
                <a:effectLst/>
                <a:uLnTx/>
                <a:uFillTx/>
                <a:ea typeface="Alibaba PuHuiTi Medium" pitchFamily="18" charset="-122"/>
              </a:rPr>
              <a:t>快速入门</a:t>
            </a:r>
            <a:endParaRPr kumimoji="0" lang="zh-CN" altLang="en-US"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9" name="文本占位符 6">
            <a:extLst>
              <a:ext uri="{FF2B5EF4-FFF2-40B4-BE49-F238E27FC236}">
                <a16:creationId xmlns:a16="http://schemas.microsoft.com/office/drawing/2014/main" id="{FBE2EDA8-9C72-D934-27C0-C816D19195A7}"/>
              </a:ext>
            </a:extLst>
          </p:cNvPr>
          <p:cNvSpPr txBox="1">
            <a:spLocks/>
          </p:cNvSpPr>
          <p:nvPr/>
        </p:nvSpPr>
        <p:spPr>
          <a:xfrm>
            <a:off x="421166" y="1693326"/>
            <a:ext cx="5805652" cy="14018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ts val="60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libaba PuHuiTi R" pitchFamily="18" charset="-122"/>
                <a:ea typeface="Alibaba PuHuiTi R" pitchFamily="18" charset="-122"/>
                <a:cs typeface="Alibaba PuHuiTi R" pitchFamily="18" charset="-122"/>
              </a:rPr>
              <a:t>①</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libaba PuHuiTi R" pitchFamily="18" charset="-122"/>
                <a:ea typeface="Alibaba PuHuiTi R" pitchFamily="18" charset="-122"/>
                <a:cs typeface="Alibaba PuHuiTi R" pitchFamily="18" charset="-122"/>
              </a:rPr>
              <a:t>.</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libaba PuHuiTi R" pitchFamily="18" charset="-122"/>
                <a:ea typeface="Alibaba PuHuiTi R" pitchFamily="18" charset="-122"/>
                <a:cs typeface="Alibaba PuHuiTi R" pitchFamily="18" charset="-122"/>
              </a:rPr>
              <a:t> 创建</a:t>
            </a:r>
            <a:r>
              <a:rPr kumimoji="0" lang="en-US" altLang="zh-CN" sz="2000" b="0" i="0" u="none" strike="noStrike" kern="1200" cap="none" spc="0" normalizeH="0" baseline="0" noProof="0" dirty="0" err="1">
                <a:ln>
                  <a:noFill/>
                </a:ln>
                <a:solidFill>
                  <a:sysClr val="windowText" lastClr="000000">
                    <a:lumMod val="85000"/>
                    <a:lumOff val="15000"/>
                  </a:sysClr>
                </a:solidFill>
                <a:effectLst/>
                <a:uLnTx/>
                <a:uFillTx/>
                <a:latin typeface="Alibaba PuHuiTi R" pitchFamily="18" charset="-122"/>
                <a:ea typeface="Alibaba PuHuiTi R" pitchFamily="18" charset="-122"/>
                <a:cs typeface="Alibaba PuHuiTi R" pitchFamily="18" charset="-122"/>
              </a:rPr>
              <a:t>springboot</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libaba PuHuiTi R" pitchFamily="18" charset="-122"/>
                <a:ea typeface="Alibaba PuHuiTi R" pitchFamily="18" charset="-122"/>
                <a:cs typeface="Alibaba PuHuiTi R" pitchFamily="18" charset="-122"/>
              </a:rPr>
              <a:t>工程，并勾选</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libaba PuHuiTi R" pitchFamily="18" charset="-122"/>
                <a:ea typeface="Alibaba PuHuiTi R" pitchFamily="18" charset="-122"/>
                <a:cs typeface="Alibaba PuHuiTi R" pitchFamily="18" charset="-122"/>
              </a:rPr>
              <a:t>web</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libaba PuHuiTi R" pitchFamily="18" charset="-122"/>
                <a:ea typeface="Alibaba PuHuiTi R" pitchFamily="18" charset="-122"/>
                <a:cs typeface="Alibaba PuHuiTi R" pitchFamily="18" charset="-122"/>
              </a:rPr>
              <a:t>开发相关依赖。</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libaba PuHuiTi R" pitchFamily="18" charset="-122"/>
              <a:ea typeface="Alibaba PuHuiTi R" pitchFamily="18" charset="-122"/>
              <a:cs typeface="Alibaba PuHuiTi R" pitchFamily="18" charset="-122"/>
            </a:endParaRPr>
          </a:p>
          <a:p>
            <a:pPr marL="0" marR="0" lvl="0" indent="0" algn="l" defTabSz="914400" rtl="0" eaLnBrk="0" fontAlgn="base" latinLnBrk="0" hangingPunct="0">
              <a:lnSpc>
                <a:spcPct val="150000"/>
              </a:lnSpc>
              <a:spcBef>
                <a:spcPts val="60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②</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 </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定义</a:t>
            </a:r>
            <a:r>
              <a:rPr kumimoji="0" lang="en-US" altLang="zh-CN" sz="2000" b="0" i="0" u="none" strike="noStrike" kern="1200" cap="none" spc="0" normalizeH="0" baseline="0" noProof="0" dirty="0" err="1">
                <a:ln>
                  <a:noFill/>
                </a:ln>
                <a:solidFill>
                  <a:sysClr val="windowText" lastClr="000000">
                    <a:lumMod val="85000"/>
                    <a:lumOff val="15000"/>
                  </a:sysClr>
                </a:solidFill>
                <a:effectLst/>
                <a:uLnTx/>
                <a:uFillTx/>
                <a:ea typeface="阿里巴巴普惠体" panose="00020600040101010101" pitchFamily="18" charset="-122"/>
              </a:rPr>
              <a:t>HelloController</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类，添加方法 </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hello</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，并添加注解。</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a:p>
            <a:pPr marL="0" marR="0" lvl="0" indent="0" algn="l" defTabSz="914400" rtl="0" eaLnBrk="0" fontAlgn="base" latinLnBrk="0" hangingPunct="0">
              <a:lnSpc>
                <a:spcPct val="150000"/>
              </a:lnSpc>
              <a:spcBef>
                <a:spcPts val="60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③</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 </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运行测试</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pic>
        <p:nvPicPr>
          <p:cNvPr id="13" name="图片 12">
            <a:extLst>
              <a:ext uri="{FF2B5EF4-FFF2-40B4-BE49-F238E27FC236}">
                <a16:creationId xmlns:a16="http://schemas.microsoft.com/office/drawing/2014/main" id="{332A334C-B108-0250-EF52-70B7585905D4}"/>
              </a:ext>
            </a:extLst>
          </p:cNvPr>
          <p:cNvPicPr>
            <a:picLocks noChangeAspect="1"/>
          </p:cNvPicPr>
          <p:nvPr/>
        </p:nvPicPr>
        <p:blipFill>
          <a:blip r:embed="rId3"/>
          <a:stretch>
            <a:fillRect/>
          </a:stretch>
        </p:blipFill>
        <p:spPr>
          <a:xfrm>
            <a:off x="669893" y="1045459"/>
            <a:ext cx="1398851" cy="625945"/>
          </a:xfrm>
          <a:prstGeom prst="rect">
            <a:avLst/>
          </a:prstGeom>
        </p:spPr>
      </p:pic>
      <p:sp>
        <p:nvSpPr>
          <p:cNvPr id="2" name="标题 3">
            <a:extLst>
              <a:ext uri="{FF2B5EF4-FFF2-40B4-BE49-F238E27FC236}">
                <a16:creationId xmlns:a16="http://schemas.microsoft.com/office/drawing/2014/main" id="{000B6CEE-219A-25EA-6E48-CDC3DB2D14D8}"/>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err="1">
                <a:ln>
                  <a:noFill/>
                </a:ln>
                <a:solidFill>
                  <a:srgbClr val="AD2A26"/>
                </a:solidFill>
                <a:effectLst/>
                <a:uLnTx/>
                <a:uFillTx/>
                <a:ea typeface="Alibaba PuHuiTi Medium" pitchFamily="18" charset="-122"/>
              </a:rPr>
              <a:t>SpringBoot</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pic>
        <p:nvPicPr>
          <p:cNvPr id="4" name="图片 3">
            <a:extLst>
              <a:ext uri="{FF2B5EF4-FFF2-40B4-BE49-F238E27FC236}">
                <a16:creationId xmlns:a16="http://schemas.microsoft.com/office/drawing/2014/main" id="{CA0C62E1-56B2-D7AA-1FBB-D6B2C19AFE0B}"/>
              </a:ext>
            </a:extLst>
          </p:cNvPr>
          <p:cNvPicPr>
            <a:picLocks noChangeAspect="1"/>
          </p:cNvPicPr>
          <p:nvPr/>
        </p:nvPicPr>
        <p:blipFill>
          <a:blip r:embed="rId4"/>
          <a:stretch>
            <a:fillRect/>
          </a:stretch>
        </p:blipFill>
        <p:spPr>
          <a:xfrm>
            <a:off x="6096000" y="1278485"/>
            <a:ext cx="5776083" cy="4968720"/>
          </a:xfrm>
          <a:prstGeom prst="rect">
            <a:avLst/>
          </a:prstGeom>
        </p:spPr>
      </p:pic>
      <p:pic>
        <p:nvPicPr>
          <p:cNvPr id="6" name="图片 5">
            <a:extLst>
              <a:ext uri="{FF2B5EF4-FFF2-40B4-BE49-F238E27FC236}">
                <a16:creationId xmlns:a16="http://schemas.microsoft.com/office/drawing/2014/main" id="{F85F6A16-C20B-1466-8E44-8E37895F1D2C}"/>
              </a:ext>
            </a:extLst>
          </p:cNvPr>
          <p:cNvPicPr>
            <a:picLocks noChangeAspect="1"/>
          </p:cNvPicPr>
          <p:nvPr/>
        </p:nvPicPr>
        <p:blipFill>
          <a:blip r:embed="rId5"/>
          <a:stretch>
            <a:fillRect/>
          </a:stretch>
        </p:blipFill>
        <p:spPr>
          <a:xfrm>
            <a:off x="7004897" y="2285626"/>
            <a:ext cx="5124026" cy="4479733"/>
          </a:xfrm>
          <a:prstGeom prst="rect">
            <a:avLst/>
          </a:prstGeom>
        </p:spPr>
      </p:pic>
      <p:cxnSp>
        <p:nvCxnSpPr>
          <p:cNvPr id="14" name="直接箭头连接符 13">
            <a:extLst>
              <a:ext uri="{FF2B5EF4-FFF2-40B4-BE49-F238E27FC236}">
                <a16:creationId xmlns:a16="http://schemas.microsoft.com/office/drawing/2014/main" id="{459F9754-65E4-4F24-7913-A977454BD380}"/>
              </a:ext>
            </a:extLst>
          </p:cNvPr>
          <p:cNvCxnSpPr>
            <a:cxnSpLocks/>
          </p:cNvCxnSpPr>
          <p:nvPr/>
        </p:nvCxnSpPr>
        <p:spPr>
          <a:xfrm>
            <a:off x="8072203" y="3635115"/>
            <a:ext cx="1776472" cy="12640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94D59700-F055-644A-4F3F-EE966DD094B2}"/>
              </a:ext>
            </a:extLst>
          </p:cNvPr>
          <p:cNvPicPr>
            <a:picLocks noChangeAspect="1"/>
          </p:cNvPicPr>
          <p:nvPr/>
        </p:nvPicPr>
        <p:blipFill>
          <a:blip r:embed="rId6"/>
          <a:stretch>
            <a:fillRect/>
          </a:stretch>
        </p:blipFill>
        <p:spPr>
          <a:xfrm>
            <a:off x="1310924" y="4272197"/>
            <a:ext cx="4528236" cy="2342662"/>
          </a:xfrm>
          <a:prstGeom prst="rect">
            <a:avLst/>
          </a:prstGeom>
        </p:spPr>
      </p:pic>
    </p:spTree>
    <p:extLst>
      <p:ext uri="{BB962C8B-B14F-4D97-AF65-F5344CB8AC3E}">
        <p14:creationId xmlns:p14="http://schemas.microsoft.com/office/powerpoint/2010/main" val="257564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6">
            <a:extLst>
              <a:ext uri="{FF2B5EF4-FFF2-40B4-BE49-F238E27FC236}">
                <a16:creationId xmlns:a16="http://schemas.microsoft.com/office/drawing/2014/main" id="{FDE100CF-ABD4-3252-CC27-2F46CC919F19}"/>
              </a:ext>
            </a:extLst>
          </p:cNvPr>
          <p:cNvSpPr txBox="1">
            <a:spLocks/>
          </p:cNvSpPr>
          <p:nvPr/>
        </p:nvSpPr>
        <p:spPr>
          <a:xfrm>
            <a:off x="795920" y="1745816"/>
            <a:ext cx="921385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spcBef>
                <a:spcPts val="600"/>
              </a:spcBef>
            </a:pPr>
            <a:r>
              <a:rPr lang="zh-CN" altLang="en-US" sz="2000" dirty="0">
                <a:latin typeface="Alibaba PuHuiTi R" pitchFamily="18" charset="-122"/>
                <a:ea typeface="Alibaba PuHuiTi R" pitchFamily="18" charset="-122"/>
                <a:cs typeface="Alibaba PuHuiTi R" pitchFamily="18" charset="-122"/>
              </a:rPr>
              <a:t>①</a:t>
            </a:r>
            <a:r>
              <a:rPr lang="en-US" altLang="zh-CN" sz="2000" dirty="0">
                <a:latin typeface="Alibaba PuHuiTi R" pitchFamily="18" charset="-122"/>
                <a:ea typeface="Alibaba PuHuiTi R" pitchFamily="18" charset="-122"/>
                <a:cs typeface="Alibaba PuHuiTi R" pitchFamily="18" charset="-122"/>
              </a:rPr>
              <a:t>.</a:t>
            </a:r>
            <a:r>
              <a:rPr lang="zh-CN" altLang="en-US" sz="2000" dirty="0">
                <a:latin typeface="Alibaba PuHuiTi R" pitchFamily="18" charset="-122"/>
                <a:ea typeface="Alibaba PuHuiTi R" pitchFamily="18" charset="-122"/>
                <a:cs typeface="Alibaba PuHuiTi R" pitchFamily="18" charset="-122"/>
              </a:rPr>
              <a:t> 创建</a:t>
            </a:r>
            <a:r>
              <a:rPr lang="en-US" altLang="zh-CN" sz="2000" dirty="0" err="1">
                <a:latin typeface="Alibaba PuHuiTi R" pitchFamily="18" charset="-122"/>
                <a:ea typeface="Alibaba PuHuiTi R" pitchFamily="18" charset="-122"/>
                <a:cs typeface="Alibaba PuHuiTi R" pitchFamily="18" charset="-122"/>
              </a:rPr>
              <a:t>springboot</a:t>
            </a:r>
            <a:r>
              <a:rPr lang="zh-CN" altLang="en-US" sz="2000" dirty="0">
                <a:latin typeface="Alibaba PuHuiTi R" pitchFamily="18" charset="-122"/>
                <a:ea typeface="Alibaba PuHuiTi R" pitchFamily="18" charset="-122"/>
                <a:cs typeface="Alibaba PuHuiTi R" pitchFamily="18" charset="-122"/>
              </a:rPr>
              <a:t>工程，填写模块信息，并勾选</a:t>
            </a:r>
            <a:r>
              <a:rPr lang="en-US" altLang="zh-CN" sz="2000" dirty="0">
                <a:latin typeface="Alibaba PuHuiTi R" pitchFamily="18" charset="-122"/>
                <a:ea typeface="Alibaba PuHuiTi R" pitchFamily="18" charset="-122"/>
                <a:cs typeface="Alibaba PuHuiTi R" pitchFamily="18" charset="-122"/>
              </a:rPr>
              <a:t>web</a:t>
            </a:r>
            <a:r>
              <a:rPr lang="zh-CN" altLang="en-US" sz="2000" dirty="0">
                <a:latin typeface="Alibaba PuHuiTi R" pitchFamily="18" charset="-122"/>
                <a:ea typeface="Alibaba PuHuiTi R" pitchFamily="18" charset="-122"/>
                <a:cs typeface="Alibaba PuHuiTi R" pitchFamily="18" charset="-122"/>
              </a:rPr>
              <a:t>开发相关依赖。</a:t>
            </a:r>
            <a:endParaRPr lang="en-US" altLang="zh-CN" sz="2000" dirty="0">
              <a:latin typeface="Alibaba PuHuiTi R" pitchFamily="18" charset="-122"/>
              <a:ea typeface="Alibaba PuHuiTi R" pitchFamily="18" charset="-122"/>
              <a:cs typeface="Alibaba PuHuiTi R" pitchFamily="18" charset="-122"/>
            </a:endParaRPr>
          </a:p>
        </p:txBody>
      </p:sp>
      <p:sp>
        <p:nvSpPr>
          <p:cNvPr id="6" name="标题 3">
            <a:extLst>
              <a:ext uri="{FF2B5EF4-FFF2-40B4-BE49-F238E27FC236}">
                <a16:creationId xmlns:a16="http://schemas.microsoft.com/office/drawing/2014/main" id="{906E53E1-9316-6522-C61D-2CD94D00C322}"/>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err="1">
                <a:ln>
                  <a:noFill/>
                </a:ln>
                <a:solidFill>
                  <a:srgbClr val="AD2A26"/>
                </a:solidFill>
                <a:effectLst/>
                <a:uLnTx/>
                <a:uFillTx/>
                <a:ea typeface="Alibaba PuHuiTi Medium" pitchFamily="18" charset="-122"/>
              </a:rPr>
              <a:t>SpringBoot</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7" name="文本占位符 3">
            <a:extLst>
              <a:ext uri="{FF2B5EF4-FFF2-40B4-BE49-F238E27FC236}">
                <a16:creationId xmlns:a16="http://schemas.microsoft.com/office/drawing/2014/main" id="{1A303FBA-547F-FD0C-6BF7-FC86BAFEECF9}"/>
              </a:ext>
            </a:extLst>
          </p:cNvPr>
          <p:cNvSpPr txBox="1">
            <a:spLocks/>
          </p:cNvSpPr>
          <p:nvPr/>
        </p:nvSpPr>
        <p:spPr>
          <a:xfrm>
            <a:off x="2028993" y="1174248"/>
            <a:ext cx="3135119" cy="517190"/>
          </a:xfrm>
          <a:prstGeom prst="rect">
            <a:avLst/>
          </a:prstGeom>
        </p:spPr>
        <p:txBody>
          <a:bodyPr anchor="ctr" anchorCtr="0"/>
          <a:lstStyle>
            <a:lvl1pPr marL="457189" indent="-457189" algn="l" rtl="0" eaLnBrk="0" fontAlgn="base" hangingPunct="0">
              <a:spcBef>
                <a:spcPct val="20000"/>
              </a:spcBef>
              <a:spcAft>
                <a:spcPct val="0"/>
              </a:spcAft>
              <a:buFont typeface="Arial" panose="020B0604020202020204" pitchFamily="34" charset="0"/>
              <a:buChar char="•"/>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None/>
              <a:tabLst/>
              <a:defRPr/>
            </a:pPr>
            <a:r>
              <a:rPr kumimoji="0" lang="en-US" altLang="zh-CN" b="0" i="0" u="none" strike="noStrike" kern="1200" cap="none" spc="0" normalizeH="0" baseline="0" noProof="0" dirty="0" err="1">
                <a:ln>
                  <a:noFill/>
                </a:ln>
                <a:solidFill>
                  <a:srgbClr val="C00000"/>
                </a:solidFill>
                <a:effectLst/>
                <a:uLnTx/>
                <a:uFillTx/>
                <a:ea typeface="Alibaba PuHuiTi Medium" pitchFamily="18" charset="-122"/>
              </a:rPr>
              <a:t>SpringBoot</a:t>
            </a:r>
            <a:r>
              <a:rPr kumimoji="0" lang="zh-CN" altLang="en-US" b="0" i="0" u="none" strike="noStrike" kern="1200" cap="none" spc="0" normalizeH="0" baseline="0" noProof="0" dirty="0">
                <a:ln>
                  <a:noFill/>
                </a:ln>
                <a:solidFill>
                  <a:srgbClr val="C00000"/>
                </a:solidFill>
                <a:effectLst/>
                <a:uLnTx/>
                <a:uFillTx/>
                <a:ea typeface="Alibaba PuHuiTi Medium" pitchFamily="18" charset="-122"/>
              </a:rPr>
              <a:t>快速入门</a:t>
            </a:r>
            <a:endParaRPr kumimoji="0" lang="zh-CN" altLang="en-US" b="0" i="0" u="none" strike="noStrike" kern="1200" cap="none" spc="0" normalizeH="0" baseline="0" noProof="0" dirty="0">
              <a:ln>
                <a:noFill/>
              </a:ln>
              <a:solidFill>
                <a:srgbClr val="AD2A26"/>
              </a:solidFill>
              <a:effectLst/>
              <a:uLnTx/>
              <a:uFillTx/>
              <a:ea typeface="Alibaba PuHuiTi Medium" pitchFamily="18" charset="-122"/>
            </a:endParaRPr>
          </a:p>
        </p:txBody>
      </p:sp>
      <p:pic>
        <p:nvPicPr>
          <p:cNvPr id="8" name="图片 7">
            <a:extLst>
              <a:ext uri="{FF2B5EF4-FFF2-40B4-BE49-F238E27FC236}">
                <a16:creationId xmlns:a16="http://schemas.microsoft.com/office/drawing/2014/main" id="{75303B0D-ED7D-8013-55A4-00E97EEC3E67}"/>
              </a:ext>
            </a:extLst>
          </p:cNvPr>
          <p:cNvPicPr>
            <a:picLocks noChangeAspect="1"/>
          </p:cNvPicPr>
          <p:nvPr/>
        </p:nvPicPr>
        <p:blipFill>
          <a:blip r:embed="rId2"/>
          <a:stretch>
            <a:fillRect/>
          </a:stretch>
        </p:blipFill>
        <p:spPr>
          <a:xfrm>
            <a:off x="707369" y="1119871"/>
            <a:ext cx="1398851" cy="625945"/>
          </a:xfrm>
          <a:prstGeom prst="rect">
            <a:avLst/>
          </a:prstGeom>
        </p:spPr>
      </p:pic>
      <p:pic>
        <p:nvPicPr>
          <p:cNvPr id="9" name="图片 8">
            <a:extLst>
              <a:ext uri="{FF2B5EF4-FFF2-40B4-BE49-F238E27FC236}">
                <a16:creationId xmlns:a16="http://schemas.microsoft.com/office/drawing/2014/main" id="{221F3A68-BE18-101F-68F3-0CCA3BA47583}"/>
              </a:ext>
            </a:extLst>
          </p:cNvPr>
          <p:cNvPicPr>
            <a:picLocks noChangeAspect="1"/>
          </p:cNvPicPr>
          <p:nvPr/>
        </p:nvPicPr>
        <p:blipFill>
          <a:blip r:embed="rId3"/>
          <a:stretch>
            <a:fillRect/>
          </a:stretch>
        </p:blipFill>
        <p:spPr>
          <a:xfrm>
            <a:off x="694180" y="2355128"/>
            <a:ext cx="5207641" cy="4479733"/>
          </a:xfrm>
          <a:prstGeom prst="rect">
            <a:avLst/>
          </a:prstGeom>
        </p:spPr>
      </p:pic>
      <p:pic>
        <p:nvPicPr>
          <p:cNvPr id="10" name="图片 9">
            <a:extLst>
              <a:ext uri="{FF2B5EF4-FFF2-40B4-BE49-F238E27FC236}">
                <a16:creationId xmlns:a16="http://schemas.microsoft.com/office/drawing/2014/main" id="{607B336A-F1BC-EF38-59A0-E6A2E74D8EA1}"/>
              </a:ext>
            </a:extLst>
          </p:cNvPr>
          <p:cNvPicPr>
            <a:picLocks noChangeAspect="1"/>
          </p:cNvPicPr>
          <p:nvPr/>
        </p:nvPicPr>
        <p:blipFill>
          <a:blip r:embed="rId4"/>
          <a:stretch>
            <a:fillRect/>
          </a:stretch>
        </p:blipFill>
        <p:spPr>
          <a:xfrm>
            <a:off x="6532711" y="2328044"/>
            <a:ext cx="5124026" cy="4479733"/>
          </a:xfrm>
          <a:prstGeom prst="rect">
            <a:avLst/>
          </a:prstGeom>
        </p:spPr>
      </p:pic>
      <p:cxnSp>
        <p:nvCxnSpPr>
          <p:cNvPr id="11" name="直接箭头连接符 10">
            <a:extLst>
              <a:ext uri="{FF2B5EF4-FFF2-40B4-BE49-F238E27FC236}">
                <a16:creationId xmlns:a16="http://schemas.microsoft.com/office/drawing/2014/main" id="{B42B4340-99D5-473A-5378-ECA0332429E0}"/>
              </a:ext>
            </a:extLst>
          </p:cNvPr>
          <p:cNvCxnSpPr>
            <a:cxnSpLocks/>
          </p:cNvCxnSpPr>
          <p:nvPr/>
        </p:nvCxnSpPr>
        <p:spPr>
          <a:xfrm>
            <a:off x="7600017" y="3677533"/>
            <a:ext cx="1776472" cy="12640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73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6">
            <a:extLst>
              <a:ext uri="{FF2B5EF4-FFF2-40B4-BE49-F238E27FC236}">
                <a16:creationId xmlns:a16="http://schemas.microsoft.com/office/drawing/2014/main" id="{3CA228FF-9220-23DB-C9A3-7B33C6F081A1}"/>
              </a:ext>
            </a:extLst>
          </p:cNvPr>
          <p:cNvSpPr txBox="1">
            <a:spLocks/>
          </p:cNvSpPr>
          <p:nvPr/>
        </p:nvSpPr>
        <p:spPr>
          <a:xfrm>
            <a:off x="773435" y="2023134"/>
            <a:ext cx="9213850" cy="5254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ts val="60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②</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 </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创建请求处理类</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 </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，添加请求处理方法 </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hello</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，并添加注解。</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sp>
        <p:nvSpPr>
          <p:cNvPr id="2" name="标题 3">
            <a:extLst>
              <a:ext uri="{FF2B5EF4-FFF2-40B4-BE49-F238E27FC236}">
                <a16:creationId xmlns:a16="http://schemas.microsoft.com/office/drawing/2014/main" id="{B6EEE0B3-E786-EE09-70E1-F3C8C99D66E5}"/>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err="1">
                <a:ln>
                  <a:noFill/>
                </a:ln>
                <a:solidFill>
                  <a:srgbClr val="AD2A26"/>
                </a:solidFill>
                <a:effectLst/>
                <a:uLnTx/>
                <a:uFillTx/>
                <a:ea typeface="Alibaba PuHuiTi Medium" pitchFamily="18" charset="-122"/>
              </a:rPr>
              <a:t>SpringBoot</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3" name="文本占位符 3">
            <a:extLst>
              <a:ext uri="{FF2B5EF4-FFF2-40B4-BE49-F238E27FC236}">
                <a16:creationId xmlns:a16="http://schemas.microsoft.com/office/drawing/2014/main" id="{033BB826-295E-F9B4-5A4A-D509CE743024}"/>
              </a:ext>
            </a:extLst>
          </p:cNvPr>
          <p:cNvSpPr txBox="1">
            <a:spLocks/>
          </p:cNvSpPr>
          <p:nvPr/>
        </p:nvSpPr>
        <p:spPr>
          <a:xfrm>
            <a:off x="2028993" y="1174248"/>
            <a:ext cx="3135119" cy="517190"/>
          </a:xfrm>
          <a:prstGeom prst="rect">
            <a:avLst/>
          </a:prstGeom>
        </p:spPr>
        <p:txBody>
          <a:bodyPr anchor="ctr" anchorCtr="0"/>
          <a:lstStyle>
            <a:lvl1pPr marL="457189" indent="-457189" algn="l" rtl="0" eaLnBrk="0" fontAlgn="base" hangingPunct="0">
              <a:spcBef>
                <a:spcPct val="20000"/>
              </a:spcBef>
              <a:spcAft>
                <a:spcPct val="0"/>
              </a:spcAft>
              <a:buFont typeface="Arial" panose="020B0604020202020204" pitchFamily="34" charset="0"/>
              <a:buChar char="•"/>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None/>
              <a:tabLst/>
              <a:defRPr/>
            </a:pPr>
            <a:r>
              <a:rPr kumimoji="0" lang="en-US" altLang="zh-CN" b="0" i="0" u="none" strike="noStrike" kern="1200" cap="none" spc="0" normalizeH="0" baseline="0" noProof="0" dirty="0" err="1">
                <a:ln>
                  <a:noFill/>
                </a:ln>
                <a:solidFill>
                  <a:srgbClr val="C00000"/>
                </a:solidFill>
                <a:effectLst/>
                <a:uLnTx/>
                <a:uFillTx/>
                <a:ea typeface="Alibaba PuHuiTi Medium" pitchFamily="18" charset="-122"/>
              </a:rPr>
              <a:t>SpringBoot</a:t>
            </a:r>
            <a:r>
              <a:rPr kumimoji="0" lang="zh-CN" altLang="en-US" b="0" i="0" u="none" strike="noStrike" kern="1200" cap="none" spc="0" normalizeH="0" baseline="0" noProof="0" dirty="0">
                <a:ln>
                  <a:noFill/>
                </a:ln>
                <a:solidFill>
                  <a:srgbClr val="C00000"/>
                </a:solidFill>
                <a:effectLst/>
                <a:uLnTx/>
                <a:uFillTx/>
                <a:ea typeface="Alibaba PuHuiTi Medium" pitchFamily="18" charset="-122"/>
              </a:rPr>
              <a:t>快速入门</a:t>
            </a:r>
            <a:endParaRPr kumimoji="0" lang="zh-CN" altLang="en-US" b="0" i="0" u="none" strike="noStrike" kern="1200" cap="none" spc="0" normalizeH="0" baseline="0" noProof="0" dirty="0">
              <a:ln>
                <a:noFill/>
              </a:ln>
              <a:solidFill>
                <a:srgbClr val="AD2A26"/>
              </a:solidFill>
              <a:effectLst/>
              <a:uLnTx/>
              <a:uFillTx/>
              <a:ea typeface="Alibaba PuHuiTi Medium" pitchFamily="18" charset="-122"/>
            </a:endParaRPr>
          </a:p>
        </p:txBody>
      </p:sp>
      <p:pic>
        <p:nvPicPr>
          <p:cNvPr id="4" name="图片 3">
            <a:extLst>
              <a:ext uri="{FF2B5EF4-FFF2-40B4-BE49-F238E27FC236}">
                <a16:creationId xmlns:a16="http://schemas.microsoft.com/office/drawing/2014/main" id="{9FEA26CF-6BD9-795F-88D7-FDB378486F33}"/>
              </a:ext>
            </a:extLst>
          </p:cNvPr>
          <p:cNvPicPr>
            <a:picLocks noChangeAspect="1"/>
          </p:cNvPicPr>
          <p:nvPr/>
        </p:nvPicPr>
        <p:blipFill>
          <a:blip r:embed="rId2"/>
          <a:stretch>
            <a:fillRect/>
          </a:stretch>
        </p:blipFill>
        <p:spPr>
          <a:xfrm>
            <a:off x="707369" y="1119871"/>
            <a:ext cx="1398851" cy="625945"/>
          </a:xfrm>
          <a:prstGeom prst="rect">
            <a:avLst/>
          </a:prstGeom>
        </p:spPr>
      </p:pic>
      <p:pic>
        <p:nvPicPr>
          <p:cNvPr id="6" name="图片 5">
            <a:extLst>
              <a:ext uri="{FF2B5EF4-FFF2-40B4-BE49-F238E27FC236}">
                <a16:creationId xmlns:a16="http://schemas.microsoft.com/office/drawing/2014/main" id="{874B2E16-9FF9-F81A-D6C5-0D2CCB943623}"/>
              </a:ext>
            </a:extLst>
          </p:cNvPr>
          <p:cNvPicPr>
            <a:picLocks noChangeAspect="1"/>
          </p:cNvPicPr>
          <p:nvPr/>
        </p:nvPicPr>
        <p:blipFill>
          <a:blip r:embed="rId3"/>
          <a:stretch>
            <a:fillRect/>
          </a:stretch>
        </p:blipFill>
        <p:spPr>
          <a:xfrm>
            <a:off x="223652" y="2880299"/>
            <a:ext cx="7930450" cy="3652253"/>
          </a:xfrm>
          <a:prstGeom prst="rect">
            <a:avLst/>
          </a:prstGeom>
        </p:spPr>
      </p:pic>
      <p:pic>
        <p:nvPicPr>
          <p:cNvPr id="11" name="图片 10">
            <a:extLst>
              <a:ext uri="{FF2B5EF4-FFF2-40B4-BE49-F238E27FC236}">
                <a16:creationId xmlns:a16="http://schemas.microsoft.com/office/drawing/2014/main" id="{19AFC419-E68C-F5AB-B69A-BF88BFAD995F}"/>
              </a:ext>
            </a:extLst>
          </p:cNvPr>
          <p:cNvPicPr>
            <a:picLocks noChangeAspect="1"/>
          </p:cNvPicPr>
          <p:nvPr/>
        </p:nvPicPr>
        <p:blipFill>
          <a:blip r:embed="rId4"/>
          <a:stretch>
            <a:fillRect/>
          </a:stretch>
        </p:blipFill>
        <p:spPr>
          <a:xfrm>
            <a:off x="6210386" y="3869650"/>
            <a:ext cx="5515540" cy="2853439"/>
          </a:xfrm>
          <a:prstGeom prst="rect">
            <a:avLst/>
          </a:prstGeom>
        </p:spPr>
      </p:pic>
    </p:spTree>
    <p:extLst>
      <p:ext uri="{BB962C8B-B14F-4D97-AF65-F5344CB8AC3E}">
        <p14:creationId xmlns:p14="http://schemas.microsoft.com/office/powerpoint/2010/main" val="189149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6">
            <a:extLst>
              <a:ext uri="{FF2B5EF4-FFF2-40B4-BE49-F238E27FC236}">
                <a16:creationId xmlns:a16="http://schemas.microsoft.com/office/drawing/2014/main" id="{FCCE3F7C-4CD0-6A0E-535E-080CBB1A01F2}"/>
              </a:ext>
            </a:extLst>
          </p:cNvPr>
          <p:cNvSpPr txBox="1">
            <a:spLocks/>
          </p:cNvSpPr>
          <p:nvPr/>
        </p:nvSpPr>
        <p:spPr>
          <a:xfrm>
            <a:off x="623533" y="2012201"/>
            <a:ext cx="9213850" cy="5254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ts val="60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③</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 </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运行启动类，打开浏览器测试。</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sp>
        <p:nvSpPr>
          <p:cNvPr id="2" name="标题 3">
            <a:extLst>
              <a:ext uri="{FF2B5EF4-FFF2-40B4-BE49-F238E27FC236}">
                <a16:creationId xmlns:a16="http://schemas.microsoft.com/office/drawing/2014/main" id="{F1A1E291-A310-A3DE-83BB-DCABE05EDE98}"/>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err="1">
                <a:ln>
                  <a:noFill/>
                </a:ln>
                <a:solidFill>
                  <a:srgbClr val="AD2A26"/>
                </a:solidFill>
                <a:effectLst/>
                <a:uLnTx/>
                <a:uFillTx/>
                <a:ea typeface="Alibaba PuHuiTi Medium" pitchFamily="18" charset="-122"/>
              </a:rPr>
              <a:t>SpringBoot</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3" name="文本占位符 3">
            <a:extLst>
              <a:ext uri="{FF2B5EF4-FFF2-40B4-BE49-F238E27FC236}">
                <a16:creationId xmlns:a16="http://schemas.microsoft.com/office/drawing/2014/main" id="{75EBBB63-8CBD-66D1-7809-9741E56F6929}"/>
              </a:ext>
            </a:extLst>
          </p:cNvPr>
          <p:cNvSpPr txBox="1">
            <a:spLocks/>
          </p:cNvSpPr>
          <p:nvPr/>
        </p:nvSpPr>
        <p:spPr>
          <a:xfrm>
            <a:off x="2028993" y="1174248"/>
            <a:ext cx="3135119" cy="517190"/>
          </a:xfrm>
          <a:prstGeom prst="rect">
            <a:avLst/>
          </a:prstGeom>
        </p:spPr>
        <p:txBody>
          <a:bodyPr anchor="ctr" anchorCtr="0"/>
          <a:lstStyle>
            <a:lvl1pPr marL="457189" indent="-457189" algn="l" rtl="0" eaLnBrk="0" fontAlgn="base" hangingPunct="0">
              <a:spcBef>
                <a:spcPct val="20000"/>
              </a:spcBef>
              <a:spcAft>
                <a:spcPct val="0"/>
              </a:spcAft>
              <a:buFont typeface="Arial" panose="020B0604020202020204" pitchFamily="34" charset="0"/>
              <a:buChar char="•"/>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None/>
              <a:tabLst/>
              <a:defRPr/>
            </a:pPr>
            <a:r>
              <a:rPr kumimoji="0" lang="en-US" altLang="zh-CN" b="0" i="0" u="none" strike="noStrike" kern="1200" cap="none" spc="0" normalizeH="0" baseline="0" noProof="0" dirty="0" err="1">
                <a:ln>
                  <a:noFill/>
                </a:ln>
                <a:solidFill>
                  <a:srgbClr val="C00000"/>
                </a:solidFill>
                <a:effectLst/>
                <a:uLnTx/>
                <a:uFillTx/>
                <a:ea typeface="Alibaba PuHuiTi Medium" pitchFamily="18" charset="-122"/>
              </a:rPr>
              <a:t>SpringBoot</a:t>
            </a:r>
            <a:r>
              <a:rPr kumimoji="0" lang="zh-CN" altLang="en-US" b="0" i="0" u="none" strike="noStrike" kern="1200" cap="none" spc="0" normalizeH="0" baseline="0" noProof="0" dirty="0">
                <a:ln>
                  <a:noFill/>
                </a:ln>
                <a:solidFill>
                  <a:srgbClr val="C00000"/>
                </a:solidFill>
                <a:effectLst/>
                <a:uLnTx/>
                <a:uFillTx/>
                <a:ea typeface="Alibaba PuHuiTi Medium" pitchFamily="18" charset="-122"/>
              </a:rPr>
              <a:t>快速入门</a:t>
            </a:r>
            <a:endParaRPr kumimoji="0" lang="zh-CN" altLang="en-US" b="0" i="0" u="none" strike="noStrike" kern="1200" cap="none" spc="0" normalizeH="0" baseline="0" noProof="0" dirty="0">
              <a:ln>
                <a:noFill/>
              </a:ln>
              <a:solidFill>
                <a:srgbClr val="AD2A26"/>
              </a:solidFill>
              <a:effectLst/>
              <a:uLnTx/>
              <a:uFillTx/>
              <a:ea typeface="Alibaba PuHuiTi Medium" pitchFamily="18" charset="-122"/>
            </a:endParaRPr>
          </a:p>
        </p:txBody>
      </p:sp>
      <p:pic>
        <p:nvPicPr>
          <p:cNvPr id="4" name="图片 3">
            <a:extLst>
              <a:ext uri="{FF2B5EF4-FFF2-40B4-BE49-F238E27FC236}">
                <a16:creationId xmlns:a16="http://schemas.microsoft.com/office/drawing/2014/main" id="{B522A073-14CD-8FBE-10BA-01409E7476B2}"/>
              </a:ext>
            </a:extLst>
          </p:cNvPr>
          <p:cNvPicPr>
            <a:picLocks noChangeAspect="1"/>
          </p:cNvPicPr>
          <p:nvPr/>
        </p:nvPicPr>
        <p:blipFill>
          <a:blip r:embed="rId2"/>
          <a:stretch>
            <a:fillRect/>
          </a:stretch>
        </p:blipFill>
        <p:spPr>
          <a:xfrm>
            <a:off x="707369" y="1119871"/>
            <a:ext cx="1398851" cy="625945"/>
          </a:xfrm>
          <a:prstGeom prst="rect">
            <a:avLst/>
          </a:prstGeom>
        </p:spPr>
      </p:pic>
      <p:pic>
        <p:nvPicPr>
          <p:cNvPr id="12" name="图片 11">
            <a:extLst>
              <a:ext uri="{FF2B5EF4-FFF2-40B4-BE49-F238E27FC236}">
                <a16:creationId xmlns:a16="http://schemas.microsoft.com/office/drawing/2014/main" id="{BC474012-25D0-3323-2E5F-F90824D5D878}"/>
              </a:ext>
            </a:extLst>
          </p:cNvPr>
          <p:cNvPicPr>
            <a:picLocks noChangeAspect="1"/>
          </p:cNvPicPr>
          <p:nvPr/>
        </p:nvPicPr>
        <p:blipFill>
          <a:blip r:embed="rId3"/>
          <a:stretch>
            <a:fillRect/>
          </a:stretch>
        </p:blipFill>
        <p:spPr>
          <a:xfrm>
            <a:off x="16010" y="2912993"/>
            <a:ext cx="12175990" cy="3347445"/>
          </a:xfrm>
          <a:prstGeom prst="rect">
            <a:avLst/>
          </a:prstGeom>
        </p:spPr>
      </p:pic>
      <p:pic>
        <p:nvPicPr>
          <p:cNvPr id="14" name="图片 13">
            <a:extLst>
              <a:ext uri="{FF2B5EF4-FFF2-40B4-BE49-F238E27FC236}">
                <a16:creationId xmlns:a16="http://schemas.microsoft.com/office/drawing/2014/main" id="{0122A42A-F0DC-4FAE-4B33-8B6AE28FC9A5}"/>
              </a:ext>
            </a:extLst>
          </p:cNvPr>
          <p:cNvPicPr>
            <a:picLocks noChangeAspect="1"/>
          </p:cNvPicPr>
          <p:nvPr/>
        </p:nvPicPr>
        <p:blipFill>
          <a:blip r:embed="rId4"/>
          <a:stretch>
            <a:fillRect/>
          </a:stretch>
        </p:blipFill>
        <p:spPr>
          <a:xfrm>
            <a:off x="6870782" y="2121139"/>
            <a:ext cx="5321218" cy="3174291"/>
          </a:xfrm>
          <a:prstGeom prst="rect">
            <a:avLst/>
          </a:prstGeom>
        </p:spPr>
      </p:pic>
    </p:spTree>
    <p:extLst>
      <p:ext uri="{BB962C8B-B14F-4D97-AF65-F5344CB8AC3E}">
        <p14:creationId xmlns:p14="http://schemas.microsoft.com/office/powerpoint/2010/main" val="293635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FF6BAD8-D594-AD2E-0146-B27A3B26C401}"/>
              </a:ext>
            </a:extLst>
          </p:cNvPr>
          <p:cNvPicPr>
            <a:picLocks noChangeAspect="1"/>
          </p:cNvPicPr>
          <p:nvPr/>
        </p:nvPicPr>
        <p:blipFill>
          <a:blip r:embed="rId2"/>
          <a:stretch>
            <a:fillRect/>
          </a:stretch>
        </p:blipFill>
        <p:spPr>
          <a:xfrm>
            <a:off x="2882411" y="2389211"/>
            <a:ext cx="1390721" cy="1225613"/>
          </a:xfrm>
          <a:prstGeom prst="rect">
            <a:avLst/>
          </a:prstGeom>
        </p:spPr>
      </p:pic>
      <p:sp>
        <p:nvSpPr>
          <p:cNvPr id="5" name="标题 4">
            <a:extLst>
              <a:ext uri="{FF2B5EF4-FFF2-40B4-BE49-F238E27FC236}">
                <a16:creationId xmlns:a16="http://schemas.microsoft.com/office/drawing/2014/main" id="{3B4428A8-936B-D5AF-3FF2-79C67A1F2A41}"/>
              </a:ext>
            </a:extLst>
          </p:cNvPr>
          <p:cNvSpPr txBox="1">
            <a:spLocks/>
          </p:cNvSpPr>
          <p:nvPr/>
        </p:nvSpPr>
        <p:spPr>
          <a:xfrm>
            <a:off x="4799578" y="2646417"/>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HTTP</a:t>
            </a:r>
            <a:r>
              <a:rPr lang="zh-CN" altLang="en-US" dirty="0"/>
              <a:t>协议</a:t>
            </a:r>
            <a:endParaRPr lang="en-US" altLang="zh-CN" dirty="0"/>
          </a:p>
        </p:txBody>
      </p:sp>
      <p:sp>
        <p:nvSpPr>
          <p:cNvPr id="7" name="文本占位符 6">
            <a:extLst>
              <a:ext uri="{FF2B5EF4-FFF2-40B4-BE49-F238E27FC236}">
                <a16:creationId xmlns:a16="http://schemas.microsoft.com/office/drawing/2014/main" id="{46D1C348-86E0-2914-6AB0-6415A03F8B71}"/>
              </a:ext>
            </a:extLst>
          </p:cNvPr>
          <p:cNvSpPr txBox="1">
            <a:spLocks/>
          </p:cNvSpPr>
          <p:nvPr/>
        </p:nvSpPr>
        <p:spPr>
          <a:xfrm>
            <a:off x="3095207" y="2427977"/>
            <a:ext cx="1127125" cy="1148080"/>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rPr>
              <a:t>02</a:t>
            </a:r>
            <a:endParaRPr lang="zh-CN" altLang="en-US" sz="2800" b="1" dirty="0">
              <a:solidFill>
                <a:schemeClr val="bg1"/>
              </a:solidFill>
            </a:endParaRPr>
          </a:p>
        </p:txBody>
      </p:sp>
    </p:spTree>
    <p:extLst>
      <p:ext uri="{BB962C8B-B14F-4D97-AF65-F5344CB8AC3E}">
        <p14:creationId xmlns:p14="http://schemas.microsoft.com/office/powerpoint/2010/main" val="137611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18">
            <a:extLst>
              <a:ext uri="{FF2B5EF4-FFF2-40B4-BE49-F238E27FC236}">
                <a16:creationId xmlns:a16="http://schemas.microsoft.com/office/drawing/2014/main" id="{0FFCCE52-81D4-C26E-5A3E-4AD3E57D9410}"/>
              </a:ext>
            </a:extLst>
          </p:cNvPr>
          <p:cNvSpPr txBox="1"/>
          <p:nvPr/>
        </p:nvSpPr>
        <p:spPr>
          <a:xfrm>
            <a:off x="1680578" y="1817384"/>
            <a:ext cx="8644578" cy="2872375"/>
          </a:xfrm>
          <a:prstGeom prst="rect">
            <a:avLst/>
          </a:prstGeom>
          <a:noFill/>
        </p:spPr>
        <p:txBody>
          <a:bodyPr wrap="square" lIns="91428" tIns="45713" rIns="91428" bIns="45713" rtlCol="0">
            <a:spAutoFit/>
          </a:bodyPr>
          <a:lstStyle/>
          <a:p>
            <a:pPr lvl="0" algn="ctr">
              <a:lnSpc>
                <a:spcPct val="150000"/>
              </a:lnSpc>
              <a:defRPr/>
            </a:pPr>
            <a:r>
              <a:rPr lang="zh-CN" altLang="en-US" sz="6400" b="1" dirty="0">
                <a:solidFill>
                  <a:srgbClr val="0070C0"/>
                </a:solidFill>
                <a:latin typeface="Times New Roman" panose="02020603050405020304"/>
                <a:ea typeface="微软雅黑" panose="020B0503020204020204" charset="-122"/>
                <a:cs typeface="+mn-ea"/>
                <a:sym typeface="+mn-lt"/>
              </a:rPr>
              <a:t>第</a:t>
            </a:r>
            <a:r>
              <a:rPr lang="en-US" altLang="zh-CN" sz="6400" b="1" dirty="0">
                <a:solidFill>
                  <a:srgbClr val="0070C0"/>
                </a:solidFill>
                <a:latin typeface="Times New Roman" panose="02020603050405020304"/>
                <a:ea typeface="微软雅黑" panose="020B0503020204020204" charset="-122"/>
                <a:cs typeface="+mn-ea"/>
                <a:sym typeface="+mn-lt"/>
              </a:rPr>
              <a:t>07</a:t>
            </a:r>
            <a:r>
              <a:rPr lang="zh-CN" altLang="en-US" sz="6400" b="1" dirty="0">
                <a:solidFill>
                  <a:srgbClr val="0070C0"/>
                </a:solidFill>
                <a:latin typeface="Times New Roman" panose="02020603050405020304"/>
                <a:ea typeface="微软雅黑" panose="020B0503020204020204" charset="-122"/>
                <a:cs typeface="+mn-ea"/>
                <a:sym typeface="+mn-lt"/>
              </a:rPr>
              <a:t>章</a:t>
            </a:r>
            <a:endParaRPr lang="en-US" altLang="zh-CN" sz="6400" b="1" dirty="0">
              <a:solidFill>
                <a:srgbClr val="0070C0"/>
              </a:solidFill>
              <a:latin typeface="Times New Roman" panose="02020603050405020304"/>
              <a:ea typeface="微软雅黑" panose="020B0503020204020204" charset="-122"/>
              <a:cs typeface="+mn-ea"/>
              <a:sym typeface="+mn-lt"/>
            </a:endParaRPr>
          </a:p>
          <a:p>
            <a:pPr lvl="0" algn="ctr">
              <a:lnSpc>
                <a:spcPct val="150000"/>
              </a:lnSpc>
              <a:defRPr/>
            </a:pPr>
            <a:r>
              <a:rPr lang="en-US" altLang="zh-CN" sz="6400" b="1" dirty="0" err="1">
                <a:solidFill>
                  <a:srgbClr val="0070C0"/>
                </a:solidFill>
                <a:latin typeface="Times New Roman" panose="02020603050405020304"/>
                <a:ea typeface="微软雅黑" panose="020B0503020204020204" charset="-122"/>
                <a:cs typeface="+mn-ea"/>
                <a:sym typeface="+mn-lt"/>
              </a:rPr>
              <a:t>SpringBoot</a:t>
            </a:r>
            <a:endParaRPr kumimoji="0" lang="zh-CN" altLang="en-US" sz="6400" b="1" i="0" u="none" strike="noStrike" kern="1200" cap="none" spc="0" normalizeH="0" baseline="0" noProof="0" dirty="0">
              <a:ln>
                <a:noFill/>
              </a:ln>
              <a:solidFill>
                <a:srgbClr val="0070C0"/>
              </a:solidFill>
              <a:effectLst/>
              <a:uLnTx/>
              <a:uFillTx/>
              <a:latin typeface="Times New Roman" panose="02020603050405020304"/>
              <a:ea typeface="微软雅黑" panose="020B0503020204020204" charset="-122"/>
              <a:cs typeface="+mn-ea"/>
              <a:sym typeface="+mn-lt"/>
            </a:endParaRPr>
          </a:p>
        </p:txBody>
      </p:sp>
      <p:cxnSp>
        <p:nvCxnSpPr>
          <p:cNvPr id="29" name="直接连接符 28">
            <a:extLst>
              <a:ext uri="{FF2B5EF4-FFF2-40B4-BE49-F238E27FC236}">
                <a16:creationId xmlns:a16="http://schemas.microsoft.com/office/drawing/2014/main" id="{C412EB86-C9FF-4E59-2BBC-61A7CBE329F2}"/>
              </a:ext>
            </a:extLst>
          </p:cNvPr>
          <p:cNvCxnSpPr>
            <a:cxnSpLocks/>
          </p:cNvCxnSpPr>
          <p:nvPr/>
        </p:nvCxnSpPr>
        <p:spPr>
          <a:xfrm>
            <a:off x="2195891" y="4689759"/>
            <a:ext cx="812926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0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5000"/>
                                  </p:iterate>
                                  <p:childTnLst>
                                    <p:set>
                                      <p:cBhvr>
                                        <p:cTn id="6" dur="1" fill="hold">
                                          <p:stCondLst>
                                            <p:cond delay="0"/>
                                          </p:stCondLst>
                                        </p:cTn>
                                        <p:tgtEl>
                                          <p:spTgt spid="28"/>
                                        </p:tgtEl>
                                        <p:attrNameLst>
                                          <p:attrName>style.visibility</p:attrName>
                                        </p:attrNameLst>
                                      </p:cBhvr>
                                      <p:to>
                                        <p:strVal val="visible"/>
                                      </p:to>
                                    </p:set>
                                    <p:anim calcmode="lin" valueType="num">
                                      <p:cBhvr>
                                        <p:cTn id="7" dur="75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750" fill="hold"/>
                                        <p:tgtEl>
                                          <p:spTgt spid="28"/>
                                        </p:tgtEl>
                                        <p:attrNameLst>
                                          <p:attrName>ppt_y</p:attrName>
                                        </p:attrNameLst>
                                      </p:cBhvr>
                                      <p:tavLst>
                                        <p:tav tm="0">
                                          <p:val>
                                            <p:strVal val="#ppt_y"/>
                                          </p:val>
                                        </p:tav>
                                        <p:tav tm="100000">
                                          <p:val>
                                            <p:strVal val="#ppt_y"/>
                                          </p:val>
                                        </p:tav>
                                      </p:tavLst>
                                    </p:anim>
                                    <p:anim calcmode="lin" valueType="num">
                                      <p:cBhvr>
                                        <p:cTn id="9" dur="75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75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750" tmFilter="0,0; .5, 1; 1, 1"/>
                                        <p:tgtEl>
                                          <p:spTgt spid="28"/>
                                        </p:tgtEl>
                                      </p:cBhvr>
                                    </p:animEffect>
                                  </p:childTnLst>
                                </p:cTn>
                              </p:par>
                            </p:childTnLst>
                          </p:cTn>
                        </p:par>
                        <p:par>
                          <p:cTn id="12" fill="hold">
                            <p:stCondLst>
                              <p:cond delay="2213"/>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69112EAA-089A-2F1B-0FBD-6DAA7C80C8A3}"/>
              </a:ext>
            </a:extLst>
          </p:cNvPr>
          <p:cNvSpPr txBox="1">
            <a:spLocks/>
          </p:cNvSpPr>
          <p:nvPr/>
        </p:nvSpPr>
        <p:spPr>
          <a:xfrm>
            <a:off x="710880" y="1002232"/>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b="0" i="0" u="none" strike="noStrike" kern="1200" cap="none" spc="0" normalizeH="0" baseline="0" noProof="0">
                <a:ln>
                  <a:noFill/>
                </a:ln>
                <a:solidFill>
                  <a:srgbClr val="AD2A26"/>
                </a:solidFill>
                <a:effectLst/>
                <a:uLnTx/>
                <a:uFillTx/>
                <a:ea typeface="Alibaba PuHuiTi Medium" pitchFamily="18" charset="-122"/>
              </a:rPr>
              <a:t>HTTP</a:t>
            </a:r>
            <a:endParaRPr kumimoji="0" lang="en-US" altLang="en-US" b="0" i="0" u="none" strike="noStrike" kern="1200" cap="none" spc="0" normalizeH="0" baseline="0" noProof="0">
              <a:ln>
                <a:noFill/>
              </a:ln>
              <a:solidFill>
                <a:srgbClr val="AD2A26"/>
              </a:solidFill>
              <a:effectLst/>
              <a:uLnTx/>
              <a:uFillTx/>
              <a:ea typeface="Alibaba PuHuiTi Medium" pitchFamily="18" charset="-122"/>
            </a:endParaRPr>
          </a:p>
        </p:txBody>
      </p:sp>
      <p:sp>
        <p:nvSpPr>
          <p:cNvPr id="2" name="标题 3">
            <a:extLst>
              <a:ext uri="{FF2B5EF4-FFF2-40B4-BE49-F238E27FC236}">
                <a16:creationId xmlns:a16="http://schemas.microsoft.com/office/drawing/2014/main" id="{5F448FF9-A301-3A17-4317-D6C908DE1F0F}"/>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协议</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pic>
        <p:nvPicPr>
          <p:cNvPr id="3" name="图片 2">
            <a:extLst>
              <a:ext uri="{FF2B5EF4-FFF2-40B4-BE49-F238E27FC236}">
                <a16:creationId xmlns:a16="http://schemas.microsoft.com/office/drawing/2014/main" id="{816FF536-F68C-C691-49AF-3348184D2B8E}"/>
              </a:ext>
            </a:extLst>
          </p:cNvPr>
          <p:cNvPicPr>
            <a:picLocks noChangeAspect="1"/>
          </p:cNvPicPr>
          <p:nvPr/>
        </p:nvPicPr>
        <p:blipFill>
          <a:blip r:embed="rId2"/>
          <a:stretch>
            <a:fillRect/>
          </a:stretch>
        </p:blipFill>
        <p:spPr>
          <a:xfrm>
            <a:off x="2280320" y="1439057"/>
            <a:ext cx="7989165" cy="4983242"/>
          </a:xfrm>
          <a:prstGeom prst="rect">
            <a:avLst/>
          </a:prstGeom>
        </p:spPr>
      </p:pic>
    </p:spTree>
    <p:extLst>
      <p:ext uri="{BB962C8B-B14F-4D97-AF65-F5344CB8AC3E}">
        <p14:creationId xmlns:p14="http://schemas.microsoft.com/office/powerpoint/2010/main" val="148728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69112EAA-089A-2F1B-0FBD-6DAA7C80C8A3}"/>
              </a:ext>
            </a:extLst>
          </p:cNvPr>
          <p:cNvSpPr txBox="1">
            <a:spLocks/>
          </p:cNvSpPr>
          <p:nvPr/>
        </p:nvSpPr>
        <p:spPr>
          <a:xfrm>
            <a:off x="710880" y="1002232"/>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b="0" i="0" u="none" strike="noStrike" kern="1200" cap="none" spc="0" normalizeH="0" baseline="0" noProof="0">
                <a:ln>
                  <a:noFill/>
                </a:ln>
                <a:solidFill>
                  <a:srgbClr val="AD2A26"/>
                </a:solidFill>
                <a:effectLst/>
                <a:uLnTx/>
                <a:uFillTx/>
                <a:ea typeface="Alibaba PuHuiTi Medium" pitchFamily="18" charset="-122"/>
              </a:rPr>
              <a:t>HTTP</a:t>
            </a:r>
            <a:endParaRPr kumimoji="0" lang="en-US" altLang="en-US" b="0" i="0" u="none" strike="noStrike" kern="1200" cap="none" spc="0" normalizeH="0" baseline="0" noProof="0">
              <a:ln>
                <a:noFill/>
              </a:ln>
              <a:solidFill>
                <a:srgbClr val="AD2A26"/>
              </a:solidFill>
              <a:effectLst/>
              <a:uLnTx/>
              <a:uFillTx/>
              <a:ea typeface="Alibaba PuHuiTi Medium" pitchFamily="18" charset="-122"/>
            </a:endParaRPr>
          </a:p>
        </p:txBody>
      </p:sp>
      <p:grpSp>
        <p:nvGrpSpPr>
          <p:cNvPr id="7" name="组合 6">
            <a:extLst>
              <a:ext uri="{FF2B5EF4-FFF2-40B4-BE49-F238E27FC236}">
                <a16:creationId xmlns:a16="http://schemas.microsoft.com/office/drawing/2014/main" id="{1932F8EB-E698-6417-774D-249C0D16F680}"/>
              </a:ext>
            </a:extLst>
          </p:cNvPr>
          <p:cNvGrpSpPr/>
          <p:nvPr/>
        </p:nvGrpSpPr>
        <p:grpSpPr>
          <a:xfrm>
            <a:off x="2363907" y="2729484"/>
            <a:ext cx="1082678" cy="1092260"/>
            <a:chOff x="1288572" y="3466291"/>
            <a:chExt cx="1076475" cy="1086002"/>
          </a:xfrm>
        </p:grpSpPr>
        <p:pic>
          <p:nvPicPr>
            <p:cNvPr id="8" name="图片 7">
              <a:extLst>
                <a:ext uri="{FF2B5EF4-FFF2-40B4-BE49-F238E27FC236}">
                  <a16:creationId xmlns:a16="http://schemas.microsoft.com/office/drawing/2014/main" id="{70EFB5FE-2F72-B078-DC0B-1EAD7AE435CF}"/>
                </a:ext>
              </a:extLst>
            </p:cNvPr>
            <p:cNvPicPr>
              <a:picLocks noChangeAspect="1"/>
            </p:cNvPicPr>
            <p:nvPr/>
          </p:nvPicPr>
          <p:blipFill>
            <a:blip r:embed="rId2"/>
            <a:stretch>
              <a:fillRect/>
            </a:stretch>
          </p:blipFill>
          <p:spPr>
            <a:xfrm>
              <a:off x="1288572" y="3466291"/>
              <a:ext cx="1076475" cy="1086002"/>
            </a:xfrm>
            <a:prstGeom prst="rect">
              <a:avLst/>
            </a:prstGeom>
          </p:spPr>
        </p:pic>
        <p:pic>
          <p:nvPicPr>
            <p:cNvPr id="9" name="图片 8">
              <a:extLst>
                <a:ext uri="{FF2B5EF4-FFF2-40B4-BE49-F238E27FC236}">
                  <a16:creationId xmlns:a16="http://schemas.microsoft.com/office/drawing/2014/main" id="{6A7305EE-F549-3875-44BB-2C879D1E7318}"/>
                </a:ext>
              </a:extLst>
            </p:cNvPr>
            <p:cNvPicPr>
              <a:picLocks noChangeAspect="1"/>
            </p:cNvPicPr>
            <p:nvPr/>
          </p:nvPicPr>
          <p:blipFill>
            <a:blip r:embed="rId3"/>
            <a:stretch>
              <a:fillRect/>
            </a:stretch>
          </p:blipFill>
          <p:spPr>
            <a:xfrm>
              <a:off x="1602940" y="3784462"/>
              <a:ext cx="447737" cy="447737"/>
            </a:xfrm>
            <a:prstGeom prst="rect">
              <a:avLst/>
            </a:prstGeom>
          </p:spPr>
        </p:pic>
      </p:grpSp>
      <p:grpSp>
        <p:nvGrpSpPr>
          <p:cNvPr id="10" name="组合 9">
            <a:extLst>
              <a:ext uri="{FF2B5EF4-FFF2-40B4-BE49-F238E27FC236}">
                <a16:creationId xmlns:a16="http://schemas.microsoft.com/office/drawing/2014/main" id="{5F3F119C-E86E-2E90-4D4B-0B2366B9183C}"/>
              </a:ext>
            </a:extLst>
          </p:cNvPr>
          <p:cNvGrpSpPr/>
          <p:nvPr/>
        </p:nvGrpSpPr>
        <p:grpSpPr>
          <a:xfrm>
            <a:off x="8334761" y="2544703"/>
            <a:ext cx="1266439" cy="1425383"/>
            <a:chOff x="7600330" y="2513839"/>
            <a:chExt cx="1095613" cy="1160948"/>
          </a:xfrm>
        </p:grpSpPr>
        <p:sp>
          <p:nvSpPr>
            <p:cNvPr id="11" name="圆角矩形 81">
              <a:extLst>
                <a:ext uri="{FF2B5EF4-FFF2-40B4-BE49-F238E27FC236}">
                  <a16:creationId xmlns:a16="http://schemas.microsoft.com/office/drawing/2014/main" id="{EF9A034B-0C21-73A7-3C59-BE98564BF243}"/>
                </a:ext>
              </a:extLst>
            </p:cNvPr>
            <p:cNvSpPr/>
            <p:nvPr/>
          </p:nvSpPr>
          <p:spPr>
            <a:xfrm>
              <a:off x="7668461" y="2567044"/>
              <a:ext cx="950032" cy="328009"/>
            </a:xfrm>
            <a:prstGeom prst="roundRect">
              <a:avLst/>
            </a:prstGeom>
            <a:solidFill>
              <a:srgbClr val="8064A2">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12" name="直接连接符 11">
              <a:extLst>
                <a:ext uri="{FF2B5EF4-FFF2-40B4-BE49-F238E27FC236}">
                  <a16:creationId xmlns:a16="http://schemas.microsoft.com/office/drawing/2014/main" id="{E00F8D4A-6FFF-4BF1-DE77-6A375C53464A}"/>
                </a:ext>
              </a:extLst>
            </p:cNvPr>
            <p:cNvCxnSpPr/>
            <p:nvPr/>
          </p:nvCxnSpPr>
          <p:spPr>
            <a:xfrm>
              <a:off x="8293825" y="2710730"/>
              <a:ext cx="220979" cy="0"/>
            </a:xfrm>
            <a:prstGeom prst="line">
              <a:avLst/>
            </a:prstGeom>
            <a:noFill/>
            <a:ln w="19050" cap="flat" cmpd="sng" algn="ctr">
              <a:solidFill>
                <a:srgbClr val="F9F9F9"/>
              </a:solidFill>
              <a:prstDash val="solid"/>
            </a:ln>
            <a:effectLst/>
          </p:spPr>
        </p:cxnSp>
        <p:cxnSp>
          <p:nvCxnSpPr>
            <p:cNvPr id="13" name="直接连接符 12">
              <a:extLst>
                <a:ext uri="{FF2B5EF4-FFF2-40B4-BE49-F238E27FC236}">
                  <a16:creationId xmlns:a16="http://schemas.microsoft.com/office/drawing/2014/main" id="{3141B8D8-EC95-9713-A3BB-88A6AB387157}"/>
                </a:ext>
              </a:extLst>
            </p:cNvPr>
            <p:cNvCxnSpPr/>
            <p:nvPr/>
          </p:nvCxnSpPr>
          <p:spPr>
            <a:xfrm>
              <a:off x="8293825" y="2751370"/>
              <a:ext cx="220979" cy="0"/>
            </a:xfrm>
            <a:prstGeom prst="line">
              <a:avLst/>
            </a:prstGeom>
            <a:noFill/>
            <a:ln w="19050" cap="flat" cmpd="sng" algn="ctr">
              <a:solidFill>
                <a:srgbClr val="F9F9F9"/>
              </a:solidFill>
              <a:prstDash val="solid"/>
            </a:ln>
            <a:effectLst/>
          </p:spPr>
        </p:cxnSp>
        <p:cxnSp>
          <p:nvCxnSpPr>
            <p:cNvPr id="14" name="直接连接符 13">
              <a:extLst>
                <a:ext uri="{FF2B5EF4-FFF2-40B4-BE49-F238E27FC236}">
                  <a16:creationId xmlns:a16="http://schemas.microsoft.com/office/drawing/2014/main" id="{0B0F77C3-89DB-A00E-6AFE-7F481DB20950}"/>
                </a:ext>
              </a:extLst>
            </p:cNvPr>
            <p:cNvCxnSpPr/>
            <p:nvPr/>
          </p:nvCxnSpPr>
          <p:spPr>
            <a:xfrm>
              <a:off x="8293824" y="2792010"/>
              <a:ext cx="220979" cy="0"/>
            </a:xfrm>
            <a:prstGeom prst="line">
              <a:avLst/>
            </a:prstGeom>
            <a:noFill/>
            <a:ln w="19050" cap="flat" cmpd="sng" algn="ctr">
              <a:solidFill>
                <a:srgbClr val="F9F9F9"/>
              </a:solidFill>
              <a:prstDash val="solid"/>
            </a:ln>
            <a:effectLst/>
          </p:spPr>
        </p:cxnSp>
        <p:sp>
          <p:nvSpPr>
            <p:cNvPr id="15" name="圆角矩形 97">
              <a:extLst>
                <a:ext uri="{FF2B5EF4-FFF2-40B4-BE49-F238E27FC236}">
                  <a16:creationId xmlns:a16="http://schemas.microsoft.com/office/drawing/2014/main" id="{FDE4EA43-5444-87DB-D963-58ECCC18B882}"/>
                </a:ext>
              </a:extLst>
            </p:cNvPr>
            <p:cNvSpPr/>
            <p:nvPr/>
          </p:nvSpPr>
          <p:spPr>
            <a:xfrm>
              <a:off x="7600330" y="2513839"/>
              <a:ext cx="1095613" cy="1160948"/>
            </a:xfrm>
            <a:prstGeom prst="roundRect">
              <a:avLst>
                <a:gd name="adj" fmla="val 5202"/>
              </a:avLst>
            </a:prstGeom>
            <a:noFill/>
            <a:ln w="3175"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sp>
          <p:nvSpPr>
            <p:cNvPr id="16" name="椭圆 15">
              <a:extLst>
                <a:ext uri="{FF2B5EF4-FFF2-40B4-BE49-F238E27FC236}">
                  <a16:creationId xmlns:a16="http://schemas.microsoft.com/office/drawing/2014/main" id="{6F1A273B-F05B-B066-3720-C384F3EEC243}"/>
                </a:ext>
              </a:extLst>
            </p:cNvPr>
            <p:cNvSpPr/>
            <p:nvPr/>
          </p:nvSpPr>
          <p:spPr>
            <a:xfrm>
              <a:off x="7716520" y="2751370"/>
              <a:ext cx="80733" cy="80733"/>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17" name="直接连接符 16">
              <a:extLst>
                <a:ext uri="{FF2B5EF4-FFF2-40B4-BE49-F238E27FC236}">
                  <a16:creationId xmlns:a16="http://schemas.microsoft.com/office/drawing/2014/main" id="{F7F756B9-1DEF-EFE9-AB42-61461C754DE7}"/>
                </a:ext>
              </a:extLst>
            </p:cNvPr>
            <p:cNvCxnSpPr/>
            <p:nvPr/>
          </p:nvCxnSpPr>
          <p:spPr>
            <a:xfrm>
              <a:off x="8293824" y="2832105"/>
              <a:ext cx="220979" cy="0"/>
            </a:xfrm>
            <a:prstGeom prst="line">
              <a:avLst/>
            </a:prstGeom>
            <a:noFill/>
            <a:ln w="19050" cap="flat" cmpd="sng" algn="ctr">
              <a:solidFill>
                <a:srgbClr val="F9F9F9"/>
              </a:solidFill>
              <a:prstDash val="solid"/>
            </a:ln>
            <a:effectLst/>
          </p:spPr>
        </p:cxnSp>
        <p:sp>
          <p:nvSpPr>
            <p:cNvPr id="18" name="圆角矩形 81">
              <a:extLst>
                <a:ext uri="{FF2B5EF4-FFF2-40B4-BE49-F238E27FC236}">
                  <a16:creationId xmlns:a16="http://schemas.microsoft.com/office/drawing/2014/main" id="{B3C7D06F-3C35-885B-1A75-4B3ED935F1C1}"/>
                </a:ext>
              </a:extLst>
            </p:cNvPr>
            <p:cNvSpPr/>
            <p:nvPr/>
          </p:nvSpPr>
          <p:spPr>
            <a:xfrm>
              <a:off x="7673437" y="2935147"/>
              <a:ext cx="950032" cy="328009"/>
            </a:xfrm>
            <a:prstGeom prst="round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19" name="直接连接符 18">
              <a:extLst>
                <a:ext uri="{FF2B5EF4-FFF2-40B4-BE49-F238E27FC236}">
                  <a16:creationId xmlns:a16="http://schemas.microsoft.com/office/drawing/2014/main" id="{EBE48A3E-7454-6653-CB53-33F6A0615CBF}"/>
                </a:ext>
              </a:extLst>
            </p:cNvPr>
            <p:cNvCxnSpPr/>
            <p:nvPr/>
          </p:nvCxnSpPr>
          <p:spPr>
            <a:xfrm>
              <a:off x="8298801" y="3078833"/>
              <a:ext cx="220979" cy="0"/>
            </a:xfrm>
            <a:prstGeom prst="line">
              <a:avLst/>
            </a:prstGeom>
            <a:noFill/>
            <a:ln w="19050" cap="flat" cmpd="sng" algn="ctr">
              <a:solidFill>
                <a:srgbClr val="F9F9F9"/>
              </a:solidFill>
              <a:prstDash val="solid"/>
            </a:ln>
            <a:effectLst/>
          </p:spPr>
        </p:cxnSp>
        <p:cxnSp>
          <p:nvCxnSpPr>
            <p:cNvPr id="20" name="直接连接符 19">
              <a:extLst>
                <a:ext uri="{FF2B5EF4-FFF2-40B4-BE49-F238E27FC236}">
                  <a16:creationId xmlns:a16="http://schemas.microsoft.com/office/drawing/2014/main" id="{C04A6785-67B1-02DD-EAEF-786960FCABD3}"/>
                </a:ext>
              </a:extLst>
            </p:cNvPr>
            <p:cNvCxnSpPr/>
            <p:nvPr/>
          </p:nvCxnSpPr>
          <p:spPr>
            <a:xfrm>
              <a:off x="8298801" y="3119473"/>
              <a:ext cx="220979" cy="0"/>
            </a:xfrm>
            <a:prstGeom prst="line">
              <a:avLst/>
            </a:prstGeom>
            <a:noFill/>
            <a:ln w="19050" cap="flat" cmpd="sng" algn="ctr">
              <a:solidFill>
                <a:srgbClr val="F9F9F9"/>
              </a:solidFill>
              <a:prstDash val="solid"/>
            </a:ln>
            <a:effectLst/>
          </p:spPr>
        </p:cxnSp>
        <p:cxnSp>
          <p:nvCxnSpPr>
            <p:cNvPr id="21" name="直接连接符 20">
              <a:extLst>
                <a:ext uri="{FF2B5EF4-FFF2-40B4-BE49-F238E27FC236}">
                  <a16:creationId xmlns:a16="http://schemas.microsoft.com/office/drawing/2014/main" id="{11626823-E930-9B01-DE6F-6893BCB5C0BC}"/>
                </a:ext>
              </a:extLst>
            </p:cNvPr>
            <p:cNvCxnSpPr/>
            <p:nvPr/>
          </p:nvCxnSpPr>
          <p:spPr>
            <a:xfrm>
              <a:off x="8298800" y="3160113"/>
              <a:ext cx="220979" cy="0"/>
            </a:xfrm>
            <a:prstGeom prst="line">
              <a:avLst/>
            </a:prstGeom>
            <a:noFill/>
            <a:ln w="19050" cap="flat" cmpd="sng" algn="ctr">
              <a:solidFill>
                <a:srgbClr val="F9F9F9"/>
              </a:solidFill>
              <a:prstDash val="solid"/>
            </a:ln>
            <a:effectLst/>
          </p:spPr>
        </p:cxnSp>
        <p:sp>
          <p:nvSpPr>
            <p:cNvPr id="22" name="椭圆 21">
              <a:extLst>
                <a:ext uri="{FF2B5EF4-FFF2-40B4-BE49-F238E27FC236}">
                  <a16:creationId xmlns:a16="http://schemas.microsoft.com/office/drawing/2014/main" id="{1B299AF4-5D7A-2995-58CD-F156805D4488}"/>
                </a:ext>
              </a:extLst>
            </p:cNvPr>
            <p:cNvSpPr/>
            <p:nvPr/>
          </p:nvSpPr>
          <p:spPr>
            <a:xfrm>
              <a:off x="7721496" y="3119473"/>
              <a:ext cx="86157" cy="86157"/>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23" name="直接连接符 22">
              <a:extLst>
                <a:ext uri="{FF2B5EF4-FFF2-40B4-BE49-F238E27FC236}">
                  <a16:creationId xmlns:a16="http://schemas.microsoft.com/office/drawing/2014/main" id="{6766C0B1-BA0E-74C5-21B6-2F1D9EEF6123}"/>
                </a:ext>
              </a:extLst>
            </p:cNvPr>
            <p:cNvCxnSpPr/>
            <p:nvPr/>
          </p:nvCxnSpPr>
          <p:spPr>
            <a:xfrm>
              <a:off x="8298800" y="3200208"/>
              <a:ext cx="220979" cy="0"/>
            </a:xfrm>
            <a:prstGeom prst="line">
              <a:avLst/>
            </a:prstGeom>
            <a:noFill/>
            <a:ln w="19050" cap="flat" cmpd="sng" algn="ctr">
              <a:solidFill>
                <a:srgbClr val="F9F9F9"/>
              </a:solidFill>
              <a:prstDash val="solid"/>
            </a:ln>
            <a:effectLst/>
          </p:spPr>
        </p:cxnSp>
        <p:sp>
          <p:nvSpPr>
            <p:cNvPr id="24" name="圆角矩形 81">
              <a:extLst>
                <a:ext uri="{FF2B5EF4-FFF2-40B4-BE49-F238E27FC236}">
                  <a16:creationId xmlns:a16="http://schemas.microsoft.com/office/drawing/2014/main" id="{20212B3C-D34D-09E8-3284-214F49AE69A8}"/>
                </a:ext>
              </a:extLst>
            </p:cNvPr>
            <p:cNvSpPr/>
            <p:nvPr/>
          </p:nvSpPr>
          <p:spPr>
            <a:xfrm>
              <a:off x="7668461" y="3300399"/>
              <a:ext cx="950032" cy="328009"/>
            </a:xfrm>
            <a:prstGeom prst="roundRect">
              <a:avLst/>
            </a:prstGeom>
            <a:solidFill>
              <a:srgbClr val="8064A2">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25" name="直接连接符 24">
              <a:extLst>
                <a:ext uri="{FF2B5EF4-FFF2-40B4-BE49-F238E27FC236}">
                  <a16:creationId xmlns:a16="http://schemas.microsoft.com/office/drawing/2014/main" id="{C87C768D-2A54-7B7F-E1F3-E3B9F5E5C589}"/>
                </a:ext>
              </a:extLst>
            </p:cNvPr>
            <p:cNvCxnSpPr/>
            <p:nvPr/>
          </p:nvCxnSpPr>
          <p:spPr>
            <a:xfrm>
              <a:off x="8293825" y="3444085"/>
              <a:ext cx="220979" cy="0"/>
            </a:xfrm>
            <a:prstGeom prst="line">
              <a:avLst/>
            </a:prstGeom>
            <a:noFill/>
            <a:ln w="19050" cap="flat" cmpd="sng" algn="ctr">
              <a:solidFill>
                <a:srgbClr val="F9F9F9"/>
              </a:solidFill>
              <a:prstDash val="solid"/>
            </a:ln>
            <a:effectLst/>
          </p:spPr>
        </p:cxnSp>
        <p:cxnSp>
          <p:nvCxnSpPr>
            <p:cNvPr id="26" name="直接连接符 25">
              <a:extLst>
                <a:ext uri="{FF2B5EF4-FFF2-40B4-BE49-F238E27FC236}">
                  <a16:creationId xmlns:a16="http://schemas.microsoft.com/office/drawing/2014/main" id="{E47B83F5-2E45-5556-A927-57BBE9E1CE1C}"/>
                </a:ext>
              </a:extLst>
            </p:cNvPr>
            <p:cNvCxnSpPr/>
            <p:nvPr/>
          </p:nvCxnSpPr>
          <p:spPr>
            <a:xfrm>
              <a:off x="8293825" y="3484725"/>
              <a:ext cx="220979" cy="0"/>
            </a:xfrm>
            <a:prstGeom prst="line">
              <a:avLst/>
            </a:prstGeom>
            <a:noFill/>
            <a:ln w="19050" cap="flat" cmpd="sng" algn="ctr">
              <a:solidFill>
                <a:srgbClr val="F9F9F9"/>
              </a:solidFill>
              <a:prstDash val="solid"/>
            </a:ln>
            <a:effectLst/>
          </p:spPr>
        </p:cxnSp>
        <p:cxnSp>
          <p:nvCxnSpPr>
            <p:cNvPr id="27" name="直接连接符 26">
              <a:extLst>
                <a:ext uri="{FF2B5EF4-FFF2-40B4-BE49-F238E27FC236}">
                  <a16:creationId xmlns:a16="http://schemas.microsoft.com/office/drawing/2014/main" id="{D26D8D1B-08EE-428E-1255-88DB39B584D8}"/>
                </a:ext>
              </a:extLst>
            </p:cNvPr>
            <p:cNvCxnSpPr/>
            <p:nvPr/>
          </p:nvCxnSpPr>
          <p:spPr>
            <a:xfrm>
              <a:off x="8293824" y="3525365"/>
              <a:ext cx="220979" cy="0"/>
            </a:xfrm>
            <a:prstGeom prst="line">
              <a:avLst/>
            </a:prstGeom>
            <a:noFill/>
            <a:ln w="19050" cap="flat" cmpd="sng" algn="ctr">
              <a:solidFill>
                <a:srgbClr val="F9F9F9"/>
              </a:solidFill>
              <a:prstDash val="solid"/>
            </a:ln>
            <a:effectLst/>
          </p:spPr>
        </p:cxnSp>
        <p:sp>
          <p:nvSpPr>
            <p:cNvPr id="28" name="椭圆 27">
              <a:extLst>
                <a:ext uri="{FF2B5EF4-FFF2-40B4-BE49-F238E27FC236}">
                  <a16:creationId xmlns:a16="http://schemas.microsoft.com/office/drawing/2014/main" id="{2BC71CDC-EFAA-BA7F-B867-61E811E33CB0}"/>
                </a:ext>
              </a:extLst>
            </p:cNvPr>
            <p:cNvSpPr/>
            <p:nvPr/>
          </p:nvSpPr>
          <p:spPr>
            <a:xfrm>
              <a:off x="7716520" y="3484725"/>
              <a:ext cx="87760" cy="87760"/>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29" name="直接连接符 28">
              <a:extLst>
                <a:ext uri="{FF2B5EF4-FFF2-40B4-BE49-F238E27FC236}">
                  <a16:creationId xmlns:a16="http://schemas.microsoft.com/office/drawing/2014/main" id="{A82CE933-A4B1-284A-90CF-F22796B8ECE5}"/>
                </a:ext>
              </a:extLst>
            </p:cNvPr>
            <p:cNvCxnSpPr/>
            <p:nvPr/>
          </p:nvCxnSpPr>
          <p:spPr>
            <a:xfrm>
              <a:off x="8293824" y="3565460"/>
              <a:ext cx="220979" cy="0"/>
            </a:xfrm>
            <a:prstGeom prst="line">
              <a:avLst/>
            </a:prstGeom>
            <a:noFill/>
            <a:ln w="19050" cap="flat" cmpd="sng" algn="ctr">
              <a:solidFill>
                <a:srgbClr val="F9F9F9"/>
              </a:solidFill>
              <a:prstDash val="solid"/>
            </a:ln>
            <a:effectLst/>
          </p:spPr>
        </p:cxnSp>
      </p:grpSp>
      <p:cxnSp>
        <p:nvCxnSpPr>
          <p:cNvPr id="30" name="直接箭头连接符 29">
            <a:extLst>
              <a:ext uri="{FF2B5EF4-FFF2-40B4-BE49-F238E27FC236}">
                <a16:creationId xmlns:a16="http://schemas.microsoft.com/office/drawing/2014/main" id="{B53F13AD-8168-0EA2-9DCB-30C8A4933F1E}"/>
              </a:ext>
            </a:extLst>
          </p:cNvPr>
          <p:cNvCxnSpPr>
            <a:cxnSpLocks/>
          </p:cNvCxnSpPr>
          <p:nvPr/>
        </p:nvCxnSpPr>
        <p:spPr>
          <a:xfrm>
            <a:off x="3543300" y="3061974"/>
            <a:ext cx="4668716" cy="0"/>
          </a:xfrm>
          <a:prstGeom prst="straightConnector1">
            <a:avLst/>
          </a:prstGeom>
          <a:noFill/>
          <a:ln w="28575" cap="flat" cmpd="sng" algn="ctr">
            <a:solidFill>
              <a:sysClr val="window" lastClr="FFFFFF">
                <a:lumMod val="65000"/>
              </a:sysClr>
            </a:solidFill>
            <a:prstDash val="solid"/>
            <a:tailEnd type="triangle"/>
          </a:ln>
          <a:effectLst/>
        </p:spPr>
      </p:cxnSp>
      <p:cxnSp>
        <p:nvCxnSpPr>
          <p:cNvPr id="31" name="直接箭头连接符 30">
            <a:extLst>
              <a:ext uri="{FF2B5EF4-FFF2-40B4-BE49-F238E27FC236}">
                <a16:creationId xmlns:a16="http://schemas.microsoft.com/office/drawing/2014/main" id="{A80768AC-7152-5E1E-A7DE-6402BCF10FE9}"/>
              </a:ext>
            </a:extLst>
          </p:cNvPr>
          <p:cNvCxnSpPr>
            <a:cxnSpLocks/>
          </p:cNvCxnSpPr>
          <p:nvPr/>
        </p:nvCxnSpPr>
        <p:spPr>
          <a:xfrm flipH="1">
            <a:off x="3543300" y="3482221"/>
            <a:ext cx="4653889" cy="17538"/>
          </a:xfrm>
          <a:prstGeom prst="straightConnector1">
            <a:avLst/>
          </a:prstGeom>
          <a:noFill/>
          <a:ln w="28575" cap="flat" cmpd="sng" algn="ctr">
            <a:solidFill>
              <a:sysClr val="window" lastClr="FFFFFF">
                <a:lumMod val="65000"/>
              </a:sysClr>
            </a:solidFill>
            <a:prstDash val="solid"/>
            <a:tailEnd type="triangle"/>
          </a:ln>
          <a:effectLst/>
        </p:spPr>
      </p:cxnSp>
      <p:sp>
        <p:nvSpPr>
          <p:cNvPr id="32" name="文本框 31">
            <a:extLst>
              <a:ext uri="{FF2B5EF4-FFF2-40B4-BE49-F238E27FC236}">
                <a16:creationId xmlns:a16="http://schemas.microsoft.com/office/drawing/2014/main" id="{9878A670-9EDE-87CC-93F7-D96A2E728899}"/>
              </a:ext>
            </a:extLst>
          </p:cNvPr>
          <p:cNvSpPr txBox="1"/>
          <p:nvPr/>
        </p:nvSpPr>
        <p:spPr>
          <a:xfrm>
            <a:off x="5648111" y="2763449"/>
            <a:ext cx="697627" cy="400110"/>
          </a:xfrm>
          <a:prstGeom prst="rect">
            <a:avLst/>
          </a:prstGeom>
          <a:noFill/>
        </p:spPr>
        <p:txBody>
          <a:bodyPr wrap="square" rtlCol="0">
            <a:spAutoFit/>
          </a:bodyPr>
          <a:lstStyle/>
          <a:p>
            <a:r>
              <a:rPr lang="zh-CN" altLang="en-US" sz="2000">
                <a:solidFill>
                  <a:prstClr val="black">
                    <a:lumMod val="65000"/>
                    <a:lumOff val="35000"/>
                  </a:prstClr>
                </a:solidFill>
                <a:latin typeface="Calibri"/>
                <a:ea typeface="黑体"/>
              </a:rPr>
              <a:t>请求</a:t>
            </a:r>
            <a:endParaRPr lang="zh-CN" altLang="en-US" sz="2000" dirty="0">
              <a:solidFill>
                <a:prstClr val="black">
                  <a:lumMod val="65000"/>
                  <a:lumOff val="35000"/>
                </a:prstClr>
              </a:solidFill>
              <a:latin typeface="Calibri"/>
              <a:ea typeface="黑体"/>
            </a:endParaRPr>
          </a:p>
        </p:txBody>
      </p:sp>
      <p:sp>
        <p:nvSpPr>
          <p:cNvPr id="33" name="文本框 32">
            <a:extLst>
              <a:ext uri="{FF2B5EF4-FFF2-40B4-BE49-F238E27FC236}">
                <a16:creationId xmlns:a16="http://schemas.microsoft.com/office/drawing/2014/main" id="{4AE624F5-9082-6386-9F27-AAE687E62AED}"/>
              </a:ext>
            </a:extLst>
          </p:cNvPr>
          <p:cNvSpPr txBox="1"/>
          <p:nvPr/>
        </p:nvSpPr>
        <p:spPr>
          <a:xfrm>
            <a:off x="5648111" y="3508036"/>
            <a:ext cx="697627" cy="400110"/>
          </a:xfrm>
          <a:prstGeom prst="rect">
            <a:avLst/>
          </a:prstGeom>
          <a:noFill/>
        </p:spPr>
        <p:txBody>
          <a:bodyPr wrap="square" rtlCol="0">
            <a:spAutoFit/>
          </a:bodyPr>
          <a:lstStyle/>
          <a:p>
            <a:r>
              <a:rPr lang="zh-CN" altLang="en-US" sz="2000">
                <a:solidFill>
                  <a:prstClr val="black">
                    <a:lumMod val="65000"/>
                    <a:lumOff val="35000"/>
                  </a:prstClr>
                </a:solidFill>
                <a:latin typeface="Calibri"/>
                <a:ea typeface="黑体"/>
              </a:rPr>
              <a:t>响应</a:t>
            </a:r>
            <a:endParaRPr lang="zh-CN" altLang="en-US" sz="2000" dirty="0">
              <a:solidFill>
                <a:prstClr val="black">
                  <a:lumMod val="65000"/>
                  <a:lumOff val="35000"/>
                </a:prstClr>
              </a:solidFill>
              <a:latin typeface="Calibri"/>
              <a:ea typeface="黑体"/>
            </a:endParaRPr>
          </a:p>
        </p:txBody>
      </p:sp>
      <p:pic>
        <p:nvPicPr>
          <p:cNvPr id="34" name="图形 33" descr="信封 轮廓">
            <a:extLst>
              <a:ext uri="{FF2B5EF4-FFF2-40B4-BE49-F238E27FC236}">
                <a16:creationId xmlns:a16="http://schemas.microsoft.com/office/drawing/2014/main" id="{1F4F91C0-674D-9AA4-3115-7727DA713D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8044" y="2797382"/>
            <a:ext cx="914400" cy="914400"/>
          </a:xfrm>
          <a:prstGeom prst="rect">
            <a:avLst/>
          </a:prstGeom>
        </p:spPr>
      </p:pic>
      <p:grpSp>
        <p:nvGrpSpPr>
          <p:cNvPr id="35" name="组合 34">
            <a:extLst>
              <a:ext uri="{FF2B5EF4-FFF2-40B4-BE49-F238E27FC236}">
                <a16:creationId xmlns:a16="http://schemas.microsoft.com/office/drawing/2014/main" id="{0F23ED82-024D-A4C3-C697-951F3E114218}"/>
              </a:ext>
            </a:extLst>
          </p:cNvPr>
          <p:cNvGrpSpPr/>
          <p:nvPr/>
        </p:nvGrpSpPr>
        <p:grpSpPr>
          <a:xfrm>
            <a:off x="9759113" y="2666932"/>
            <a:ext cx="914400" cy="1531944"/>
            <a:chOff x="9759113" y="2020338"/>
            <a:chExt cx="914400" cy="1531944"/>
          </a:xfrm>
        </p:grpSpPr>
        <p:pic>
          <p:nvPicPr>
            <p:cNvPr id="36" name="图形 35" descr="打开的信封 轮廓">
              <a:extLst>
                <a:ext uri="{FF2B5EF4-FFF2-40B4-BE49-F238E27FC236}">
                  <a16:creationId xmlns:a16="http://schemas.microsoft.com/office/drawing/2014/main" id="{16B880FF-3F2F-A668-5037-21FCC45319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59113" y="2020338"/>
              <a:ext cx="914400" cy="914400"/>
            </a:xfrm>
            <a:prstGeom prst="rect">
              <a:avLst/>
            </a:prstGeom>
          </p:spPr>
        </p:pic>
        <p:sp>
          <p:nvSpPr>
            <p:cNvPr id="37" name="文本框 36">
              <a:extLst>
                <a:ext uri="{FF2B5EF4-FFF2-40B4-BE49-F238E27FC236}">
                  <a16:creationId xmlns:a16="http://schemas.microsoft.com/office/drawing/2014/main" id="{769C5526-3A6F-C74C-6236-A8F591256F6A}"/>
                </a:ext>
              </a:extLst>
            </p:cNvPr>
            <p:cNvSpPr txBox="1"/>
            <p:nvPr/>
          </p:nvSpPr>
          <p:spPr>
            <a:xfrm>
              <a:off x="9818490" y="2844396"/>
              <a:ext cx="815951" cy="707886"/>
            </a:xfrm>
            <a:prstGeom prst="rect">
              <a:avLst/>
            </a:prstGeom>
            <a:noFill/>
          </p:spPr>
          <p:txBody>
            <a:bodyPr wrap="square" rtlCol="0">
              <a:spAutoFit/>
            </a:bodyPr>
            <a:lstStyle/>
            <a:p>
              <a:r>
                <a:rPr lang="zh-CN" altLang="en-US" sz="2000">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请求数据</a:t>
              </a:r>
              <a:endParaRPr lang="zh-CN" altLang="en-US" sz="2000" dirty="0">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pic>
        <p:nvPicPr>
          <p:cNvPr id="38" name="图形 37" descr="信封 轮廓">
            <a:extLst>
              <a:ext uri="{FF2B5EF4-FFF2-40B4-BE49-F238E27FC236}">
                <a16:creationId xmlns:a16="http://schemas.microsoft.com/office/drawing/2014/main" id="{30392E64-42A9-33AE-6B5D-E998C99444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05394" y="2797382"/>
            <a:ext cx="914400" cy="914400"/>
          </a:xfrm>
          <a:prstGeom prst="rect">
            <a:avLst/>
          </a:prstGeom>
        </p:spPr>
      </p:pic>
      <p:grpSp>
        <p:nvGrpSpPr>
          <p:cNvPr id="39" name="组合 38">
            <a:extLst>
              <a:ext uri="{FF2B5EF4-FFF2-40B4-BE49-F238E27FC236}">
                <a16:creationId xmlns:a16="http://schemas.microsoft.com/office/drawing/2014/main" id="{117E4800-92AE-62D7-F6BC-7FE62466B31E}"/>
              </a:ext>
            </a:extLst>
          </p:cNvPr>
          <p:cNvGrpSpPr/>
          <p:nvPr/>
        </p:nvGrpSpPr>
        <p:grpSpPr>
          <a:xfrm>
            <a:off x="1416848" y="2651460"/>
            <a:ext cx="914400" cy="1535325"/>
            <a:chOff x="1416848" y="2059730"/>
            <a:chExt cx="914400" cy="1535325"/>
          </a:xfrm>
        </p:grpSpPr>
        <p:pic>
          <p:nvPicPr>
            <p:cNvPr id="40" name="图形 39" descr="打开的信封 轮廓">
              <a:extLst>
                <a:ext uri="{FF2B5EF4-FFF2-40B4-BE49-F238E27FC236}">
                  <a16:creationId xmlns:a16="http://schemas.microsoft.com/office/drawing/2014/main" id="{B78A7BA0-A684-4A1F-BE72-9332E2DB56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16848" y="2059730"/>
              <a:ext cx="914400" cy="914400"/>
            </a:xfrm>
            <a:prstGeom prst="rect">
              <a:avLst/>
            </a:prstGeom>
          </p:spPr>
        </p:pic>
        <p:sp>
          <p:nvSpPr>
            <p:cNvPr id="41" name="文本框 40">
              <a:extLst>
                <a:ext uri="{FF2B5EF4-FFF2-40B4-BE49-F238E27FC236}">
                  <a16:creationId xmlns:a16="http://schemas.microsoft.com/office/drawing/2014/main" id="{CBCFB0B8-9A7D-A66D-578B-6DAE29BD8CD7}"/>
                </a:ext>
              </a:extLst>
            </p:cNvPr>
            <p:cNvSpPr txBox="1"/>
            <p:nvPr/>
          </p:nvSpPr>
          <p:spPr>
            <a:xfrm>
              <a:off x="1466118" y="2887169"/>
              <a:ext cx="819410" cy="707886"/>
            </a:xfrm>
            <a:prstGeom prst="rect">
              <a:avLst/>
            </a:prstGeom>
            <a:noFill/>
          </p:spPr>
          <p:txBody>
            <a:bodyPr wrap="square" rtlCol="0">
              <a:spAutoFit/>
            </a:bodyPr>
            <a:lstStyle/>
            <a:p>
              <a:r>
                <a:rPr lang="zh-CN" altLang="en-US" sz="2000">
                  <a:solidFill>
                    <a:srgbClr val="92D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响应数据</a:t>
              </a:r>
              <a:endParaRPr lang="zh-CN" altLang="en-US" sz="2000" dirty="0">
                <a:solidFill>
                  <a:srgbClr val="92D05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42" name="文本框 41">
            <a:extLst>
              <a:ext uri="{FF2B5EF4-FFF2-40B4-BE49-F238E27FC236}">
                <a16:creationId xmlns:a16="http://schemas.microsoft.com/office/drawing/2014/main" id="{3260E018-58C3-91B2-2A72-0E9179410BA3}"/>
              </a:ext>
            </a:extLst>
          </p:cNvPr>
          <p:cNvSpPr txBox="1"/>
          <p:nvPr/>
        </p:nvSpPr>
        <p:spPr>
          <a:xfrm>
            <a:off x="5371592" y="3125655"/>
            <a:ext cx="1401922" cy="400110"/>
          </a:xfrm>
          <a:prstGeom prst="rect">
            <a:avLst/>
          </a:prstGeom>
          <a:noFill/>
        </p:spPr>
        <p:txBody>
          <a:bodyPr wrap="square" rtlCol="0">
            <a:spAutoFit/>
          </a:bodyPr>
          <a:lstStyle/>
          <a:p>
            <a:r>
              <a:rPr lang="en-US" altLang="zh-CN" sz="2000" b="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HTTP</a:t>
            </a:r>
            <a:r>
              <a:rPr lang="zh-CN" altLang="en-US" sz="2000" b="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协议</a:t>
            </a:r>
            <a:endPar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文本占位符 6">
            <a:extLst>
              <a:ext uri="{FF2B5EF4-FFF2-40B4-BE49-F238E27FC236}">
                <a16:creationId xmlns:a16="http://schemas.microsoft.com/office/drawing/2014/main" id="{D934A99B-1ED9-9F70-EF2F-8EAF06BD6C0B}"/>
              </a:ext>
            </a:extLst>
          </p:cNvPr>
          <p:cNvSpPr txBox="1">
            <a:spLocks/>
          </p:cNvSpPr>
          <p:nvPr/>
        </p:nvSpPr>
        <p:spPr>
          <a:xfrm>
            <a:off x="607102" y="4335466"/>
            <a:ext cx="11317574" cy="2263599"/>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60000" marR="0" lvl="0" indent="-360000" algn="l" defTabSz="914400" rtl="0" eaLnBrk="0" fontAlgn="base" latinLnBrk="0" hangingPunct="0">
              <a:lnSpc>
                <a:spcPct val="100000"/>
              </a:lnSpc>
              <a:spcBef>
                <a:spcPct val="20000"/>
              </a:spcBef>
              <a:spcAft>
                <a:spcPct val="0"/>
              </a:spcAft>
              <a:buClr>
                <a:srgbClr val="404040"/>
              </a:buClr>
              <a:buSzPct val="85000"/>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特点：</a:t>
            </a:r>
            <a:endParaRPr kumimoji="0" lang="en-US" altLang="zh-CN"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a:p>
            <a:pPr marL="720000" marR="0" lvl="1" indent="-360000" algn="l" defTabSz="914400" rtl="0" eaLnBrk="0" fontAlgn="base" latinLnBrk="0" hangingPunct="0">
              <a:lnSpc>
                <a:spcPct val="100000"/>
              </a:lnSpc>
              <a:spcBef>
                <a:spcPct val="20000"/>
              </a:spcBef>
              <a:spcAft>
                <a:spcPct val="0"/>
              </a:spcAft>
              <a:buClrTx/>
              <a:buSzTx/>
              <a:buFont typeface="+mj-lt"/>
              <a:buAutoNum type="arabicPeriod"/>
              <a:tabLst/>
              <a:defRPr/>
            </a:pPr>
            <a:r>
              <a:rPr kumimoji="0" lang="zh-CN" altLang="en-US"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基于</a:t>
            </a:r>
            <a:r>
              <a:rPr kumimoji="0" lang="en-US" altLang="zh-CN"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TCP</a:t>
            </a:r>
            <a:r>
              <a:rPr kumimoji="0" lang="zh-CN" altLang="en-US"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协议：面向连接，安全</a:t>
            </a:r>
            <a:endParaRPr kumimoji="0" lang="en-US" altLang="zh-CN"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20000" marR="0" lvl="1" indent="-360000" algn="l" defTabSz="914400" rtl="0" eaLnBrk="0" fontAlgn="base" latinLnBrk="0" hangingPunct="0">
              <a:lnSpc>
                <a:spcPct val="100000"/>
              </a:lnSpc>
              <a:spcBef>
                <a:spcPct val="20000"/>
              </a:spcBef>
              <a:spcAft>
                <a:spcPct val="0"/>
              </a:spcAft>
              <a:buClrTx/>
              <a:buSzTx/>
              <a:buFont typeface="+mj-lt"/>
              <a:buAutoNum type="arabicPeriod"/>
              <a:tabLst/>
              <a:defRPr/>
            </a:pPr>
            <a:r>
              <a:rPr kumimoji="0" lang="zh-CN" altLang="en-US"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基于请求</a:t>
            </a:r>
            <a:r>
              <a:rPr kumimoji="0" lang="en-US" altLang="zh-CN"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响应模型的：一次请求对应一次响应</a:t>
            </a:r>
            <a:endParaRPr kumimoji="0" lang="en-US" altLang="zh-CN"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20000" marR="0" lvl="1" indent="-360000" algn="l" defTabSz="914400" rtl="0" eaLnBrk="0" fontAlgn="base" latinLnBrk="0" hangingPunct="0">
              <a:lnSpc>
                <a:spcPct val="100000"/>
              </a:lnSpc>
              <a:spcBef>
                <a:spcPct val="20000"/>
              </a:spcBef>
              <a:spcAft>
                <a:spcPct val="0"/>
              </a:spcAft>
              <a:buClrTx/>
              <a:buSzTx/>
              <a:buFont typeface="+mj-lt"/>
              <a:buAutoNum type="arabicPeriod"/>
              <a:tabLst/>
              <a:defRPr/>
            </a:pPr>
            <a:r>
              <a:rPr kumimoji="0" lang="en-US" altLang="zh-CN"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HTTP</a:t>
            </a:r>
            <a:r>
              <a:rPr kumimoji="0" lang="zh-CN" altLang="en-US"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协议是无状态的协议：对于事务处理没有记忆能力。每次请求</a:t>
            </a:r>
            <a:r>
              <a:rPr kumimoji="0" lang="en-US" altLang="zh-CN"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响应都是独立的。</a:t>
            </a:r>
            <a:endParaRPr kumimoji="0" lang="en-US" altLang="zh-CN"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079500" marR="0" lvl="2" indent="-35877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缺点：多次请求间不能共享数据。</a:t>
            </a:r>
            <a:endParaRPr kumimoji="0" lang="en-US" altLang="zh-CN"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079500" marR="0" lvl="2" indent="-35877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优点：速度快</a:t>
            </a:r>
            <a:endParaRPr kumimoji="0" lang="en-US" altLang="zh-CN" sz="2000" b="0" i="0" u="none" strike="noStrike" kern="120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文本占位符 6">
            <a:extLst>
              <a:ext uri="{FF2B5EF4-FFF2-40B4-BE49-F238E27FC236}">
                <a16:creationId xmlns:a16="http://schemas.microsoft.com/office/drawing/2014/main" id="{F5775B4A-E242-0809-6365-C04EE6628C01}"/>
              </a:ext>
            </a:extLst>
          </p:cNvPr>
          <p:cNvSpPr txBox="1">
            <a:spLocks/>
          </p:cNvSpPr>
          <p:nvPr/>
        </p:nvSpPr>
        <p:spPr>
          <a:xfrm>
            <a:off x="712993" y="1510573"/>
            <a:ext cx="10696687" cy="44930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60000" marR="0" lvl="0" indent="-360000" algn="l" defTabSz="914400" rtl="0" eaLnBrk="0" fontAlgn="base" latinLnBrk="0" hangingPunct="0">
              <a:lnSpc>
                <a:spcPct val="150000"/>
              </a:lnSpc>
              <a:spcBef>
                <a:spcPct val="20000"/>
              </a:spcBef>
              <a:spcAft>
                <a:spcPct val="0"/>
              </a:spcAft>
              <a:buClr>
                <a:srgbClr val="404040"/>
              </a:buClr>
              <a:buSzPct val="85000"/>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概念：</a:t>
            </a:r>
            <a:r>
              <a:rPr kumimoji="0" lang="en-US" altLang="zh-CN" sz="2000" b="0" i="0" u="none" strike="noStrike" kern="1200" cap="none" spc="0" normalizeH="0" baseline="0" noProof="0" dirty="0">
                <a:ln>
                  <a:noFill/>
                </a:ln>
                <a:solidFill>
                  <a:srgbClr val="C00000"/>
                </a:solidFill>
                <a:effectLst/>
                <a:uLnTx/>
                <a:uFillTx/>
                <a:ea typeface="阿里巴巴普惠体" panose="00020600040101010101" pitchFamily="18" charset="-122"/>
              </a:rPr>
              <a:t>H</a:t>
            </a:r>
            <a:r>
              <a:rPr kumimoji="0" lang="en-US" altLang="zh-CN" sz="2000" b="0" i="0" u="none" strike="noStrike" kern="1200" cap="none" spc="0" normalizeH="0" baseline="0" noProof="0" dirty="0">
                <a:ln>
                  <a:noFill/>
                </a:ln>
                <a:solidFill>
                  <a:srgbClr val="333333"/>
                </a:solidFill>
                <a:effectLst/>
                <a:uLnTx/>
                <a:uFillTx/>
                <a:ea typeface="阿里巴巴普惠体" panose="00020600040101010101" pitchFamily="18" charset="-122"/>
              </a:rPr>
              <a:t>yper </a:t>
            </a:r>
            <a:r>
              <a:rPr kumimoji="0" lang="en-US" altLang="zh-CN" sz="2000" b="0" i="0" u="none" strike="noStrike" kern="1200" cap="none" spc="0" normalizeH="0" baseline="0" noProof="0" dirty="0">
                <a:ln>
                  <a:noFill/>
                </a:ln>
                <a:solidFill>
                  <a:srgbClr val="C00000"/>
                </a:solidFill>
                <a:effectLst/>
                <a:uLnTx/>
                <a:uFillTx/>
                <a:ea typeface="阿里巴巴普惠体" panose="00020600040101010101" pitchFamily="18" charset="-122"/>
              </a:rPr>
              <a:t>T</a:t>
            </a:r>
            <a:r>
              <a:rPr kumimoji="0" lang="en-US" altLang="zh-CN" sz="2000" b="0" i="0" u="none" strike="noStrike" kern="1200" cap="none" spc="0" normalizeH="0" baseline="0" noProof="0" dirty="0">
                <a:ln>
                  <a:noFill/>
                </a:ln>
                <a:solidFill>
                  <a:srgbClr val="333333"/>
                </a:solidFill>
                <a:effectLst/>
                <a:uLnTx/>
                <a:uFillTx/>
                <a:ea typeface="阿里巴巴普惠体" panose="00020600040101010101" pitchFamily="18" charset="-122"/>
              </a:rPr>
              <a:t>ext </a:t>
            </a:r>
            <a:r>
              <a:rPr kumimoji="0" lang="en-US" altLang="zh-CN" sz="2000" b="0" i="0" u="none" strike="noStrike" kern="1200" cap="none" spc="0" normalizeH="0" baseline="0" noProof="0" dirty="0">
                <a:ln>
                  <a:noFill/>
                </a:ln>
                <a:solidFill>
                  <a:srgbClr val="C00000"/>
                </a:solidFill>
                <a:effectLst/>
                <a:uLnTx/>
                <a:uFillTx/>
                <a:ea typeface="阿里巴巴普惠体" panose="00020600040101010101" pitchFamily="18" charset="-122"/>
              </a:rPr>
              <a:t>T</a:t>
            </a:r>
            <a:r>
              <a:rPr kumimoji="0" lang="en-US" altLang="zh-CN" sz="2000" b="0" i="0" u="none" strike="noStrike" kern="1200" cap="none" spc="0" normalizeH="0" baseline="0" noProof="0" dirty="0">
                <a:ln>
                  <a:noFill/>
                </a:ln>
                <a:solidFill>
                  <a:srgbClr val="333333"/>
                </a:solidFill>
                <a:effectLst/>
                <a:uLnTx/>
                <a:uFillTx/>
                <a:ea typeface="阿里巴巴普惠体" panose="00020600040101010101" pitchFamily="18" charset="-122"/>
              </a:rPr>
              <a:t>ransfer </a:t>
            </a:r>
            <a:r>
              <a:rPr kumimoji="0" lang="en-US" altLang="zh-CN" sz="2000" b="0" i="0" u="none" strike="noStrike" kern="1200" cap="none" spc="0" normalizeH="0" baseline="0" noProof="0" dirty="0">
                <a:ln>
                  <a:noFill/>
                </a:ln>
                <a:solidFill>
                  <a:srgbClr val="C00000"/>
                </a:solidFill>
                <a:effectLst/>
                <a:uLnTx/>
                <a:uFillTx/>
                <a:ea typeface="阿里巴巴普惠体" panose="00020600040101010101" pitchFamily="18" charset="-122"/>
              </a:rPr>
              <a:t>P</a:t>
            </a:r>
            <a:r>
              <a:rPr kumimoji="0" lang="en-US" altLang="zh-CN" sz="2000" b="0" i="0" u="none" strike="noStrike" kern="1200" cap="none" spc="0" normalizeH="0" baseline="0" noProof="0" dirty="0">
                <a:ln>
                  <a:noFill/>
                </a:ln>
                <a:solidFill>
                  <a:srgbClr val="333333"/>
                </a:solidFill>
                <a:effectLst/>
                <a:uLnTx/>
                <a:uFillTx/>
                <a:ea typeface="阿里巴巴普惠体" panose="00020600040101010101" pitchFamily="18" charset="-122"/>
              </a:rPr>
              <a:t>rotocol</a:t>
            </a:r>
            <a:r>
              <a:rPr kumimoji="0" lang="zh-CN" altLang="en-US"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，超文本传输协议，规定了浏览器和服务器之间数据传输的规则。</a:t>
            </a:r>
            <a:endParaRPr kumimoji="0" lang="en-US" altLang="zh-CN"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2" name="标题 3">
            <a:extLst>
              <a:ext uri="{FF2B5EF4-FFF2-40B4-BE49-F238E27FC236}">
                <a16:creationId xmlns:a16="http://schemas.microsoft.com/office/drawing/2014/main" id="{5F448FF9-A301-3A17-4317-D6C908DE1F0F}"/>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协议</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Tree>
    <p:extLst>
      <p:ext uri="{BB962C8B-B14F-4D97-AF65-F5344CB8AC3E}">
        <p14:creationId xmlns:p14="http://schemas.microsoft.com/office/powerpoint/2010/main" val="98131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right)">
                                      <p:cBhvr>
                                        <p:cTn id="30" dur="500"/>
                                        <p:tgtEl>
                                          <p:spTgt spid="33"/>
                                        </p:tgtEl>
                                      </p:cBhvr>
                                    </p:animEffect>
                                  </p:childTnLst>
                                </p:cTn>
                              </p:par>
                              <p:par>
                                <p:cTn id="31" presetID="22" presetClass="entr" presetSubtype="2"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right)">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1.25E-6 2.96296E-6 L 0.59974 0.00139 " pathEditMode="relative" rAng="0" ptsTypes="AA">
                                      <p:cBhvr>
                                        <p:cTn id="42" dur="1000" fill="hold"/>
                                        <p:tgtEl>
                                          <p:spTgt spid="34"/>
                                        </p:tgtEl>
                                        <p:attrNameLst>
                                          <p:attrName>ppt_x</p:attrName>
                                          <p:attrName>ppt_y</p:attrName>
                                        </p:attrNameLst>
                                      </p:cBhvr>
                                      <p:rCtr x="29987" y="69"/>
                                    </p:animMotion>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34"/>
                                        </p:tgtEl>
                                      </p:cBhvr>
                                    </p:animEffect>
                                    <p:set>
                                      <p:cBhvr>
                                        <p:cTn id="47" dur="1" fill="hold">
                                          <p:stCondLst>
                                            <p:cond delay="499"/>
                                          </p:stCondLst>
                                        </p:cTn>
                                        <p:tgtEl>
                                          <p:spTgt spid="34"/>
                                        </p:tgtEl>
                                        <p:attrNameLst>
                                          <p:attrName>style.visibility</p:attrName>
                                        </p:attrNameLst>
                                      </p:cBhvr>
                                      <p:to>
                                        <p:strVal val="hidden"/>
                                      </p:to>
                                    </p:set>
                                  </p:childTnLst>
                                </p:cTn>
                              </p:par>
                              <p:par>
                                <p:cTn id="48" presetID="22" presetClass="entr" presetSubtype="4"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down)">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nodeType="clickEffect">
                                  <p:stCondLst>
                                    <p:cond delay="0"/>
                                  </p:stCondLst>
                                  <p:childTnLst>
                                    <p:animMotion origin="layout" path="M 3.75E-6 2.96296E-6 L -0.58138 0.00023 " pathEditMode="relative" rAng="0" ptsTypes="AA">
                                      <p:cBhvr>
                                        <p:cTn id="59" dur="1000" fill="hold"/>
                                        <p:tgtEl>
                                          <p:spTgt spid="38"/>
                                        </p:tgtEl>
                                        <p:attrNameLst>
                                          <p:attrName>ppt_x</p:attrName>
                                          <p:attrName>ppt_y</p:attrName>
                                        </p:attrNameLst>
                                      </p:cBhvr>
                                      <p:rCtr x="-29076" y="0"/>
                                    </p:animMotion>
                                  </p:childTnLst>
                                </p:cTn>
                              </p:par>
                            </p:childTnLst>
                          </p:cTn>
                        </p:par>
                      </p:childTnLst>
                    </p:cTn>
                  </p:par>
                  <p:par>
                    <p:cTn id="60" fill="hold">
                      <p:stCondLst>
                        <p:cond delay="indefinite"/>
                      </p:stCondLst>
                      <p:childTnLst>
                        <p:par>
                          <p:cTn id="61" fill="hold">
                            <p:stCondLst>
                              <p:cond delay="0"/>
                            </p:stCondLst>
                            <p:childTnLst>
                              <p:par>
                                <p:cTn id="62" presetID="22" presetClass="exit" presetSubtype="4" fill="hold" nodeType="clickEffect">
                                  <p:stCondLst>
                                    <p:cond delay="0"/>
                                  </p:stCondLst>
                                  <p:childTnLst>
                                    <p:animEffect transition="out" filter="wipe(down)">
                                      <p:cBhvr>
                                        <p:cTn id="63" dur="500"/>
                                        <p:tgtEl>
                                          <p:spTgt spid="38"/>
                                        </p:tgtEl>
                                      </p:cBhvr>
                                    </p:animEffect>
                                    <p:set>
                                      <p:cBhvr>
                                        <p:cTn id="64" dur="1" fill="hold">
                                          <p:stCondLst>
                                            <p:cond delay="499"/>
                                          </p:stCondLst>
                                        </p:cTn>
                                        <p:tgtEl>
                                          <p:spTgt spid="38"/>
                                        </p:tgtEl>
                                        <p:attrNameLst>
                                          <p:attrName>style.visibility</p:attrName>
                                        </p:attrNameLst>
                                      </p:cBhvr>
                                      <p:to>
                                        <p:strVal val="hidden"/>
                                      </p:to>
                                    </p:set>
                                  </p:childTnLst>
                                </p:cTn>
                              </p:par>
                              <p:par>
                                <p:cTn id="65" presetID="22" presetClass="entr" presetSubtype="4"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23" presetClass="entr" presetSubtype="32"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ppt_w</p:attrName>
                                        </p:attrNameLst>
                                      </p:cBhvr>
                                      <p:tavLst>
                                        <p:tav tm="0">
                                          <p:val>
                                            <p:strVal val="4*#ppt_w"/>
                                          </p:val>
                                        </p:tav>
                                        <p:tav tm="100000">
                                          <p:val>
                                            <p:strVal val="#ppt_w"/>
                                          </p:val>
                                        </p:tav>
                                      </p:tavLst>
                                    </p:anim>
                                    <p:anim calcmode="lin" valueType="num">
                                      <p:cBhvr>
                                        <p:cTn id="73" dur="500" fill="hold"/>
                                        <p:tgtEl>
                                          <p:spTgt spid="42"/>
                                        </p:tgtEl>
                                        <p:attrNameLst>
                                          <p:attrName>ppt_h</p:attrName>
                                        </p:attrNameLst>
                                      </p:cBhvr>
                                      <p:tavLst>
                                        <p:tav tm="0">
                                          <p:val>
                                            <p:strVal val="4*#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3">
                                            <p:txEl>
                                              <p:pRg st="0" end="0"/>
                                            </p:txEl>
                                          </p:spTgt>
                                        </p:tgtEl>
                                        <p:attrNameLst>
                                          <p:attrName>style.visibility</p:attrName>
                                        </p:attrNameLst>
                                      </p:cBhvr>
                                      <p:to>
                                        <p:strVal val="visible"/>
                                      </p:to>
                                    </p:set>
                                    <p:animEffect transition="in" filter="fade">
                                      <p:cBhvr>
                                        <p:cTn id="78" dur="500"/>
                                        <p:tgtEl>
                                          <p:spTgt spid="43">
                                            <p:txEl>
                                              <p:pRg st="0" end="0"/>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3">
                                            <p:txEl>
                                              <p:pRg st="1" end="1"/>
                                            </p:txEl>
                                          </p:spTgt>
                                        </p:tgtEl>
                                        <p:attrNameLst>
                                          <p:attrName>style.visibility</p:attrName>
                                        </p:attrNameLst>
                                      </p:cBhvr>
                                      <p:to>
                                        <p:strVal val="visible"/>
                                      </p:to>
                                    </p:set>
                                    <p:animEffect transition="in" filter="fade">
                                      <p:cBhvr>
                                        <p:cTn id="81" dur="500"/>
                                        <p:tgtEl>
                                          <p:spTgt spid="43">
                                            <p:txEl>
                                              <p:pRg st="1" end="1"/>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3">
                                            <p:txEl>
                                              <p:pRg st="2" end="2"/>
                                            </p:txEl>
                                          </p:spTgt>
                                        </p:tgtEl>
                                        <p:attrNameLst>
                                          <p:attrName>style.visibility</p:attrName>
                                        </p:attrNameLst>
                                      </p:cBhvr>
                                      <p:to>
                                        <p:strVal val="visible"/>
                                      </p:to>
                                    </p:set>
                                    <p:animEffect transition="in" filter="fade">
                                      <p:cBhvr>
                                        <p:cTn id="84" dur="500"/>
                                        <p:tgtEl>
                                          <p:spTgt spid="43">
                                            <p:txEl>
                                              <p:pRg st="2" end="2"/>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43">
                                            <p:txEl>
                                              <p:pRg st="3" end="3"/>
                                            </p:txEl>
                                          </p:spTgt>
                                        </p:tgtEl>
                                        <p:attrNameLst>
                                          <p:attrName>style.visibility</p:attrName>
                                        </p:attrNameLst>
                                      </p:cBhvr>
                                      <p:to>
                                        <p:strVal val="visible"/>
                                      </p:to>
                                    </p:set>
                                    <p:animEffect transition="in" filter="fade">
                                      <p:cBhvr>
                                        <p:cTn id="87" dur="500"/>
                                        <p:tgtEl>
                                          <p:spTgt spid="43">
                                            <p:txEl>
                                              <p:pRg st="3" end="3"/>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xEl>
                                              <p:pRg st="4" end="4"/>
                                            </p:txEl>
                                          </p:spTgt>
                                        </p:tgtEl>
                                        <p:attrNameLst>
                                          <p:attrName>style.visibility</p:attrName>
                                        </p:attrNameLst>
                                      </p:cBhvr>
                                      <p:to>
                                        <p:strVal val="visible"/>
                                      </p:to>
                                    </p:set>
                                    <p:animEffect transition="in" filter="fade">
                                      <p:cBhvr>
                                        <p:cTn id="90" dur="500"/>
                                        <p:tgtEl>
                                          <p:spTgt spid="43">
                                            <p:txEl>
                                              <p:pRg st="4" end="4"/>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43">
                                            <p:txEl>
                                              <p:pRg st="5" end="5"/>
                                            </p:txEl>
                                          </p:spTgt>
                                        </p:tgtEl>
                                        <p:attrNameLst>
                                          <p:attrName>style.visibility</p:attrName>
                                        </p:attrNameLst>
                                      </p:cBhvr>
                                      <p:to>
                                        <p:strVal val="visible"/>
                                      </p:to>
                                    </p:set>
                                    <p:animEffect transition="in" filter="fade">
                                      <p:cBhvr>
                                        <p:cTn id="93" dur="500"/>
                                        <p:tgtEl>
                                          <p:spTgt spid="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4BDBFA55-621D-020A-AA72-81B88EF36896}"/>
              </a:ext>
            </a:extLst>
          </p:cNvPr>
          <p:cNvSpPr txBox="1">
            <a:spLocks/>
          </p:cNvSpPr>
          <p:nvPr/>
        </p:nvSpPr>
        <p:spPr>
          <a:xfrm>
            <a:off x="710880" y="1002232"/>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AD2A26"/>
                </a:solidFill>
                <a:effectLst/>
                <a:uLnTx/>
                <a:uFillTx/>
                <a:ea typeface="Alibaba PuHuiTi Medium" pitchFamily="18" charset="-122"/>
              </a:rPr>
              <a:t>HTTP</a:t>
            </a:r>
            <a:r>
              <a:rPr lang="zh-CN" altLang="en-US" dirty="0"/>
              <a:t>请求报文</a:t>
            </a:r>
            <a:endParaRPr kumimoji="0" lang="en-US" altLang="en-US" sz="2000" b="0" i="0" u="none" strike="noStrike" kern="1200" cap="none" spc="0" normalizeH="0" baseline="0" noProof="0" dirty="0">
              <a:ln>
                <a:noFill/>
              </a:ln>
              <a:solidFill>
                <a:srgbClr val="AD2A26"/>
              </a:solidFill>
              <a:effectLst/>
              <a:uLnTx/>
              <a:uFillTx/>
              <a:ea typeface="Alibaba PuHuiTi Medium" pitchFamily="18" charset="-122"/>
            </a:endParaRPr>
          </a:p>
        </p:txBody>
      </p:sp>
      <p:grpSp>
        <p:nvGrpSpPr>
          <p:cNvPr id="3" name="组合 2">
            <a:extLst>
              <a:ext uri="{FF2B5EF4-FFF2-40B4-BE49-F238E27FC236}">
                <a16:creationId xmlns:a16="http://schemas.microsoft.com/office/drawing/2014/main" id="{84B0A8B6-E096-1EAB-1EC5-0FDA3B66476B}"/>
              </a:ext>
            </a:extLst>
          </p:cNvPr>
          <p:cNvGrpSpPr/>
          <p:nvPr/>
        </p:nvGrpSpPr>
        <p:grpSpPr>
          <a:xfrm>
            <a:off x="2363907" y="2611384"/>
            <a:ext cx="1082678" cy="1092260"/>
            <a:chOff x="1288572" y="3466291"/>
            <a:chExt cx="1076475" cy="1086002"/>
          </a:xfrm>
        </p:grpSpPr>
        <p:pic>
          <p:nvPicPr>
            <p:cNvPr id="4" name="图片 3">
              <a:extLst>
                <a:ext uri="{FF2B5EF4-FFF2-40B4-BE49-F238E27FC236}">
                  <a16:creationId xmlns:a16="http://schemas.microsoft.com/office/drawing/2014/main" id="{41718C48-318E-8A79-6788-F106C8C65A90}"/>
                </a:ext>
              </a:extLst>
            </p:cNvPr>
            <p:cNvPicPr>
              <a:picLocks noChangeAspect="1"/>
            </p:cNvPicPr>
            <p:nvPr/>
          </p:nvPicPr>
          <p:blipFill>
            <a:blip r:embed="rId2"/>
            <a:stretch>
              <a:fillRect/>
            </a:stretch>
          </p:blipFill>
          <p:spPr>
            <a:xfrm>
              <a:off x="1288572" y="3466291"/>
              <a:ext cx="1076475" cy="1086002"/>
            </a:xfrm>
            <a:prstGeom prst="rect">
              <a:avLst/>
            </a:prstGeom>
          </p:spPr>
        </p:pic>
        <p:pic>
          <p:nvPicPr>
            <p:cNvPr id="5" name="图片 4">
              <a:extLst>
                <a:ext uri="{FF2B5EF4-FFF2-40B4-BE49-F238E27FC236}">
                  <a16:creationId xmlns:a16="http://schemas.microsoft.com/office/drawing/2014/main" id="{FE5209CA-1D01-7C15-111F-FE05BDCF71D2}"/>
                </a:ext>
              </a:extLst>
            </p:cNvPr>
            <p:cNvPicPr>
              <a:picLocks noChangeAspect="1"/>
            </p:cNvPicPr>
            <p:nvPr/>
          </p:nvPicPr>
          <p:blipFill>
            <a:blip r:embed="rId3"/>
            <a:stretch>
              <a:fillRect/>
            </a:stretch>
          </p:blipFill>
          <p:spPr>
            <a:xfrm>
              <a:off x="1602940" y="3784462"/>
              <a:ext cx="447737" cy="447737"/>
            </a:xfrm>
            <a:prstGeom prst="rect">
              <a:avLst/>
            </a:prstGeom>
          </p:spPr>
        </p:pic>
      </p:grpSp>
      <p:grpSp>
        <p:nvGrpSpPr>
          <p:cNvPr id="22" name="组合 21">
            <a:extLst>
              <a:ext uri="{FF2B5EF4-FFF2-40B4-BE49-F238E27FC236}">
                <a16:creationId xmlns:a16="http://schemas.microsoft.com/office/drawing/2014/main" id="{793D6D03-6675-DD5B-2369-8204B0C8ED33}"/>
              </a:ext>
            </a:extLst>
          </p:cNvPr>
          <p:cNvGrpSpPr/>
          <p:nvPr/>
        </p:nvGrpSpPr>
        <p:grpSpPr>
          <a:xfrm>
            <a:off x="8334761" y="2426603"/>
            <a:ext cx="1266439" cy="1425383"/>
            <a:chOff x="7600330" y="2513839"/>
            <a:chExt cx="1095613" cy="1160948"/>
          </a:xfrm>
        </p:grpSpPr>
        <p:sp>
          <p:nvSpPr>
            <p:cNvPr id="23" name="圆角矩形 81">
              <a:extLst>
                <a:ext uri="{FF2B5EF4-FFF2-40B4-BE49-F238E27FC236}">
                  <a16:creationId xmlns:a16="http://schemas.microsoft.com/office/drawing/2014/main" id="{3FA2949A-96B5-BD54-083F-3FC129063DC4}"/>
                </a:ext>
              </a:extLst>
            </p:cNvPr>
            <p:cNvSpPr/>
            <p:nvPr/>
          </p:nvSpPr>
          <p:spPr>
            <a:xfrm>
              <a:off x="7668461" y="2567044"/>
              <a:ext cx="950032" cy="328009"/>
            </a:xfrm>
            <a:prstGeom prst="roundRect">
              <a:avLst/>
            </a:prstGeom>
            <a:solidFill>
              <a:srgbClr val="8064A2">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24" name="直接连接符 23">
              <a:extLst>
                <a:ext uri="{FF2B5EF4-FFF2-40B4-BE49-F238E27FC236}">
                  <a16:creationId xmlns:a16="http://schemas.microsoft.com/office/drawing/2014/main" id="{1179A0FE-7727-3B3D-4119-E03EF75CCA7D}"/>
                </a:ext>
              </a:extLst>
            </p:cNvPr>
            <p:cNvCxnSpPr/>
            <p:nvPr/>
          </p:nvCxnSpPr>
          <p:spPr>
            <a:xfrm>
              <a:off x="8293825" y="2710730"/>
              <a:ext cx="220979" cy="0"/>
            </a:xfrm>
            <a:prstGeom prst="line">
              <a:avLst/>
            </a:prstGeom>
            <a:noFill/>
            <a:ln w="19050" cap="flat" cmpd="sng" algn="ctr">
              <a:solidFill>
                <a:srgbClr val="F9F9F9"/>
              </a:solidFill>
              <a:prstDash val="solid"/>
            </a:ln>
            <a:effectLst/>
          </p:spPr>
        </p:cxnSp>
        <p:cxnSp>
          <p:nvCxnSpPr>
            <p:cNvPr id="25" name="直接连接符 24">
              <a:extLst>
                <a:ext uri="{FF2B5EF4-FFF2-40B4-BE49-F238E27FC236}">
                  <a16:creationId xmlns:a16="http://schemas.microsoft.com/office/drawing/2014/main" id="{95C97616-425A-1D55-E749-CE60F39F656D}"/>
                </a:ext>
              </a:extLst>
            </p:cNvPr>
            <p:cNvCxnSpPr/>
            <p:nvPr/>
          </p:nvCxnSpPr>
          <p:spPr>
            <a:xfrm>
              <a:off x="8293825" y="2751370"/>
              <a:ext cx="220979" cy="0"/>
            </a:xfrm>
            <a:prstGeom prst="line">
              <a:avLst/>
            </a:prstGeom>
            <a:noFill/>
            <a:ln w="19050" cap="flat" cmpd="sng" algn="ctr">
              <a:solidFill>
                <a:srgbClr val="F9F9F9"/>
              </a:solidFill>
              <a:prstDash val="solid"/>
            </a:ln>
            <a:effectLst/>
          </p:spPr>
        </p:cxnSp>
        <p:cxnSp>
          <p:nvCxnSpPr>
            <p:cNvPr id="26" name="直接连接符 25">
              <a:extLst>
                <a:ext uri="{FF2B5EF4-FFF2-40B4-BE49-F238E27FC236}">
                  <a16:creationId xmlns:a16="http://schemas.microsoft.com/office/drawing/2014/main" id="{362C4392-D8FD-E96E-3AAE-C31AA873C24F}"/>
                </a:ext>
              </a:extLst>
            </p:cNvPr>
            <p:cNvCxnSpPr/>
            <p:nvPr/>
          </p:nvCxnSpPr>
          <p:spPr>
            <a:xfrm>
              <a:off x="8293824" y="2792010"/>
              <a:ext cx="220979" cy="0"/>
            </a:xfrm>
            <a:prstGeom prst="line">
              <a:avLst/>
            </a:prstGeom>
            <a:noFill/>
            <a:ln w="19050" cap="flat" cmpd="sng" algn="ctr">
              <a:solidFill>
                <a:srgbClr val="F9F9F9"/>
              </a:solidFill>
              <a:prstDash val="solid"/>
            </a:ln>
            <a:effectLst/>
          </p:spPr>
        </p:cxnSp>
        <p:sp>
          <p:nvSpPr>
            <p:cNvPr id="27" name="圆角矩形 97">
              <a:extLst>
                <a:ext uri="{FF2B5EF4-FFF2-40B4-BE49-F238E27FC236}">
                  <a16:creationId xmlns:a16="http://schemas.microsoft.com/office/drawing/2014/main" id="{EC139B70-8899-8B7E-5C4D-6BEDB001F976}"/>
                </a:ext>
              </a:extLst>
            </p:cNvPr>
            <p:cNvSpPr/>
            <p:nvPr/>
          </p:nvSpPr>
          <p:spPr>
            <a:xfrm>
              <a:off x="7600330" y="2513839"/>
              <a:ext cx="1095613" cy="1160948"/>
            </a:xfrm>
            <a:prstGeom prst="roundRect">
              <a:avLst>
                <a:gd name="adj" fmla="val 5202"/>
              </a:avLst>
            </a:prstGeom>
            <a:noFill/>
            <a:ln w="3175"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28" name="椭圆 27">
              <a:extLst>
                <a:ext uri="{FF2B5EF4-FFF2-40B4-BE49-F238E27FC236}">
                  <a16:creationId xmlns:a16="http://schemas.microsoft.com/office/drawing/2014/main" id="{B873E9AB-6462-E1BA-A51F-62AC6C73D938}"/>
                </a:ext>
              </a:extLst>
            </p:cNvPr>
            <p:cNvSpPr/>
            <p:nvPr/>
          </p:nvSpPr>
          <p:spPr>
            <a:xfrm>
              <a:off x="7716520" y="2751370"/>
              <a:ext cx="80733" cy="80733"/>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29" name="直接连接符 28">
              <a:extLst>
                <a:ext uri="{FF2B5EF4-FFF2-40B4-BE49-F238E27FC236}">
                  <a16:creationId xmlns:a16="http://schemas.microsoft.com/office/drawing/2014/main" id="{AAA5CE8D-9C3F-70D9-0051-510879241A72}"/>
                </a:ext>
              </a:extLst>
            </p:cNvPr>
            <p:cNvCxnSpPr/>
            <p:nvPr/>
          </p:nvCxnSpPr>
          <p:spPr>
            <a:xfrm>
              <a:off x="8293824" y="2832105"/>
              <a:ext cx="220979" cy="0"/>
            </a:xfrm>
            <a:prstGeom prst="line">
              <a:avLst/>
            </a:prstGeom>
            <a:noFill/>
            <a:ln w="19050" cap="flat" cmpd="sng" algn="ctr">
              <a:solidFill>
                <a:srgbClr val="F9F9F9"/>
              </a:solidFill>
              <a:prstDash val="solid"/>
            </a:ln>
            <a:effectLst/>
          </p:spPr>
        </p:cxnSp>
        <p:sp>
          <p:nvSpPr>
            <p:cNvPr id="30" name="圆角矩形 81">
              <a:extLst>
                <a:ext uri="{FF2B5EF4-FFF2-40B4-BE49-F238E27FC236}">
                  <a16:creationId xmlns:a16="http://schemas.microsoft.com/office/drawing/2014/main" id="{85CA1268-C48F-5121-A002-76C59A94AE6D}"/>
                </a:ext>
              </a:extLst>
            </p:cNvPr>
            <p:cNvSpPr/>
            <p:nvPr/>
          </p:nvSpPr>
          <p:spPr>
            <a:xfrm>
              <a:off x="7673437" y="2935147"/>
              <a:ext cx="950032" cy="328009"/>
            </a:xfrm>
            <a:prstGeom prst="round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31" name="直接连接符 30">
              <a:extLst>
                <a:ext uri="{FF2B5EF4-FFF2-40B4-BE49-F238E27FC236}">
                  <a16:creationId xmlns:a16="http://schemas.microsoft.com/office/drawing/2014/main" id="{29AD0556-674F-A7A7-8B40-A2D62FAF8AFD}"/>
                </a:ext>
              </a:extLst>
            </p:cNvPr>
            <p:cNvCxnSpPr/>
            <p:nvPr/>
          </p:nvCxnSpPr>
          <p:spPr>
            <a:xfrm>
              <a:off x="8298801" y="3078833"/>
              <a:ext cx="220979" cy="0"/>
            </a:xfrm>
            <a:prstGeom prst="line">
              <a:avLst/>
            </a:prstGeom>
            <a:noFill/>
            <a:ln w="19050" cap="flat" cmpd="sng" algn="ctr">
              <a:solidFill>
                <a:srgbClr val="F9F9F9"/>
              </a:solidFill>
              <a:prstDash val="solid"/>
            </a:ln>
            <a:effectLst/>
          </p:spPr>
        </p:cxnSp>
        <p:cxnSp>
          <p:nvCxnSpPr>
            <p:cNvPr id="32" name="直接连接符 31">
              <a:extLst>
                <a:ext uri="{FF2B5EF4-FFF2-40B4-BE49-F238E27FC236}">
                  <a16:creationId xmlns:a16="http://schemas.microsoft.com/office/drawing/2014/main" id="{7BF471BE-E46F-6F28-6286-71DF96FB4C82}"/>
                </a:ext>
              </a:extLst>
            </p:cNvPr>
            <p:cNvCxnSpPr/>
            <p:nvPr/>
          </p:nvCxnSpPr>
          <p:spPr>
            <a:xfrm>
              <a:off x="8298801" y="3119473"/>
              <a:ext cx="220979" cy="0"/>
            </a:xfrm>
            <a:prstGeom prst="line">
              <a:avLst/>
            </a:prstGeom>
            <a:noFill/>
            <a:ln w="19050" cap="flat" cmpd="sng" algn="ctr">
              <a:solidFill>
                <a:srgbClr val="F9F9F9"/>
              </a:solidFill>
              <a:prstDash val="solid"/>
            </a:ln>
            <a:effectLst/>
          </p:spPr>
        </p:cxnSp>
        <p:cxnSp>
          <p:nvCxnSpPr>
            <p:cNvPr id="33" name="直接连接符 32">
              <a:extLst>
                <a:ext uri="{FF2B5EF4-FFF2-40B4-BE49-F238E27FC236}">
                  <a16:creationId xmlns:a16="http://schemas.microsoft.com/office/drawing/2014/main" id="{2C40C364-E744-32DE-2027-9018A872D1E5}"/>
                </a:ext>
              </a:extLst>
            </p:cNvPr>
            <p:cNvCxnSpPr/>
            <p:nvPr/>
          </p:nvCxnSpPr>
          <p:spPr>
            <a:xfrm>
              <a:off x="8298800" y="3160113"/>
              <a:ext cx="220979" cy="0"/>
            </a:xfrm>
            <a:prstGeom prst="line">
              <a:avLst/>
            </a:prstGeom>
            <a:noFill/>
            <a:ln w="19050" cap="flat" cmpd="sng" algn="ctr">
              <a:solidFill>
                <a:srgbClr val="F9F9F9"/>
              </a:solidFill>
              <a:prstDash val="solid"/>
            </a:ln>
            <a:effectLst/>
          </p:spPr>
        </p:cxnSp>
        <p:sp>
          <p:nvSpPr>
            <p:cNvPr id="34" name="椭圆 33">
              <a:extLst>
                <a:ext uri="{FF2B5EF4-FFF2-40B4-BE49-F238E27FC236}">
                  <a16:creationId xmlns:a16="http://schemas.microsoft.com/office/drawing/2014/main" id="{1C6E2E12-1E66-AEA9-8F7F-D095E1D70017}"/>
                </a:ext>
              </a:extLst>
            </p:cNvPr>
            <p:cNvSpPr/>
            <p:nvPr/>
          </p:nvSpPr>
          <p:spPr>
            <a:xfrm>
              <a:off x="7721496" y="3119473"/>
              <a:ext cx="86157" cy="86157"/>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35" name="直接连接符 34">
              <a:extLst>
                <a:ext uri="{FF2B5EF4-FFF2-40B4-BE49-F238E27FC236}">
                  <a16:creationId xmlns:a16="http://schemas.microsoft.com/office/drawing/2014/main" id="{E1136D9D-365B-3C4A-A1B8-5CA21BCEBFDC}"/>
                </a:ext>
              </a:extLst>
            </p:cNvPr>
            <p:cNvCxnSpPr/>
            <p:nvPr/>
          </p:nvCxnSpPr>
          <p:spPr>
            <a:xfrm>
              <a:off x="8298800" y="3200208"/>
              <a:ext cx="220979" cy="0"/>
            </a:xfrm>
            <a:prstGeom prst="line">
              <a:avLst/>
            </a:prstGeom>
            <a:noFill/>
            <a:ln w="19050" cap="flat" cmpd="sng" algn="ctr">
              <a:solidFill>
                <a:srgbClr val="F9F9F9"/>
              </a:solidFill>
              <a:prstDash val="solid"/>
            </a:ln>
            <a:effectLst/>
          </p:spPr>
        </p:cxnSp>
        <p:sp>
          <p:nvSpPr>
            <p:cNvPr id="36" name="圆角矩形 81">
              <a:extLst>
                <a:ext uri="{FF2B5EF4-FFF2-40B4-BE49-F238E27FC236}">
                  <a16:creationId xmlns:a16="http://schemas.microsoft.com/office/drawing/2014/main" id="{92F8A558-DA96-202D-1C22-8D0459572D85}"/>
                </a:ext>
              </a:extLst>
            </p:cNvPr>
            <p:cNvSpPr/>
            <p:nvPr/>
          </p:nvSpPr>
          <p:spPr>
            <a:xfrm>
              <a:off x="7668461" y="3300399"/>
              <a:ext cx="950032" cy="328009"/>
            </a:xfrm>
            <a:prstGeom prst="roundRect">
              <a:avLst/>
            </a:prstGeom>
            <a:solidFill>
              <a:srgbClr val="8064A2">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37" name="直接连接符 36">
              <a:extLst>
                <a:ext uri="{FF2B5EF4-FFF2-40B4-BE49-F238E27FC236}">
                  <a16:creationId xmlns:a16="http://schemas.microsoft.com/office/drawing/2014/main" id="{6E076ADB-CFC2-A8A0-8682-AD486055E7BB}"/>
                </a:ext>
              </a:extLst>
            </p:cNvPr>
            <p:cNvCxnSpPr/>
            <p:nvPr/>
          </p:nvCxnSpPr>
          <p:spPr>
            <a:xfrm>
              <a:off x="8293825" y="3444085"/>
              <a:ext cx="220979" cy="0"/>
            </a:xfrm>
            <a:prstGeom prst="line">
              <a:avLst/>
            </a:prstGeom>
            <a:noFill/>
            <a:ln w="19050" cap="flat" cmpd="sng" algn="ctr">
              <a:solidFill>
                <a:srgbClr val="F9F9F9"/>
              </a:solidFill>
              <a:prstDash val="solid"/>
            </a:ln>
            <a:effectLst/>
          </p:spPr>
        </p:cxnSp>
        <p:cxnSp>
          <p:nvCxnSpPr>
            <p:cNvPr id="38" name="直接连接符 37">
              <a:extLst>
                <a:ext uri="{FF2B5EF4-FFF2-40B4-BE49-F238E27FC236}">
                  <a16:creationId xmlns:a16="http://schemas.microsoft.com/office/drawing/2014/main" id="{50B8365F-C958-25B9-7DF9-34666F24199E}"/>
                </a:ext>
              </a:extLst>
            </p:cNvPr>
            <p:cNvCxnSpPr/>
            <p:nvPr/>
          </p:nvCxnSpPr>
          <p:spPr>
            <a:xfrm>
              <a:off x="8293825" y="3484725"/>
              <a:ext cx="220979" cy="0"/>
            </a:xfrm>
            <a:prstGeom prst="line">
              <a:avLst/>
            </a:prstGeom>
            <a:noFill/>
            <a:ln w="19050" cap="flat" cmpd="sng" algn="ctr">
              <a:solidFill>
                <a:srgbClr val="F9F9F9"/>
              </a:solidFill>
              <a:prstDash val="solid"/>
            </a:ln>
            <a:effectLst/>
          </p:spPr>
        </p:cxnSp>
        <p:cxnSp>
          <p:nvCxnSpPr>
            <p:cNvPr id="39" name="直接连接符 38">
              <a:extLst>
                <a:ext uri="{FF2B5EF4-FFF2-40B4-BE49-F238E27FC236}">
                  <a16:creationId xmlns:a16="http://schemas.microsoft.com/office/drawing/2014/main" id="{C0F44D68-62CF-9E97-3FDC-ADBBA284B968}"/>
                </a:ext>
              </a:extLst>
            </p:cNvPr>
            <p:cNvCxnSpPr/>
            <p:nvPr/>
          </p:nvCxnSpPr>
          <p:spPr>
            <a:xfrm>
              <a:off x="8293824" y="3525365"/>
              <a:ext cx="220979" cy="0"/>
            </a:xfrm>
            <a:prstGeom prst="line">
              <a:avLst/>
            </a:prstGeom>
            <a:noFill/>
            <a:ln w="19050" cap="flat" cmpd="sng" algn="ctr">
              <a:solidFill>
                <a:srgbClr val="F9F9F9"/>
              </a:solidFill>
              <a:prstDash val="solid"/>
            </a:ln>
            <a:effectLst/>
          </p:spPr>
        </p:cxnSp>
        <p:sp>
          <p:nvSpPr>
            <p:cNvPr id="40" name="椭圆 39">
              <a:extLst>
                <a:ext uri="{FF2B5EF4-FFF2-40B4-BE49-F238E27FC236}">
                  <a16:creationId xmlns:a16="http://schemas.microsoft.com/office/drawing/2014/main" id="{C0794A86-54FA-3D5C-BC41-D1D4B30BA6F2}"/>
                </a:ext>
              </a:extLst>
            </p:cNvPr>
            <p:cNvSpPr/>
            <p:nvPr/>
          </p:nvSpPr>
          <p:spPr>
            <a:xfrm>
              <a:off x="7716520" y="3484725"/>
              <a:ext cx="87760" cy="87760"/>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41" name="直接连接符 40">
              <a:extLst>
                <a:ext uri="{FF2B5EF4-FFF2-40B4-BE49-F238E27FC236}">
                  <a16:creationId xmlns:a16="http://schemas.microsoft.com/office/drawing/2014/main" id="{3DC8505B-7581-375B-18A1-CBE61B84AE79}"/>
                </a:ext>
              </a:extLst>
            </p:cNvPr>
            <p:cNvCxnSpPr/>
            <p:nvPr/>
          </p:nvCxnSpPr>
          <p:spPr>
            <a:xfrm>
              <a:off x="8293824" y="3565460"/>
              <a:ext cx="220979" cy="0"/>
            </a:xfrm>
            <a:prstGeom prst="line">
              <a:avLst/>
            </a:prstGeom>
            <a:noFill/>
            <a:ln w="19050" cap="flat" cmpd="sng" algn="ctr">
              <a:solidFill>
                <a:srgbClr val="F9F9F9"/>
              </a:solidFill>
              <a:prstDash val="solid"/>
            </a:ln>
            <a:effectLst/>
          </p:spPr>
        </p:cxnSp>
      </p:grpSp>
      <p:cxnSp>
        <p:nvCxnSpPr>
          <p:cNvPr id="42" name="直接箭头连接符 41">
            <a:extLst>
              <a:ext uri="{FF2B5EF4-FFF2-40B4-BE49-F238E27FC236}">
                <a16:creationId xmlns:a16="http://schemas.microsoft.com/office/drawing/2014/main" id="{B586EEA9-B47A-B58C-22A8-EB13D12CA8FC}"/>
              </a:ext>
            </a:extLst>
          </p:cNvPr>
          <p:cNvCxnSpPr/>
          <p:nvPr/>
        </p:nvCxnSpPr>
        <p:spPr>
          <a:xfrm>
            <a:off x="3543300" y="2943874"/>
            <a:ext cx="4668716" cy="0"/>
          </a:xfrm>
          <a:prstGeom prst="straightConnector1">
            <a:avLst/>
          </a:prstGeom>
          <a:noFill/>
          <a:ln w="28575" cap="flat" cmpd="sng" algn="ctr">
            <a:solidFill>
              <a:sysClr val="window" lastClr="FFFFFF">
                <a:lumMod val="65000"/>
              </a:sysClr>
            </a:solidFill>
            <a:prstDash val="solid"/>
            <a:tailEnd type="triangle"/>
          </a:ln>
          <a:effectLst/>
        </p:spPr>
      </p:cxnSp>
      <p:cxnSp>
        <p:nvCxnSpPr>
          <p:cNvPr id="43" name="直接箭头连接符 42">
            <a:extLst>
              <a:ext uri="{FF2B5EF4-FFF2-40B4-BE49-F238E27FC236}">
                <a16:creationId xmlns:a16="http://schemas.microsoft.com/office/drawing/2014/main" id="{C421554B-A466-22A1-131C-8AD8CF1EAA59}"/>
              </a:ext>
            </a:extLst>
          </p:cNvPr>
          <p:cNvCxnSpPr>
            <a:cxnSpLocks/>
          </p:cNvCxnSpPr>
          <p:nvPr/>
        </p:nvCxnSpPr>
        <p:spPr>
          <a:xfrm flipH="1">
            <a:off x="3543300" y="3364121"/>
            <a:ext cx="4653889" cy="17538"/>
          </a:xfrm>
          <a:prstGeom prst="straightConnector1">
            <a:avLst/>
          </a:prstGeom>
          <a:noFill/>
          <a:ln w="28575" cap="flat" cmpd="sng" algn="ctr">
            <a:solidFill>
              <a:sysClr val="window" lastClr="FFFFFF">
                <a:lumMod val="65000"/>
              </a:sysClr>
            </a:solidFill>
            <a:prstDash val="solid"/>
            <a:tailEnd type="triangle"/>
          </a:ln>
          <a:effectLst/>
        </p:spPr>
      </p:cxnSp>
      <p:sp>
        <p:nvSpPr>
          <p:cNvPr id="44" name="文本框 43">
            <a:extLst>
              <a:ext uri="{FF2B5EF4-FFF2-40B4-BE49-F238E27FC236}">
                <a16:creationId xmlns:a16="http://schemas.microsoft.com/office/drawing/2014/main" id="{E0188BFF-BEE7-152E-5E98-6B9268745985}"/>
              </a:ext>
            </a:extLst>
          </p:cNvPr>
          <p:cNvSpPr txBox="1"/>
          <p:nvPr/>
        </p:nvSpPr>
        <p:spPr>
          <a:xfrm>
            <a:off x="5648111" y="2645349"/>
            <a:ext cx="543739" cy="307777"/>
          </a:xfrm>
          <a:prstGeom prst="rect">
            <a:avLst/>
          </a:prstGeom>
          <a:noFill/>
        </p:spPr>
        <p:txBody>
          <a:bodyPr wrap="none" rtlCol="0">
            <a:spAutoFit/>
          </a:bodyPr>
          <a:lstStyle/>
          <a:p>
            <a:r>
              <a:rPr lang="zh-CN" altLang="en-US" sz="1400">
                <a:solidFill>
                  <a:prstClr val="black">
                    <a:lumMod val="65000"/>
                    <a:lumOff val="35000"/>
                  </a:prstClr>
                </a:solidFill>
                <a:latin typeface="Calibri"/>
                <a:ea typeface="黑体"/>
              </a:rPr>
              <a:t>请求</a:t>
            </a:r>
            <a:endParaRPr lang="zh-CN" altLang="en-US" sz="1400" dirty="0">
              <a:solidFill>
                <a:prstClr val="black">
                  <a:lumMod val="65000"/>
                  <a:lumOff val="35000"/>
                </a:prstClr>
              </a:solidFill>
              <a:latin typeface="Calibri"/>
              <a:ea typeface="黑体"/>
            </a:endParaRPr>
          </a:p>
        </p:txBody>
      </p:sp>
      <p:sp>
        <p:nvSpPr>
          <p:cNvPr id="45" name="文本框 44">
            <a:extLst>
              <a:ext uri="{FF2B5EF4-FFF2-40B4-BE49-F238E27FC236}">
                <a16:creationId xmlns:a16="http://schemas.microsoft.com/office/drawing/2014/main" id="{5E6FF6ED-D295-0B20-EC5F-A4EF1E08B0B7}"/>
              </a:ext>
            </a:extLst>
          </p:cNvPr>
          <p:cNvSpPr txBox="1"/>
          <p:nvPr/>
        </p:nvSpPr>
        <p:spPr>
          <a:xfrm>
            <a:off x="5648111" y="3389936"/>
            <a:ext cx="543739" cy="307777"/>
          </a:xfrm>
          <a:prstGeom prst="rect">
            <a:avLst/>
          </a:prstGeom>
          <a:noFill/>
        </p:spPr>
        <p:txBody>
          <a:bodyPr wrap="none" rtlCol="0">
            <a:spAutoFit/>
          </a:bodyPr>
          <a:lstStyle/>
          <a:p>
            <a:r>
              <a:rPr lang="zh-CN" altLang="en-US" sz="1400">
                <a:solidFill>
                  <a:prstClr val="black">
                    <a:lumMod val="65000"/>
                    <a:lumOff val="35000"/>
                  </a:prstClr>
                </a:solidFill>
                <a:latin typeface="Calibri"/>
                <a:ea typeface="黑体"/>
              </a:rPr>
              <a:t>响应</a:t>
            </a:r>
            <a:endParaRPr lang="zh-CN" altLang="en-US" sz="1400" dirty="0">
              <a:solidFill>
                <a:prstClr val="black">
                  <a:lumMod val="65000"/>
                  <a:lumOff val="35000"/>
                </a:prstClr>
              </a:solidFill>
              <a:latin typeface="Calibri"/>
              <a:ea typeface="黑体"/>
            </a:endParaRPr>
          </a:p>
        </p:txBody>
      </p:sp>
      <p:grpSp>
        <p:nvGrpSpPr>
          <p:cNvPr id="46" name="组合 45">
            <a:extLst>
              <a:ext uri="{FF2B5EF4-FFF2-40B4-BE49-F238E27FC236}">
                <a16:creationId xmlns:a16="http://schemas.microsoft.com/office/drawing/2014/main" id="{98130A91-F68A-CE1A-943E-868DF5D7BF78}"/>
              </a:ext>
            </a:extLst>
          </p:cNvPr>
          <p:cNvGrpSpPr/>
          <p:nvPr/>
        </p:nvGrpSpPr>
        <p:grpSpPr>
          <a:xfrm>
            <a:off x="9759113" y="2548832"/>
            <a:ext cx="914400" cy="1101057"/>
            <a:chOff x="9759113" y="2020338"/>
            <a:chExt cx="914400" cy="1101057"/>
          </a:xfrm>
        </p:grpSpPr>
        <p:pic>
          <p:nvPicPr>
            <p:cNvPr id="47" name="图形 46" descr="打开的信封 轮廓">
              <a:extLst>
                <a:ext uri="{FF2B5EF4-FFF2-40B4-BE49-F238E27FC236}">
                  <a16:creationId xmlns:a16="http://schemas.microsoft.com/office/drawing/2014/main" id="{8650BBAB-5228-6619-8C5E-255743ABFC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59113" y="2020338"/>
              <a:ext cx="914400" cy="914400"/>
            </a:xfrm>
            <a:prstGeom prst="rect">
              <a:avLst/>
            </a:prstGeom>
          </p:spPr>
        </p:pic>
        <p:sp>
          <p:nvSpPr>
            <p:cNvPr id="48" name="文本框 47">
              <a:extLst>
                <a:ext uri="{FF2B5EF4-FFF2-40B4-BE49-F238E27FC236}">
                  <a16:creationId xmlns:a16="http://schemas.microsoft.com/office/drawing/2014/main" id="{1C7B2B6D-B3D6-8089-47E4-FA07BF6650F4}"/>
                </a:ext>
              </a:extLst>
            </p:cNvPr>
            <p:cNvSpPr txBox="1"/>
            <p:nvPr/>
          </p:nvSpPr>
          <p:spPr>
            <a:xfrm>
              <a:off x="9818490" y="2844396"/>
              <a:ext cx="815951" cy="276999"/>
            </a:xfrm>
            <a:prstGeom prst="rect">
              <a:avLst/>
            </a:prstGeom>
            <a:noFill/>
          </p:spPr>
          <p:txBody>
            <a:bodyPr wrap="square" rtlCol="0">
              <a:spAutoFit/>
            </a:bodyPr>
            <a:lstStyle/>
            <a:p>
              <a:r>
                <a:rPr lang="zh-CN" altLang="en-US" sz="1200">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请求数据</a:t>
              </a:r>
              <a:endParaRPr lang="zh-CN" altLang="en-US" sz="1200" dirty="0">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9" name="组合 48">
            <a:extLst>
              <a:ext uri="{FF2B5EF4-FFF2-40B4-BE49-F238E27FC236}">
                <a16:creationId xmlns:a16="http://schemas.microsoft.com/office/drawing/2014/main" id="{124B4D4E-3423-F5DD-A71B-85D8B9F7F46C}"/>
              </a:ext>
            </a:extLst>
          </p:cNvPr>
          <p:cNvGrpSpPr/>
          <p:nvPr/>
        </p:nvGrpSpPr>
        <p:grpSpPr>
          <a:xfrm>
            <a:off x="1416848" y="2533360"/>
            <a:ext cx="914400" cy="1104438"/>
            <a:chOff x="1416848" y="2059730"/>
            <a:chExt cx="914400" cy="1104438"/>
          </a:xfrm>
        </p:grpSpPr>
        <p:pic>
          <p:nvPicPr>
            <p:cNvPr id="50" name="图形 49" descr="打开的信封 轮廓">
              <a:extLst>
                <a:ext uri="{FF2B5EF4-FFF2-40B4-BE49-F238E27FC236}">
                  <a16:creationId xmlns:a16="http://schemas.microsoft.com/office/drawing/2014/main" id="{607EFC4F-7BAF-DAE8-EA1B-9C633C1B01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16848" y="2059730"/>
              <a:ext cx="914400" cy="914400"/>
            </a:xfrm>
            <a:prstGeom prst="rect">
              <a:avLst/>
            </a:prstGeom>
          </p:spPr>
        </p:pic>
        <p:sp>
          <p:nvSpPr>
            <p:cNvPr id="51" name="文本框 50">
              <a:extLst>
                <a:ext uri="{FF2B5EF4-FFF2-40B4-BE49-F238E27FC236}">
                  <a16:creationId xmlns:a16="http://schemas.microsoft.com/office/drawing/2014/main" id="{8C93BB0B-24FF-4FCA-C3F2-7984B813847A}"/>
                </a:ext>
              </a:extLst>
            </p:cNvPr>
            <p:cNvSpPr txBox="1"/>
            <p:nvPr/>
          </p:nvSpPr>
          <p:spPr>
            <a:xfrm>
              <a:off x="1466118" y="2887169"/>
              <a:ext cx="819410" cy="276999"/>
            </a:xfrm>
            <a:prstGeom prst="rect">
              <a:avLst/>
            </a:prstGeom>
            <a:noFill/>
          </p:spPr>
          <p:txBody>
            <a:bodyPr wrap="square" rtlCol="0">
              <a:spAutoFit/>
            </a:bodyPr>
            <a:lstStyle/>
            <a:p>
              <a:r>
                <a:rPr lang="zh-CN" altLang="en-US" sz="1200">
                  <a:solidFill>
                    <a:srgbClr val="92D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响应数据</a:t>
              </a:r>
              <a:endParaRPr lang="zh-CN" altLang="en-US" sz="1200" dirty="0">
                <a:solidFill>
                  <a:srgbClr val="92D05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52" name="文本框 51">
            <a:extLst>
              <a:ext uri="{FF2B5EF4-FFF2-40B4-BE49-F238E27FC236}">
                <a16:creationId xmlns:a16="http://schemas.microsoft.com/office/drawing/2014/main" id="{6693189E-86D1-2E9C-864A-E1E07F81A4E0}"/>
              </a:ext>
            </a:extLst>
          </p:cNvPr>
          <p:cNvSpPr txBox="1"/>
          <p:nvPr/>
        </p:nvSpPr>
        <p:spPr>
          <a:xfrm>
            <a:off x="5371592" y="3007555"/>
            <a:ext cx="1096775" cy="338554"/>
          </a:xfrm>
          <a:prstGeom prst="rect">
            <a:avLst/>
          </a:prstGeom>
          <a:noFill/>
        </p:spPr>
        <p:txBody>
          <a:bodyPr wrap="none" rtlCol="0">
            <a:spAutoFit/>
          </a:bodyPr>
          <a:lstStyle/>
          <a:p>
            <a:r>
              <a:rPr lang="en-US" altLang="zh-CN" sz="1600" b="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HTTP</a:t>
            </a:r>
            <a:r>
              <a:rPr lang="zh-CN" altLang="en-US" sz="1600" b="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协议</a:t>
            </a:r>
            <a:endPar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文本占位符 6">
            <a:extLst>
              <a:ext uri="{FF2B5EF4-FFF2-40B4-BE49-F238E27FC236}">
                <a16:creationId xmlns:a16="http://schemas.microsoft.com/office/drawing/2014/main" id="{88152DB4-F445-1F19-EA46-1E87129B96C7}"/>
              </a:ext>
            </a:extLst>
          </p:cNvPr>
          <p:cNvSpPr txBox="1">
            <a:spLocks/>
          </p:cNvSpPr>
          <p:nvPr/>
        </p:nvSpPr>
        <p:spPr>
          <a:xfrm>
            <a:off x="712993" y="1510573"/>
            <a:ext cx="10696687" cy="44930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60000" marR="0" lvl="0" indent="-360000" algn="l" defTabSz="914400" rtl="0" eaLnBrk="0" fontAlgn="base" latinLnBrk="0" hangingPunct="0">
              <a:lnSpc>
                <a:spcPct val="150000"/>
              </a:lnSpc>
              <a:spcBef>
                <a:spcPct val="20000"/>
              </a:spcBef>
              <a:spcAft>
                <a:spcPct val="0"/>
              </a:spcAft>
              <a:buClr>
                <a:srgbClr val="404040"/>
              </a:buClr>
              <a:buSzPct val="85000"/>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概念：</a:t>
            </a:r>
            <a:r>
              <a:rPr kumimoji="0" lang="en-US" altLang="zh-CN" sz="2000" b="0" i="0" u="none" strike="noStrike" kern="1200" cap="none" spc="0" normalizeH="0" baseline="0" noProof="0" dirty="0">
                <a:ln>
                  <a:noFill/>
                </a:ln>
                <a:solidFill>
                  <a:srgbClr val="C00000"/>
                </a:solidFill>
                <a:effectLst/>
                <a:uLnTx/>
                <a:uFillTx/>
                <a:ea typeface="阿里巴巴普惠体" panose="00020600040101010101" pitchFamily="18" charset="-122"/>
              </a:rPr>
              <a:t>H</a:t>
            </a:r>
            <a:r>
              <a:rPr kumimoji="0" lang="en-US" altLang="zh-CN" sz="2000" b="0" i="0" u="none" strike="noStrike" kern="1200" cap="none" spc="0" normalizeH="0" baseline="0" noProof="0" dirty="0">
                <a:ln>
                  <a:noFill/>
                </a:ln>
                <a:solidFill>
                  <a:srgbClr val="333333"/>
                </a:solidFill>
                <a:effectLst/>
                <a:uLnTx/>
                <a:uFillTx/>
                <a:ea typeface="阿里巴巴普惠体" panose="00020600040101010101" pitchFamily="18" charset="-122"/>
              </a:rPr>
              <a:t>yper </a:t>
            </a:r>
            <a:r>
              <a:rPr kumimoji="0" lang="en-US" altLang="zh-CN" sz="2000" b="0" i="0" u="none" strike="noStrike" kern="1200" cap="none" spc="0" normalizeH="0" baseline="0" noProof="0" dirty="0">
                <a:ln>
                  <a:noFill/>
                </a:ln>
                <a:solidFill>
                  <a:srgbClr val="C00000"/>
                </a:solidFill>
                <a:effectLst/>
                <a:uLnTx/>
                <a:uFillTx/>
                <a:ea typeface="阿里巴巴普惠体" panose="00020600040101010101" pitchFamily="18" charset="-122"/>
              </a:rPr>
              <a:t>T</a:t>
            </a:r>
            <a:r>
              <a:rPr kumimoji="0" lang="en-US" altLang="zh-CN" sz="2000" b="0" i="0" u="none" strike="noStrike" kern="1200" cap="none" spc="0" normalizeH="0" baseline="0" noProof="0" dirty="0">
                <a:ln>
                  <a:noFill/>
                </a:ln>
                <a:solidFill>
                  <a:srgbClr val="333333"/>
                </a:solidFill>
                <a:effectLst/>
                <a:uLnTx/>
                <a:uFillTx/>
                <a:ea typeface="阿里巴巴普惠体" panose="00020600040101010101" pitchFamily="18" charset="-122"/>
              </a:rPr>
              <a:t>ext </a:t>
            </a:r>
            <a:r>
              <a:rPr kumimoji="0" lang="en-US" altLang="zh-CN" sz="2000" b="0" i="0" u="none" strike="noStrike" kern="1200" cap="none" spc="0" normalizeH="0" baseline="0" noProof="0" dirty="0">
                <a:ln>
                  <a:noFill/>
                </a:ln>
                <a:solidFill>
                  <a:srgbClr val="C00000"/>
                </a:solidFill>
                <a:effectLst/>
                <a:uLnTx/>
                <a:uFillTx/>
                <a:ea typeface="阿里巴巴普惠体" panose="00020600040101010101" pitchFamily="18" charset="-122"/>
              </a:rPr>
              <a:t>T</a:t>
            </a:r>
            <a:r>
              <a:rPr kumimoji="0" lang="en-US" altLang="zh-CN" sz="2000" b="0" i="0" u="none" strike="noStrike" kern="1200" cap="none" spc="0" normalizeH="0" baseline="0" noProof="0" dirty="0">
                <a:ln>
                  <a:noFill/>
                </a:ln>
                <a:solidFill>
                  <a:srgbClr val="333333"/>
                </a:solidFill>
                <a:effectLst/>
                <a:uLnTx/>
                <a:uFillTx/>
                <a:ea typeface="阿里巴巴普惠体" panose="00020600040101010101" pitchFamily="18" charset="-122"/>
              </a:rPr>
              <a:t>ransfer </a:t>
            </a:r>
            <a:r>
              <a:rPr kumimoji="0" lang="en-US" altLang="zh-CN" sz="2000" b="0" i="0" u="none" strike="noStrike" kern="1200" cap="none" spc="0" normalizeH="0" baseline="0" noProof="0" dirty="0">
                <a:ln>
                  <a:noFill/>
                </a:ln>
                <a:solidFill>
                  <a:srgbClr val="C00000"/>
                </a:solidFill>
                <a:effectLst/>
                <a:uLnTx/>
                <a:uFillTx/>
                <a:ea typeface="阿里巴巴普惠体" panose="00020600040101010101" pitchFamily="18" charset="-122"/>
              </a:rPr>
              <a:t>P</a:t>
            </a:r>
            <a:r>
              <a:rPr kumimoji="0" lang="en-US" altLang="zh-CN" sz="2000" b="0" i="0" u="none" strike="noStrike" kern="1200" cap="none" spc="0" normalizeH="0" baseline="0" noProof="0" dirty="0">
                <a:ln>
                  <a:noFill/>
                </a:ln>
                <a:solidFill>
                  <a:srgbClr val="333333"/>
                </a:solidFill>
                <a:effectLst/>
                <a:uLnTx/>
                <a:uFillTx/>
                <a:ea typeface="阿里巴巴普惠体" panose="00020600040101010101" pitchFamily="18" charset="-122"/>
              </a:rPr>
              <a:t>rotocol</a:t>
            </a:r>
            <a:r>
              <a:rPr kumimoji="0" lang="zh-CN" altLang="en-US"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，超文本传输协议，规定了浏览器和服务器之间数据传输的规则。</a:t>
            </a:r>
            <a:endParaRPr kumimoji="0" lang="en-US" altLang="zh-CN"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7" name="标题 3">
            <a:extLst>
              <a:ext uri="{FF2B5EF4-FFF2-40B4-BE49-F238E27FC236}">
                <a16:creationId xmlns:a16="http://schemas.microsoft.com/office/drawing/2014/main" id="{2E69DA3B-AA7B-C547-7963-A245D4C4F012}"/>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协议</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pic>
        <p:nvPicPr>
          <p:cNvPr id="6148" name="Picture 4">
            <a:extLst>
              <a:ext uri="{FF2B5EF4-FFF2-40B4-BE49-F238E27FC236}">
                <a16:creationId xmlns:a16="http://schemas.microsoft.com/office/drawing/2014/main" id="{C85341A7-4524-81C8-2980-06C34E83B7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1053" y="3994244"/>
            <a:ext cx="7799949" cy="2846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739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336484A-C1CA-11EE-08FE-0CDE25092567}"/>
              </a:ext>
            </a:extLst>
          </p:cNvPr>
          <p:cNvGrpSpPr/>
          <p:nvPr/>
        </p:nvGrpSpPr>
        <p:grpSpPr>
          <a:xfrm>
            <a:off x="1436247" y="3161334"/>
            <a:ext cx="7259288" cy="2370936"/>
            <a:chOff x="1537236" y="4320805"/>
            <a:chExt cx="7259288" cy="2370936"/>
          </a:xfrm>
          <a:effectLst>
            <a:glow rad="63500">
              <a:sysClr val="windowText" lastClr="000000">
                <a:lumMod val="75000"/>
                <a:lumOff val="25000"/>
                <a:alpha val="40000"/>
              </a:sysClr>
            </a:glow>
          </a:effectLst>
        </p:grpSpPr>
        <p:pic>
          <p:nvPicPr>
            <p:cNvPr id="10" name="图片 9">
              <a:extLst>
                <a:ext uri="{FF2B5EF4-FFF2-40B4-BE49-F238E27FC236}">
                  <a16:creationId xmlns:a16="http://schemas.microsoft.com/office/drawing/2014/main" id="{B4F74F79-CEA0-0D4E-D1B2-46B73FEA0CCD}"/>
                </a:ext>
              </a:extLst>
            </p:cNvPr>
            <p:cNvPicPr>
              <a:picLocks noChangeAspect="1"/>
            </p:cNvPicPr>
            <p:nvPr/>
          </p:nvPicPr>
          <p:blipFill>
            <a:blip r:embed="rId2"/>
            <a:stretch>
              <a:fillRect/>
            </a:stretch>
          </p:blipFill>
          <p:spPr>
            <a:xfrm>
              <a:off x="1539934" y="4323484"/>
              <a:ext cx="7256590" cy="2368257"/>
            </a:xfrm>
            <a:prstGeom prst="roundRect">
              <a:avLst>
                <a:gd name="adj" fmla="val 2767"/>
              </a:avLst>
            </a:prstGeom>
            <a:ln>
              <a:solidFill>
                <a:sysClr val="window" lastClr="FFFFFF">
                  <a:lumMod val="50000"/>
                </a:sysClr>
              </a:solidFill>
              <a:prstDash val="lgDash"/>
            </a:ln>
          </p:spPr>
        </p:pic>
        <p:sp>
          <p:nvSpPr>
            <p:cNvPr id="11" name="矩形: 圆角 10">
              <a:extLst>
                <a:ext uri="{FF2B5EF4-FFF2-40B4-BE49-F238E27FC236}">
                  <a16:creationId xmlns:a16="http://schemas.microsoft.com/office/drawing/2014/main" id="{D4931D98-F671-1CAB-08EA-33939BC6434F}"/>
                </a:ext>
              </a:extLst>
            </p:cNvPr>
            <p:cNvSpPr/>
            <p:nvPr/>
          </p:nvSpPr>
          <p:spPr>
            <a:xfrm>
              <a:off x="1537236" y="4320805"/>
              <a:ext cx="7256590" cy="2368257"/>
            </a:xfrm>
            <a:prstGeom prst="roundRect">
              <a:avLst>
                <a:gd name="adj" fmla="val 3033"/>
              </a:avLst>
            </a:prstGeom>
            <a:solidFill>
              <a:srgbClr val="FFC000">
                <a:alpha val="1098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grpSp>
      <p:sp>
        <p:nvSpPr>
          <p:cNvPr id="2" name="!!矩形: 圆角 78">
            <a:extLst>
              <a:ext uri="{FF2B5EF4-FFF2-40B4-BE49-F238E27FC236}">
                <a16:creationId xmlns:a16="http://schemas.microsoft.com/office/drawing/2014/main" id="{C6200DDC-0F26-4DC3-6904-5719F0D8011F}"/>
              </a:ext>
            </a:extLst>
          </p:cNvPr>
          <p:cNvSpPr/>
          <p:nvPr/>
        </p:nvSpPr>
        <p:spPr>
          <a:xfrm>
            <a:off x="8751040" y="2817819"/>
            <a:ext cx="2755616" cy="517189"/>
          </a:xfrm>
          <a:prstGeom prst="roundRect">
            <a:avLst>
              <a:gd name="adj" fmla="val 7506"/>
            </a:avLst>
          </a:prstGeom>
          <a:solidFill>
            <a:srgbClr val="FDEBB6"/>
          </a:solid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请求头</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第二行开始，格式</a:t>
            </a:r>
            <a:r>
              <a:rPr kumimoji="0" lang="en-US" altLang="zh-CN"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key</a:t>
            </a:r>
            <a:r>
              <a:rPr kumimoji="0" lang="zh-CN" altLang="en-US"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value</a:t>
            </a:r>
            <a:endPar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3" name="组合 2">
            <a:extLst>
              <a:ext uri="{FF2B5EF4-FFF2-40B4-BE49-F238E27FC236}">
                <a16:creationId xmlns:a16="http://schemas.microsoft.com/office/drawing/2014/main" id="{99A253BA-4A9E-4C07-E216-D74062CAA084}"/>
              </a:ext>
            </a:extLst>
          </p:cNvPr>
          <p:cNvGrpSpPr/>
          <p:nvPr/>
        </p:nvGrpSpPr>
        <p:grpSpPr>
          <a:xfrm>
            <a:off x="1418364" y="1616588"/>
            <a:ext cx="7259288" cy="1380501"/>
            <a:chOff x="3306277" y="3024124"/>
            <a:chExt cx="7259288" cy="1380501"/>
          </a:xfrm>
        </p:grpSpPr>
        <p:pic>
          <p:nvPicPr>
            <p:cNvPr id="4" name="图片 3">
              <a:extLst>
                <a:ext uri="{FF2B5EF4-FFF2-40B4-BE49-F238E27FC236}">
                  <a16:creationId xmlns:a16="http://schemas.microsoft.com/office/drawing/2014/main" id="{90D7E651-953F-0BE2-1C22-14D544DE2D60}"/>
                </a:ext>
              </a:extLst>
            </p:cNvPr>
            <p:cNvPicPr>
              <a:picLocks noChangeAspect="1"/>
            </p:cNvPicPr>
            <p:nvPr/>
          </p:nvPicPr>
          <p:blipFill>
            <a:blip r:embed="rId3"/>
            <a:stretch>
              <a:fillRect/>
            </a:stretch>
          </p:blipFill>
          <p:spPr>
            <a:xfrm>
              <a:off x="3308975" y="3025668"/>
              <a:ext cx="7256590" cy="1378957"/>
            </a:xfrm>
            <a:prstGeom prst="roundRect">
              <a:avLst>
                <a:gd name="adj" fmla="val 4068"/>
              </a:avLst>
            </a:prstGeom>
            <a:ln w="9525">
              <a:solidFill>
                <a:sysClr val="windowText" lastClr="000000">
                  <a:lumMod val="50000"/>
                  <a:lumOff val="50000"/>
                </a:sysClr>
              </a:solidFill>
              <a:prstDash val="lgDash"/>
            </a:ln>
          </p:spPr>
        </p:pic>
        <p:sp>
          <p:nvSpPr>
            <p:cNvPr id="5" name="矩形: 圆角 4">
              <a:extLst>
                <a:ext uri="{FF2B5EF4-FFF2-40B4-BE49-F238E27FC236}">
                  <a16:creationId xmlns:a16="http://schemas.microsoft.com/office/drawing/2014/main" id="{63451F05-3AFB-439B-A945-B332B63C68B8}"/>
                </a:ext>
              </a:extLst>
            </p:cNvPr>
            <p:cNvSpPr/>
            <p:nvPr/>
          </p:nvSpPr>
          <p:spPr>
            <a:xfrm>
              <a:off x="3306277" y="3024124"/>
              <a:ext cx="7256590" cy="1378957"/>
            </a:xfrm>
            <a:prstGeom prst="roundRect">
              <a:avLst>
                <a:gd name="adj" fmla="val 5350"/>
              </a:avLst>
            </a:prstGeom>
            <a:solidFill>
              <a:srgbClr val="FFC000">
                <a:alpha val="1098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grpSp>
      <p:sp>
        <p:nvSpPr>
          <p:cNvPr id="22" name="标题 4">
            <a:extLst>
              <a:ext uri="{FF2B5EF4-FFF2-40B4-BE49-F238E27FC236}">
                <a16:creationId xmlns:a16="http://schemas.microsoft.com/office/drawing/2014/main" id="{93AECD1A-A3C1-8D7D-375E-EB850D4A4989}"/>
              </a:ext>
            </a:extLst>
          </p:cNvPr>
          <p:cNvSpPr txBox="1">
            <a:spLocks/>
          </p:cNvSpPr>
          <p:nvPr/>
        </p:nvSpPr>
        <p:spPr>
          <a:xfrm>
            <a:off x="710880" y="1002232"/>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AD2A26"/>
                </a:solidFill>
                <a:effectLst/>
                <a:uLnTx/>
                <a:uFillTx/>
                <a:ea typeface="Alibaba PuHuiTi Medium" pitchFamily="18" charset="-122"/>
              </a:rPr>
              <a:t>HTTP-</a:t>
            </a:r>
            <a:r>
              <a:rPr kumimoji="0" lang="zh-CN" altLang="en-US" sz="2000" b="0" i="0" u="none" strike="noStrike" kern="1200" cap="none" spc="0" normalizeH="0" baseline="0" noProof="0">
                <a:ln>
                  <a:noFill/>
                </a:ln>
                <a:solidFill>
                  <a:srgbClr val="AD2A26"/>
                </a:solidFill>
                <a:effectLst/>
                <a:uLnTx/>
                <a:uFillTx/>
                <a:ea typeface="Alibaba PuHuiTi Medium" pitchFamily="18" charset="-122"/>
              </a:rPr>
              <a:t>请求数据格式</a:t>
            </a:r>
          </a:p>
        </p:txBody>
      </p:sp>
      <p:sp>
        <p:nvSpPr>
          <p:cNvPr id="26" name="矩形: 圆角 25">
            <a:extLst>
              <a:ext uri="{FF2B5EF4-FFF2-40B4-BE49-F238E27FC236}">
                <a16:creationId xmlns:a16="http://schemas.microsoft.com/office/drawing/2014/main" id="{767262DB-7B03-9083-72AB-2C187F3296A3}"/>
              </a:ext>
            </a:extLst>
          </p:cNvPr>
          <p:cNvSpPr/>
          <p:nvPr/>
        </p:nvSpPr>
        <p:spPr>
          <a:xfrm>
            <a:off x="1409220" y="1617742"/>
            <a:ext cx="7274878" cy="241196"/>
          </a:xfrm>
          <a:prstGeom prst="roundRect">
            <a:avLst/>
          </a:prstGeom>
          <a:solidFill>
            <a:srgbClr val="FF000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27" name="矩形: 圆角 26">
            <a:extLst>
              <a:ext uri="{FF2B5EF4-FFF2-40B4-BE49-F238E27FC236}">
                <a16:creationId xmlns:a16="http://schemas.microsoft.com/office/drawing/2014/main" id="{039762AC-B925-C416-4394-3FC6A898791F}"/>
              </a:ext>
            </a:extLst>
          </p:cNvPr>
          <p:cNvSpPr/>
          <p:nvPr/>
        </p:nvSpPr>
        <p:spPr>
          <a:xfrm>
            <a:off x="1418364" y="3208413"/>
            <a:ext cx="7256590" cy="227700"/>
          </a:xfrm>
          <a:prstGeom prst="roundRect">
            <a:avLst/>
          </a:prstGeom>
          <a:solidFill>
            <a:srgbClr val="FF000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28" name="矩形: 圆角 27">
            <a:extLst>
              <a:ext uri="{FF2B5EF4-FFF2-40B4-BE49-F238E27FC236}">
                <a16:creationId xmlns:a16="http://schemas.microsoft.com/office/drawing/2014/main" id="{D14F73CB-351E-0537-DEF5-2F0F3F48C2F1}"/>
              </a:ext>
            </a:extLst>
          </p:cNvPr>
          <p:cNvSpPr/>
          <p:nvPr/>
        </p:nvSpPr>
        <p:spPr>
          <a:xfrm>
            <a:off x="1418364" y="1893867"/>
            <a:ext cx="7256590" cy="1104562"/>
          </a:xfrm>
          <a:prstGeom prst="roundRect">
            <a:avLst>
              <a:gd name="adj" fmla="val 2661"/>
            </a:avLst>
          </a:prstGeom>
          <a:solidFill>
            <a:srgbClr val="F6BB0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29" name="矩形: 圆角 28">
            <a:extLst>
              <a:ext uri="{FF2B5EF4-FFF2-40B4-BE49-F238E27FC236}">
                <a16:creationId xmlns:a16="http://schemas.microsoft.com/office/drawing/2014/main" id="{DDC325B3-8F0A-AACF-D4D1-2400B2C59E1C}"/>
              </a:ext>
            </a:extLst>
          </p:cNvPr>
          <p:cNvSpPr/>
          <p:nvPr/>
        </p:nvSpPr>
        <p:spPr>
          <a:xfrm>
            <a:off x="1419888" y="3493273"/>
            <a:ext cx="7256590" cy="1615058"/>
          </a:xfrm>
          <a:prstGeom prst="roundRect">
            <a:avLst>
              <a:gd name="adj" fmla="val 2661"/>
            </a:avLst>
          </a:prstGeom>
          <a:solidFill>
            <a:srgbClr val="F6BB0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grpSp>
        <p:nvGrpSpPr>
          <p:cNvPr id="31" name="组合 30">
            <a:extLst>
              <a:ext uri="{FF2B5EF4-FFF2-40B4-BE49-F238E27FC236}">
                <a16:creationId xmlns:a16="http://schemas.microsoft.com/office/drawing/2014/main" id="{195AAADC-7691-D9D5-4C5D-FAEA32936012}"/>
              </a:ext>
            </a:extLst>
          </p:cNvPr>
          <p:cNvGrpSpPr/>
          <p:nvPr/>
        </p:nvGrpSpPr>
        <p:grpSpPr>
          <a:xfrm>
            <a:off x="690304" y="2682811"/>
            <a:ext cx="711011" cy="849903"/>
            <a:chOff x="9731028" y="2020338"/>
            <a:chExt cx="970568" cy="1160163"/>
          </a:xfrm>
        </p:grpSpPr>
        <p:pic>
          <p:nvPicPr>
            <p:cNvPr id="32" name="图形 31" descr="打开的信封 轮廓">
              <a:extLst>
                <a:ext uri="{FF2B5EF4-FFF2-40B4-BE49-F238E27FC236}">
                  <a16:creationId xmlns:a16="http://schemas.microsoft.com/office/drawing/2014/main" id="{05AEF2EB-2E16-388D-7A13-78C00F06C4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59113" y="2020338"/>
              <a:ext cx="914400" cy="914400"/>
            </a:xfrm>
            <a:prstGeom prst="rect">
              <a:avLst/>
            </a:prstGeom>
          </p:spPr>
        </p:pic>
        <p:sp>
          <p:nvSpPr>
            <p:cNvPr id="33" name="文本框 32">
              <a:extLst>
                <a:ext uri="{FF2B5EF4-FFF2-40B4-BE49-F238E27FC236}">
                  <a16:creationId xmlns:a16="http://schemas.microsoft.com/office/drawing/2014/main" id="{571251BB-2C25-3DFF-1706-91D4A0DA64A5}"/>
                </a:ext>
              </a:extLst>
            </p:cNvPr>
            <p:cNvSpPr txBox="1"/>
            <p:nvPr/>
          </p:nvSpPr>
          <p:spPr>
            <a:xfrm>
              <a:off x="9731028" y="2844396"/>
              <a:ext cx="970568" cy="336105"/>
            </a:xfrm>
            <a:prstGeom prst="rect">
              <a:avLst/>
            </a:prstGeom>
            <a:noFill/>
          </p:spPr>
          <p:txBody>
            <a:bodyPr wrap="square" rtlCol="0">
              <a:spAutoFit/>
            </a:bodyPr>
            <a:lstStyle/>
            <a:p>
              <a:r>
                <a:rPr lang="zh-CN" altLang="en-US" sz="1000">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请求数据</a:t>
              </a:r>
              <a:endParaRPr lang="zh-CN" altLang="en-US" sz="1000" dirty="0">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34" name="矩形: 圆角 33">
            <a:extLst>
              <a:ext uri="{FF2B5EF4-FFF2-40B4-BE49-F238E27FC236}">
                <a16:creationId xmlns:a16="http://schemas.microsoft.com/office/drawing/2014/main" id="{9D8478D6-83E8-FAA1-A6D5-4E9932D922BB}"/>
              </a:ext>
            </a:extLst>
          </p:cNvPr>
          <p:cNvSpPr/>
          <p:nvPr/>
        </p:nvSpPr>
        <p:spPr>
          <a:xfrm>
            <a:off x="8751040" y="2269572"/>
            <a:ext cx="2766617" cy="517189"/>
          </a:xfrm>
          <a:prstGeom prst="roundRect">
            <a:avLst>
              <a:gd name="adj" fmla="val 11363"/>
            </a:avLst>
          </a:prstGeom>
          <a:solidFill>
            <a:srgbClr val="FFC6B6"/>
          </a:solid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请求行</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请求数据第一行</a:t>
            </a:r>
            <a:endParaRPr kumimoji="0" lang="en-US" altLang="zh-CN"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en-US"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请求方式、资源路径、协议</a:t>
            </a:r>
            <a:r>
              <a:rPr kumimoji="0" lang="en-US" altLang="zh-CN"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圆角 34">
            <a:extLst>
              <a:ext uri="{FF2B5EF4-FFF2-40B4-BE49-F238E27FC236}">
                <a16:creationId xmlns:a16="http://schemas.microsoft.com/office/drawing/2014/main" id="{DB0788FE-6065-8141-D570-7B5ACC98C99D}"/>
              </a:ext>
            </a:extLst>
          </p:cNvPr>
          <p:cNvSpPr/>
          <p:nvPr/>
        </p:nvSpPr>
        <p:spPr>
          <a:xfrm>
            <a:off x="8751040" y="3360670"/>
            <a:ext cx="2766617" cy="517189"/>
          </a:xfrm>
          <a:prstGeom prst="roundRect">
            <a:avLst>
              <a:gd name="adj" fmla="val 8840"/>
            </a:avLst>
          </a:prstGeom>
          <a:solidFill>
            <a:srgbClr val="CCEAC6"/>
          </a:solid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请求体</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POST</a:t>
            </a:r>
            <a:r>
              <a:rPr kumimoji="0" lang="zh-CN" altLang="en-US"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请求，存放请求参数</a:t>
            </a:r>
            <a:endPar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矩形: 对角圆角 35">
            <a:extLst>
              <a:ext uri="{FF2B5EF4-FFF2-40B4-BE49-F238E27FC236}">
                <a16:creationId xmlns:a16="http://schemas.microsoft.com/office/drawing/2014/main" id="{199EA801-204F-EB65-9241-83F56443B8FD}"/>
              </a:ext>
            </a:extLst>
          </p:cNvPr>
          <p:cNvSpPr/>
          <p:nvPr/>
        </p:nvSpPr>
        <p:spPr>
          <a:xfrm>
            <a:off x="1380742" y="5703938"/>
            <a:ext cx="10295176" cy="842475"/>
          </a:xfrm>
          <a:prstGeom prst="round2DiagRect">
            <a:avLst>
              <a:gd name="adj1" fmla="val 14003"/>
              <a:gd name="adj2" fmla="val 0"/>
            </a:avLst>
          </a:prstGeom>
          <a:solidFill>
            <a:srgbClr val="FFFFE4"/>
          </a:solidFill>
          <a:ln w="6350" cap="flat" cmpd="sng" algn="ctr">
            <a:solidFill>
              <a:sysClr val="window" lastClr="FFFFFF">
                <a:lumMod val="50000"/>
              </a:sysClr>
            </a:solidFill>
            <a:prstDash val="lgDash"/>
          </a:ln>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请求方式</a:t>
            </a:r>
            <a:r>
              <a:rPr kumimoji="0" lang="en-US" altLang="zh-CN" sz="1200" b="0" i="0" u="none" strike="noStrike" kern="0" cap="none" spc="0" normalizeH="0" baseline="0" noProof="0" dirty="0">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-GET</a:t>
            </a:r>
            <a:r>
              <a:rPr kumimoji="0" lang="en-US" altLang="zh-CN" sz="1200"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en-US" sz="1200"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请求参数在请求行中，没有请求体，如：</a:t>
            </a:r>
            <a:r>
              <a:rPr kumimoji="0" lang="en-US" altLang="zh-CN" sz="1200" b="1" i="0" u="none" strike="noStrike" kern="0" cap="none" spc="0" normalizeH="0" baseline="0" noProof="0" dirty="0">
                <a:ln>
                  <a:noFill/>
                </a:ln>
                <a:solidFill>
                  <a:prstClr val="black">
                    <a:lumMod val="65000"/>
                    <a:lumOff val="35000"/>
                  </a:prstClr>
                </a:solidFill>
                <a:effectLst/>
                <a:uLnTx/>
                <a:uFillTx/>
                <a:latin typeface="Courier New" panose="02070309020205020404" pitchFamily="49" charset="0"/>
                <a:ea typeface="Alibaba PuHuiTi R"/>
                <a:cs typeface="Courier New" panose="02070309020205020404" pitchFamily="49" charset="0"/>
              </a:rPr>
              <a:t>/brand/</a:t>
            </a:r>
            <a:r>
              <a:rPr kumimoji="0" lang="en-US" altLang="zh-CN" sz="1200" b="1" i="0" u="none" strike="noStrike" kern="0" cap="none" spc="0" normalizeH="0" baseline="0" noProof="0" dirty="0" err="1">
                <a:ln>
                  <a:noFill/>
                </a:ln>
                <a:solidFill>
                  <a:prstClr val="black">
                    <a:lumMod val="65000"/>
                    <a:lumOff val="35000"/>
                  </a:prstClr>
                </a:solidFill>
                <a:effectLst/>
                <a:uLnTx/>
                <a:uFillTx/>
                <a:latin typeface="Courier New" panose="02070309020205020404" pitchFamily="49" charset="0"/>
                <a:ea typeface="Alibaba PuHuiTi R"/>
                <a:cs typeface="Courier New" panose="02070309020205020404" pitchFamily="49" charset="0"/>
              </a:rPr>
              <a:t>findAll?name</a:t>
            </a:r>
            <a:r>
              <a:rPr kumimoji="0" lang="en-US" altLang="zh-CN" sz="1200" b="1" i="0" u="none" strike="noStrike" kern="0" cap="none" spc="0" normalizeH="0" baseline="0" noProof="0" dirty="0">
                <a:ln>
                  <a:noFill/>
                </a:ln>
                <a:solidFill>
                  <a:prstClr val="black">
                    <a:lumMod val="65000"/>
                    <a:lumOff val="35000"/>
                  </a:prstClr>
                </a:solidFill>
                <a:effectLst/>
                <a:uLnTx/>
                <a:uFillTx/>
                <a:latin typeface="Courier New" panose="02070309020205020404" pitchFamily="49" charset="0"/>
                <a:ea typeface="Alibaba PuHuiTi R"/>
                <a:cs typeface="Courier New" panose="02070309020205020404" pitchFamily="49" charset="0"/>
              </a:rPr>
              <a:t>=</a:t>
            </a:r>
            <a:r>
              <a:rPr kumimoji="0" lang="en-US" altLang="zh-CN" sz="1200" b="1" i="0" u="none" strike="noStrike" kern="0" cap="none" spc="0" normalizeH="0" baseline="0" noProof="0" dirty="0" err="1">
                <a:ln>
                  <a:noFill/>
                </a:ln>
                <a:solidFill>
                  <a:prstClr val="black">
                    <a:lumMod val="65000"/>
                    <a:lumOff val="35000"/>
                  </a:prstClr>
                </a:solidFill>
                <a:effectLst/>
                <a:uLnTx/>
                <a:uFillTx/>
                <a:latin typeface="Courier New" panose="02070309020205020404" pitchFamily="49" charset="0"/>
                <a:ea typeface="Alibaba PuHuiTi R"/>
                <a:cs typeface="Courier New" panose="02070309020205020404" pitchFamily="49" charset="0"/>
              </a:rPr>
              <a:t>OPPO&amp;status</a:t>
            </a:r>
            <a:r>
              <a:rPr kumimoji="0" lang="en-US" altLang="zh-CN" sz="1200" b="1" i="0" u="none" strike="noStrike" kern="0" cap="none" spc="0" normalizeH="0" baseline="0" noProof="0" dirty="0">
                <a:ln>
                  <a:noFill/>
                </a:ln>
                <a:solidFill>
                  <a:prstClr val="black">
                    <a:lumMod val="65000"/>
                    <a:lumOff val="35000"/>
                  </a:prstClr>
                </a:solidFill>
                <a:effectLst/>
                <a:uLnTx/>
                <a:uFillTx/>
                <a:latin typeface="Courier New" panose="02070309020205020404" pitchFamily="49" charset="0"/>
                <a:ea typeface="Alibaba PuHuiTi R"/>
                <a:cs typeface="Courier New" panose="02070309020205020404" pitchFamily="49" charset="0"/>
              </a:rPr>
              <a:t>=1</a:t>
            </a:r>
            <a:r>
              <a:rPr kumimoji="0" lang="zh-CN" altLang="en-US" sz="1200"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200"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GET</a:t>
            </a:r>
            <a:r>
              <a:rPr kumimoji="0" lang="zh-CN" altLang="en-US" sz="1200"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请求大小是有限制的。</a:t>
            </a:r>
            <a:endParaRPr kumimoji="0" lang="en-US" altLang="zh-CN" sz="1200"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请求方式</a:t>
            </a:r>
            <a:r>
              <a:rPr kumimoji="0" lang="en-US" altLang="zh-CN" sz="1200" b="0" i="0" u="none" strike="noStrike" kern="0" cap="none" spc="0" normalizeH="0" baseline="0" noProof="0" dirty="0">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-POST</a:t>
            </a:r>
            <a:r>
              <a:rPr kumimoji="0" lang="en-US" altLang="zh-CN" sz="1200"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en-US" sz="1200"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请求参数在请求体中，</a:t>
            </a:r>
            <a:r>
              <a:rPr kumimoji="0" lang="en-US" altLang="zh-CN" sz="1200"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POST</a:t>
            </a:r>
            <a:r>
              <a:rPr kumimoji="0" lang="zh-CN" altLang="en-US" sz="1200"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请求大小是没有限制的。</a:t>
            </a:r>
          </a:p>
        </p:txBody>
      </p:sp>
      <p:sp>
        <p:nvSpPr>
          <p:cNvPr id="6" name="标题 3">
            <a:extLst>
              <a:ext uri="{FF2B5EF4-FFF2-40B4-BE49-F238E27FC236}">
                <a16:creationId xmlns:a16="http://schemas.microsoft.com/office/drawing/2014/main" id="{385ADAAA-006D-01CF-1DAB-3C5F4C328C71}"/>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协议</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Tree>
    <p:extLst>
      <p:ext uri="{BB962C8B-B14F-4D97-AF65-F5344CB8AC3E}">
        <p14:creationId xmlns:p14="http://schemas.microsoft.com/office/powerpoint/2010/main" val="390366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anim calcmode="lin" valueType="num">
                                      <p:cBhvr>
                                        <p:cTn id="13" dur="500" fill="hold"/>
                                        <p:tgtEl>
                                          <p:spTgt spid="36"/>
                                        </p:tgtEl>
                                        <p:attrNameLst>
                                          <p:attrName>ppt_x</p:attrName>
                                        </p:attrNameLst>
                                      </p:cBhvr>
                                      <p:tavLst>
                                        <p:tav tm="0">
                                          <p:val>
                                            <p:strVal val="#ppt_x"/>
                                          </p:val>
                                        </p:tav>
                                        <p:tav tm="100000">
                                          <p:val>
                                            <p:strVal val="#ppt_x"/>
                                          </p:val>
                                        </p:tav>
                                      </p:tavLst>
                                    </p:anim>
                                    <p:anim calcmode="lin" valueType="num">
                                      <p:cBhvr>
                                        <p:cTn id="14"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4">
            <a:extLst>
              <a:ext uri="{FF2B5EF4-FFF2-40B4-BE49-F238E27FC236}">
                <a16:creationId xmlns:a16="http://schemas.microsoft.com/office/drawing/2014/main" id="{C3751AF4-B3EE-BCC0-F80F-00AF47FC2E9F}"/>
              </a:ext>
            </a:extLst>
          </p:cNvPr>
          <p:cNvSpPr txBox="1">
            <a:spLocks/>
          </p:cNvSpPr>
          <p:nvPr/>
        </p:nvSpPr>
        <p:spPr>
          <a:xfrm>
            <a:off x="460725" y="977660"/>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AD2A26"/>
                </a:solidFill>
                <a:effectLst/>
                <a:uLnTx/>
                <a:uFillTx/>
                <a:ea typeface="Alibaba PuHuiTi Medium" pitchFamily="18" charset="-122"/>
              </a:rPr>
              <a:t>HTTP-</a:t>
            </a:r>
            <a:r>
              <a:rPr lang="zh-CN" altLang="en-US" dirty="0"/>
              <a:t>其他</a:t>
            </a:r>
            <a:r>
              <a:rPr kumimoji="0" lang="zh-CN" altLang="en-US" sz="2000" b="0" i="0" u="none" strike="noStrike" kern="1200" cap="none" spc="0" normalizeH="0" baseline="0" noProof="0" dirty="0">
                <a:ln>
                  <a:noFill/>
                </a:ln>
                <a:solidFill>
                  <a:srgbClr val="AD2A26"/>
                </a:solidFill>
                <a:effectLst/>
                <a:uLnTx/>
                <a:uFillTx/>
                <a:ea typeface="Alibaba PuHuiTi Medium" pitchFamily="18" charset="-122"/>
              </a:rPr>
              <a:t>请求</a:t>
            </a:r>
            <a:r>
              <a:rPr lang="zh-CN" altLang="en-US" dirty="0"/>
              <a:t>方法</a:t>
            </a:r>
            <a:endParaRPr kumimoji="0" lang="zh-CN" altLang="en-US" sz="2000"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2" name="标题 3">
            <a:extLst>
              <a:ext uri="{FF2B5EF4-FFF2-40B4-BE49-F238E27FC236}">
                <a16:creationId xmlns:a16="http://schemas.microsoft.com/office/drawing/2014/main" id="{344C746F-42BF-10B7-C5F8-EA423020FACA}"/>
              </a:ext>
            </a:extLst>
          </p:cNvPr>
          <p:cNvSpPr txBox="1">
            <a:spLocks/>
          </p:cNvSpPr>
          <p:nvPr/>
        </p:nvSpPr>
        <p:spPr>
          <a:xfrm>
            <a:off x="340804" y="243141"/>
            <a:ext cx="5332973"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协议</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graphicFrame>
        <p:nvGraphicFramePr>
          <p:cNvPr id="3" name="图示 2">
            <a:extLst>
              <a:ext uri="{FF2B5EF4-FFF2-40B4-BE49-F238E27FC236}">
                <a16:creationId xmlns:a16="http://schemas.microsoft.com/office/drawing/2014/main" id="{1E8D3833-EC09-5396-2B98-CC77F173D8F3}"/>
              </a:ext>
            </a:extLst>
          </p:cNvPr>
          <p:cNvGraphicFramePr/>
          <p:nvPr>
            <p:extLst>
              <p:ext uri="{D42A27DB-BD31-4B8C-83A1-F6EECF244321}">
                <p14:modId xmlns:p14="http://schemas.microsoft.com/office/powerpoint/2010/main" val="1237979417"/>
              </p:ext>
            </p:extLst>
          </p:nvPr>
        </p:nvGraphicFramePr>
        <p:xfrm>
          <a:off x="45999" y="1678899"/>
          <a:ext cx="6144364" cy="4472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图示 3">
            <a:extLst>
              <a:ext uri="{FF2B5EF4-FFF2-40B4-BE49-F238E27FC236}">
                <a16:creationId xmlns:a16="http://schemas.microsoft.com/office/drawing/2014/main" id="{2BFC8878-770D-B18E-04CB-881BC0105273}"/>
              </a:ext>
            </a:extLst>
          </p:cNvPr>
          <p:cNvGraphicFramePr/>
          <p:nvPr>
            <p:extLst>
              <p:ext uri="{D42A27DB-BD31-4B8C-83A1-F6EECF244321}">
                <p14:modId xmlns:p14="http://schemas.microsoft.com/office/powerpoint/2010/main" val="3318464546"/>
              </p:ext>
            </p:extLst>
          </p:nvPr>
        </p:nvGraphicFramePr>
        <p:xfrm>
          <a:off x="6001637" y="1730497"/>
          <a:ext cx="6144364" cy="447205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46676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333C22DE-95BF-6AE0-6255-6DF9273934D7}"/>
              </a:ext>
            </a:extLst>
          </p:cNvPr>
          <p:cNvSpPr txBox="1">
            <a:spLocks/>
          </p:cNvSpPr>
          <p:nvPr/>
        </p:nvSpPr>
        <p:spPr>
          <a:xfrm>
            <a:off x="710880" y="1002232"/>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2000" b="0" i="0" u="none" strike="noStrike" kern="1200" cap="none" spc="0" normalizeH="0" baseline="0" noProof="0" dirty="0">
                <a:ln>
                  <a:noFill/>
                </a:ln>
                <a:solidFill>
                  <a:srgbClr val="AD2A26"/>
                </a:solidFill>
                <a:effectLst/>
                <a:uLnTx/>
                <a:uFillTx/>
                <a:ea typeface="Alibaba PuHuiTi Medium" pitchFamily="18" charset="-122"/>
              </a:rPr>
              <a:t>常见请求头</a:t>
            </a:r>
          </a:p>
        </p:txBody>
      </p:sp>
      <p:sp>
        <p:nvSpPr>
          <p:cNvPr id="3" name="!!矩形: 圆角 78">
            <a:extLst>
              <a:ext uri="{FF2B5EF4-FFF2-40B4-BE49-F238E27FC236}">
                <a16:creationId xmlns:a16="http://schemas.microsoft.com/office/drawing/2014/main" id="{E1DF1815-D146-4C97-65F9-3D9947D0DCAB}"/>
              </a:ext>
            </a:extLst>
          </p:cNvPr>
          <p:cNvSpPr/>
          <p:nvPr/>
        </p:nvSpPr>
        <p:spPr>
          <a:xfrm>
            <a:off x="970335" y="2967316"/>
            <a:ext cx="10537955" cy="3462191"/>
          </a:xfrm>
          <a:prstGeom prst="roundRect">
            <a:avLst>
              <a:gd name="adj" fmla="val 1654"/>
            </a:avLst>
          </a:prstGeom>
          <a:solidFill>
            <a:srgbClr val="FFFFE4"/>
          </a:solid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4" name="表格 2">
            <a:extLst>
              <a:ext uri="{FF2B5EF4-FFF2-40B4-BE49-F238E27FC236}">
                <a16:creationId xmlns:a16="http://schemas.microsoft.com/office/drawing/2014/main" id="{2EFD92D7-6B07-D7FA-8D30-E1D20CBB3730}"/>
              </a:ext>
            </a:extLst>
          </p:cNvPr>
          <p:cNvGraphicFramePr>
            <a:graphicFrameLocks noGrp="1"/>
          </p:cNvGraphicFramePr>
          <p:nvPr>
            <p:extLst>
              <p:ext uri="{D42A27DB-BD31-4B8C-83A1-F6EECF244321}">
                <p14:modId xmlns:p14="http://schemas.microsoft.com/office/powerpoint/2010/main" val="779562342"/>
              </p:ext>
            </p:extLst>
          </p:nvPr>
        </p:nvGraphicFramePr>
        <p:xfrm>
          <a:off x="1173723" y="3199840"/>
          <a:ext cx="10083800" cy="3318240"/>
        </p:xfrm>
        <a:graphic>
          <a:graphicData uri="http://schemas.openxmlformats.org/drawingml/2006/table">
            <a:tbl>
              <a:tblPr firstRow="1" bandRow="1"/>
              <a:tblGrid>
                <a:gridCol w="1867636">
                  <a:extLst>
                    <a:ext uri="{9D8B030D-6E8A-4147-A177-3AD203B41FA5}">
                      <a16:colId xmlns:a16="http://schemas.microsoft.com/office/drawing/2014/main" val="2557866498"/>
                    </a:ext>
                  </a:extLst>
                </a:gridCol>
                <a:gridCol w="8216164">
                  <a:extLst>
                    <a:ext uri="{9D8B030D-6E8A-4147-A177-3AD203B41FA5}">
                      <a16:colId xmlns:a16="http://schemas.microsoft.com/office/drawing/2014/main" val="1601882693"/>
                    </a:ext>
                  </a:extLst>
                </a:gridCol>
              </a:tblGrid>
              <a:tr h="432000">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en-US" altLang="zh-CN"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Host</a:t>
                      </a:r>
                      <a:endParaRPr lang="zh-CN" altLang="en-US"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l"/>
                      <a:r>
                        <a:rPr lang="zh-CN" altLang="en-US" sz="1600" b="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请求的主机名</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6702005"/>
                  </a:ext>
                </a:extLst>
              </a:tr>
              <a:tr h="432000">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User-Agent</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浏览器版本，例如</a:t>
                      </a: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Chrome</a:t>
                      </a: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浏览器的标识类似</a:t>
                      </a: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Mozilla/5.0 ... Chrome/79</a:t>
                      </a: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IE</a:t>
                      </a: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浏览器的标识类似</a:t>
                      </a: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Mozilla/5.0 (Windows NT ...) like Gecko</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47069"/>
                  </a:ext>
                </a:extLst>
              </a:tr>
              <a:tr h="432000">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Accept</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表示浏览器能接收的资源类型，如</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text/*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image/*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表示所有；</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6360141"/>
                  </a:ext>
                </a:extLst>
              </a:tr>
              <a:tr h="432000">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Accept-Language</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表示浏览器偏好的语言，服务器可以据此返回不同语言的网页；</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8919549"/>
                  </a:ext>
                </a:extLst>
              </a:tr>
              <a:tr h="432000">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Accept-Encoding</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表示浏览器可以支持的压缩类型，例如</a:t>
                      </a:r>
                      <a:r>
                        <a:rPr lang="en-US" altLang="zh-CN" sz="1600" dirty="0" err="1">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gzip</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deflate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979356"/>
                  </a:ext>
                </a:extLst>
              </a:tr>
              <a:tr h="432000">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Content-Type</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请求主体的数据类型。</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9822590"/>
                  </a:ext>
                </a:extLst>
              </a:tr>
              <a:tr h="432000">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Content-Length</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请求主体的大小（单位：字节）。</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8665147"/>
                  </a:ext>
                </a:extLst>
              </a:tr>
            </a:tbl>
          </a:graphicData>
        </a:graphic>
      </p:graphicFrame>
      <p:grpSp>
        <p:nvGrpSpPr>
          <p:cNvPr id="5" name="组合 4">
            <a:extLst>
              <a:ext uri="{FF2B5EF4-FFF2-40B4-BE49-F238E27FC236}">
                <a16:creationId xmlns:a16="http://schemas.microsoft.com/office/drawing/2014/main" id="{B8D9467B-3E2A-4FE7-5A14-EF88E50D0404}"/>
              </a:ext>
            </a:extLst>
          </p:cNvPr>
          <p:cNvGrpSpPr/>
          <p:nvPr/>
        </p:nvGrpSpPr>
        <p:grpSpPr>
          <a:xfrm>
            <a:off x="4591908" y="596380"/>
            <a:ext cx="7259288" cy="2370936"/>
            <a:chOff x="1537236" y="4320805"/>
            <a:chExt cx="7259288" cy="2370936"/>
          </a:xfrm>
          <a:effectLst>
            <a:glow rad="63500">
              <a:sysClr val="windowText" lastClr="000000">
                <a:lumMod val="75000"/>
                <a:lumOff val="25000"/>
                <a:alpha val="40000"/>
              </a:sysClr>
            </a:glow>
          </a:effectLst>
        </p:grpSpPr>
        <p:pic>
          <p:nvPicPr>
            <p:cNvPr id="22" name="图片 21">
              <a:extLst>
                <a:ext uri="{FF2B5EF4-FFF2-40B4-BE49-F238E27FC236}">
                  <a16:creationId xmlns:a16="http://schemas.microsoft.com/office/drawing/2014/main" id="{169E755F-D79B-A8EF-70FC-9F9DC8AA7522}"/>
                </a:ext>
              </a:extLst>
            </p:cNvPr>
            <p:cNvPicPr>
              <a:picLocks noChangeAspect="1"/>
            </p:cNvPicPr>
            <p:nvPr/>
          </p:nvPicPr>
          <p:blipFill>
            <a:blip r:embed="rId2"/>
            <a:stretch>
              <a:fillRect/>
            </a:stretch>
          </p:blipFill>
          <p:spPr>
            <a:xfrm>
              <a:off x="1539934" y="4323484"/>
              <a:ext cx="7256590" cy="2368257"/>
            </a:xfrm>
            <a:prstGeom prst="roundRect">
              <a:avLst>
                <a:gd name="adj" fmla="val 2767"/>
              </a:avLst>
            </a:prstGeom>
            <a:ln>
              <a:solidFill>
                <a:sysClr val="window" lastClr="FFFFFF">
                  <a:lumMod val="50000"/>
                </a:sysClr>
              </a:solidFill>
              <a:prstDash val="lgDash"/>
            </a:ln>
          </p:spPr>
        </p:pic>
        <p:sp>
          <p:nvSpPr>
            <p:cNvPr id="23" name="矩形: 圆角 22">
              <a:extLst>
                <a:ext uri="{FF2B5EF4-FFF2-40B4-BE49-F238E27FC236}">
                  <a16:creationId xmlns:a16="http://schemas.microsoft.com/office/drawing/2014/main" id="{3758BD9E-AD3D-A1E6-8337-F6041BF8FA02}"/>
                </a:ext>
              </a:extLst>
            </p:cNvPr>
            <p:cNvSpPr/>
            <p:nvPr/>
          </p:nvSpPr>
          <p:spPr>
            <a:xfrm>
              <a:off x="1537236" y="4320805"/>
              <a:ext cx="7256590" cy="2368257"/>
            </a:xfrm>
            <a:prstGeom prst="roundRect">
              <a:avLst>
                <a:gd name="adj" fmla="val 3033"/>
              </a:avLst>
            </a:prstGeom>
            <a:solidFill>
              <a:srgbClr val="FFC000">
                <a:alpha val="1098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grpSp>
      <p:sp>
        <p:nvSpPr>
          <p:cNvPr id="6" name="标题 3">
            <a:extLst>
              <a:ext uri="{FF2B5EF4-FFF2-40B4-BE49-F238E27FC236}">
                <a16:creationId xmlns:a16="http://schemas.microsoft.com/office/drawing/2014/main" id="{5F8B5F04-1523-5D6F-A5FA-286ADA54F479}"/>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协议</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Tree>
    <p:extLst>
      <p:ext uri="{BB962C8B-B14F-4D97-AF65-F5344CB8AC3E}">
        <p14:creationId xmlns:p14="http://schemas.microsoft.com/office/powerpoint/2010/main" val="1581496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333C22DE-95BF-6AE0-6255-6DF9273934D7}"/>
              </a:ext>
            </a:extLst>
          </p:cNvPr>
          <p:cNvSpPr txBox="1">
            <a:spLocks/>
          </p:cNvSpPr>
          <p:nvPr/>
        </p:nvSpPr>
        <p:spPr>
          <a:xfrm>
            <a:off x="710880" y="1002232"/>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2000" b="0" i="0" u="none" strike="noStrike" kern="1200" cap="none" spc="0" normalizeH="0" baseline="0" noProof="0" dirty="0">
                <a:ln>
                  <a:noFill/>
                </a:ln>
                <a:solidFill>
                  <a:srgbClr val="AD2A26"/>
                </a:solidFill>
                <a:effectLst/>
                <a:uLnTx/>
                <a:uFillTx/>
                <a:ea typeface="Alibaba PuHuiTi Medium" pitchFamily="18" charset="-122"/>
              </a:rPr>
              <a:t>请求 </a:t>
            </a:r>
            <a:r>
              <a:rPr kumimoji="0" lang="en-US" altLang="zh-CN" sz="2000" b="0" i="0" u="none" strike="noStrike" kern="1200" cap="none" spc="0" normalizeH="0" baseline="0" noProof="0" dirty="0">
                <a:ln>
                  <a:noFill/>
                </a:ln>
                <a:solidFill>
                  <a:srgbClr val="AD2A26"/>
                </a:solidFill>
                <a:effectLst/>
                <a:uLnTx/>
                <a:uFillTx/>
                <a:ea typeface="Alibaba PuHuiTi Medium" pitchFamily="18" charset="-122"/>
              </a:rPr>
              <a:t>URL</a:t>
            </a:r>
            <a:endParaRPr kumimoji="0" lang="zh-CN" altLang="en-US" sz="2000"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3" name="!!矩形: 圆角 78">
            <a:extLst>
              <a:ext uri="{FF2B5EF4-FFF2-40B4-BE49-F238E27FC236}">
                <a16:creationId xmlns:a16="http://schemas.microsoft.com/office/drawing/2014/main" id="{E1DF1815-D146-4C97-65F9-3D9947D0DCAB}"/>
              </a:ext>
            </a:extLst>
          </p:cNvPr>
          <p:cNvSpPr/>
          <p:nvPr/>
        </p:nvSpPr>
        <p:spPr>
          <a:xfrm>
            <a:off x="562153" y="1618938"/>
            <a:ext cx="11218963" cy="5175803"/>
          </a:xfrm>
          <a:prstGeom prst="roundRect">
            <a:avLst>
              <a:gd name="adj" fmla="val 1654"/>
            </a:avLst>
          </a:prstGeom>
          <a:solidFill>
            <a:srgbClr val="FFFFE4"/>
          </a:solid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标题 3">
            <a:extLst>
              <a:ext uri="{FF2B5EF4-FFF2-40B4-BE49-F238E27FC236}">
                <a16:creationId xmlns:a16="http://schemas.microsoft.com/office/drawing/2014/main" id="{5F8B5F04-1523-5D6F-A5FA-286ADA54F479}"/>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协议</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8" name="文本框 7">
            <a:extLst>
              <a:ext uri="{FF2B5EF4-FFF2-40B4-BE49-F238E27FC236}">
                <a16:creationId xmlns:a16="http://schemas.microsoft.com/office/drawing/2014/main" id="{3C91DBD1-5203-FAB7-CAE3-1322A59D2015}"/>
              </a:ext>
            </a:extLst>
          </p:cNvPr>
          <p:cNvSpPr txBox="1"/>
          <p:nvPr/>
        </p:nvSpPr>
        <p:spPr>
          <a:xfrm>
            <a:off x="562153" y="1699304"/>
            <a:ext cx="11317574" cy="4679101"/>
          </a:xfrm>
          <a:prstGeom prst="rect">
            <a:avLst/>
          </a:prstGeom>
          <a:noFill/>
        </p:spPr>
        <p:txBody>
          <a:bodyPr wrap="square">
            <a:spAutoFit/>
          </a:bodyPr>
          <a:lstStyle/>
          <a:p>
            <a:pPr algn="l">
              <a:lnSpc>
                <a:spcPts val="3000"/>
              </a:lnSpc>
              <a:buFont typeface="Arial" panose="020B0604020202020204" pitchFamily="34" charset="0"/>
              <a:buChar char="•"/>
            </a:pPr>
            <a:r>
              <a:rPr lang="en-US" altLang="zh-CN" sz="2000" b="0" i="0" dirty="0">
                <a:solidFill>
                  <a:srgbClr val="121212"/>
                </a:solidFill>
                <a:effectLst/>
                <a:latin typeface="-apple-system"/>
                <a:ea typeface="阿里巴巴普惠体" panose="00020600040101010101"/>
              </a:rPr>
              <a:t>http://</a:t>
            </a:r>
            <a:r>
              <a:rPr lang="zh-CN" altLang="en-US" sz="2000" b="0" i="0" dirty="0">
                <a:solidFill>
                  <a:srgbClr val="121212"/>
                </a:solidFill>
                <a:effectLst/>
                <a:latin typeface="-apple-system"/>
                <a:ea typeface="阿里巴巴普惠体" panose="00020600040101010101"/>
              </a:rPr>
              <a:t>告诉浏览器使用何种协议。</a:t>
            </a:r>
          </a:p>
          <a:p>
            <a:pPr algn="l">
              <a:lnSpc>
                <a:spcPts val="3000"/>
              </a:lnSpc>
              <a:buFont typeface="Arial" panose="020B0604020202020204" pitchFamily="34" charset="0"/>
              <a:buChar char="•"/>
            </a:pPr>
            <a:r>
              <a:rPr lang="en-US" altLang="zh-CN" sz="2000" b="0" i="0" dirty="0">
                <a:solidFill>
                  <a:srgbClr val="121212"/>
                </a:solidFill>
                <a:effectLst/>
                <a:latin typeface="-apple-system"/>
                <a:ea typeface="阿里巴巴普惠体" panose="00020600040101010101"/>
              </a:rPr>
              <a:t>http://www.example.com </a:t>
            </a:r>
            <a:r>
              <a:rPr lang="zh-CN" altLang="en-US" sz="2000" b="0" i="0" dirty="0">
                <a:solidFill>
                  <a:srgbClr val="121212"/>
                </a:solidFill>
                <a:effectLst/>
                <a:latin typeface="-apple-system"/>
                <a:ea typeface="阿里巴巴普惠体" panose="00020600040101010101"/>
              </a:rPr>
              <a:t>是域名、主机，指示了需要向网络上的哪一台主机发起请求。也可以直接向主机的</a:t>
            </a:r>
            <a:r>
              <a:rPr lang="en-US" altLang="zh-CN" sz="2000" b="0" i="0" dirty="0" err="1">
                <a:solidFill>
                  <a:srgbClr val="121212"/>
                </a:solidFill>
                <a:effectLst/>
                <a:latin typeface="-apple-system"/>
                <a:ea typeface="阿里巴巴普惠体" panose="00020600040101010101"/>
              </a:rPr>
              <a:t>ip</a:t>
            </a:r>
            <a:r>
              <a:rPr lang="zh-CN" altLang="en-US" sz="2000" b="0" i="0" dirty="0">
                <a:solidFill>
                  <a:srgbClr val="121212"/>
                </a:solidFill>
                <a:effectLst/>
                <a:latin typeface="-apple-system"/>
                <a:ea typeface="阿里巴巴普惠体" panose="00020600040101010101"/>
              </a:rPr>
              <a:t>发起请求。</a:t>
            </a:r>
          </a:p>
          <a:p>
            <a:pPr algn="l">
              <a:lnSpc>
                <a:spcPts val="3000"/>
              </a:lnSpc>
              <a:buFont typeface="Arial" panose="020B0604020202020204" pitchFamily="34" charset="0"/>
              <a:buChar char="•"/>
            </a:pPr>
            <a:r>
              <a:rPr lang="zh-CN" altLang="en-US" sz="2000" b="0" i="0" dirty="0">
                <a:solidFill>
                  <a:srgbClr val="121212"/>
                </a:solidFill>
                <a:effectLst/>
                <a:latin typeface="-apple-system"/>
                <a:ea typeface="阿里巴巴普惠体" panose="00020600040101010101"/>
              </a:rPr>
              <a:t>端口 两个主机之间要发起 </a:t>
            </a:r>
            <a:r>
              <a:rPr lang="en-US" altLang="zh-CN" sz="2000" b="0" i="0" dirty="0">
                <a:solidFill>
                  <a:srgbClr val="121212"/>
                </a:solidFill>
                <a:effectLst/>
                <a:latin typeface="-apple-system"/>
                <a:ea typeface="阿里巴巴普惠体" panose="00020600040101010101"/>
              </a:rPr>
              <a:t>TCP </a:t>
            </a:r>
            <a:r>
              <a:rPr lang="zh-CN" altLang="en-US" sz="2000" b="0" i="0" dirty="0">
                <a:solidFill>
                  <a:srgbClr val="121212"/>
                </a:solidFill>
                <a:effectLst/>
                <a:latin typeface="-apple-system"/>
                <a:ea typeface="阿里巴巴普惠体" panose="00020600040101010101"/>
              </a:rPr>
              <a:t>连接需要两个条件，主机 </a:t>
            </a:r>
            <a:r>
              <a:rPr lang="en-US" altLang="zh-CN" sz="2000" b="0" i="0" dirty="0">
                <a:solidFill>
                  <a:srgbClr val="121212"/>
                </a:solidFill>
                <a:effectLst/>
                <a:latin typeface="-apple-system"/>
                <a:ea typeface="阿里巴巴普惠体" panose="00020600040101010101"/>
              </a:rPr>
              <a:t>+ </a:t>
            </a:r>
            <a:r>
              <a:rPr lang="zh-CN" altLang="en-US" sz="2000" b="0" i="0" dirty="0">
                <a:solidFill>
                  <a:srgbClr val="121212"/>
                </a:solidFill>
                <a:effectLst/>
                <a:latin typeface="-apple-system"/>
                <a:ea typeface="阿里巴巴普惠体" panose="00020600040101010101"/>
              </a:rPr>
              <a:t>端口，表示用于访问 </a:t>
            </a:r>
            <a:r>
              <a:rPr lang="en-US" altLang="zh-CN" sz="2000" b="0" i="0" dirty="0">
                <a:solidFill>
                  <a:srgbClr val="121212"/>
                </a:solidFill>
                <a:effectLst/>
                <a:latin typeface="-apple-system"/>
                <a:ea typeface="阿里巴巴普惠体" panose="00020600040101010101"/>
              </a:rPr>
              <a:t>Web </a:t>
            </a:r>
            <a:r>
              <a:rPr lang="zh-CN" altLang="en-US" sz="2000" b="0" i="0" dirty="0">
                <a:solidFill>
                  <a:srgbClr val="121212"/>
                </a:solidFill>
                <a:effectLst/>
                <a:latin typeface="-apple-system"/>
                <a:ea typeface="阿里巴巴普惠体" panose="00020600040101010101"/>
              </a:rPr>
              <a:t>服务器上资源的入口，如果访问的该 </a:t>
            </a:r>
            <a:r>
              <a:rPr lang="en-US" altLang="zh-CN" sz="2000" b="0" i="0" dirty="0">
                <a:solidFill>
                  <a:srgbClr val="121212"/>
                </a:solidFill>
                <a:effectLst/>
                <a:latin typeface="-apple-system"/>
                <a:ea typeface="阿里巴巴普惠体" panose="00020600040101010101"/>
              </a:rPr>
              <a:t>Web </a:t>
            </a:r>
            <a:r>
              <a:rPr lang="zh-CN" altLang="en-US" sz="2000" b="0" i="0" dirty="0">
                <a:solidFill>
                  <a:srgbClr val="121212"/>
                </a:solidFill>
                <a:effectLst/>
                <a:latin typeface="-apple-system"/>
                <a:ea typeface="阿里巴巴普惠体" panose="00020600040101010101"/>
              </a:rPr>
              <a:t>服务器使用</a:t>
            </a:r>
            <a:r>
              <a:rPr lang="en-US" altLang="zh-CN" sz="2000" b="0" i="0" dirty="0">
                <a:solidFill>
                  <a:srgbClr val="121212"/>
                </a:solidFill>
                <a:effectLst/>
                <a:latin typeface="-apple-system"/>
                <a:ea typeface="阿里巴巴普惠体" panose="00020600040101010101"/>
              </a:rPr>
              <a:t>HTTP</a:t>
            </a:r>
            <a:r>
              <a:rPr lang="zh-CN" altLang="en-US" sz="2000" b="0" i="0" dirty="0">
                <a:solidFill>
                  <a:srgbClr val="121212"/>
                </a:solidFill>
                <a:effectLst/>
                <a:latin typeface="-apple-system"/>
                <a:ea typeface="阿里巴巴普惠体" panose="00020600040101010101"/>
              </a:rPr>
              <a:t>协议的标准端口（</a:t>
            </a:r>
            <a:r>
              <a:rPr lang="en-US" altLang="zh-CN" sz="2000" b="0" i="0" dirty="0">
                <a:solidFill>
                  <a:srgbClr val="121212"/>
                </a:solidFill>
                <a:effectLst/>
                <a:latin typeface="-apple-system"/>
                <a:ea typeface="阿里巴巴普惠体" panose="00020600040101010101"/>
              </a:rPr>
              <a:t>HTTP</a:t>
            </a:r>
            <a:r>
              <a:rPr lang="zh-CN" altLang="en-US" sz="2000" b="0" i="0" dirty="0">
                <a:solidFill>
                  <a:srgbClr val="121212"/>
                </a:solidFill>
                <a:effectLst/>
                <a:latin typeface="-apple-system"/>
                <a:ea typeface="阿里巴巴普惠体" panose="00020600040101010101"/>
              </a:rPr>
              <a:t>为</a:t>
            </a:r>
            <a:r>
              <a:rPr lang="en-US" altLang="zh-CN" sz="2000" b="0" i="0" dirty="0">
                <a:solidFill>
                  <a:srgbClr val="121212"/>
                </a:solidFill>
                <a:effectLst/>
                <a:latin typeface="-apple-system"/>
                <a:ea typeface="阿里巴巴普惠体" panose="00020600040101010101"/>
              </a:rPr>
              <a:t>80</a:t>
            </a:r>
            <a:r>
              <a:rPr lang="zh-CN" altLang="en-US" sz="2000" b="0" i="0" dirty="0">
                <a:solidFill>
                  <a:srgbClr val="121212"/>
                </a:solidFill>
                <a:effectLst/>
                <a:latin typeface="-apple-system"/>
                <a:ea typeface="阿里巴巴普惠体" panose="00020600040101010101"/>
              </a:rPr>
              <a:t>，</a:t>
            </a:r>
            <a:r>
              <a:rPr lang="en-US" altLang="zh-CN" sz="2000" b="0" i="0" dirty="0">
                <a:solidFill>
                  <a:srgbClr val="121212"/>
                </a:solidFill>
                <a:effectLst/>
                <a:latin typeface="-apple-system"/>
                <a:ea typeface="阿里巴巴普惠体" panose="00020600040101010101"/>
              </a:rPr>
              <a:t>HTTPS</a:t>
            </a:r>
            <a:r>
              <a:rPr lang="zh-CN" altLang="en-US" sz="2000" b="0" i="0" dirty="0">
                <a:solidFill>
                  <a:srgbClr val="121212"/>
                </a:solidFill>
                <a:effectLst/>
                <a:latin typeface="-apple-system"/>
                <a:ea typeface="阿里巴巴普惠体" panose="00020600040101010101"/>
              </a:rPr>
              <a:t>为</a:t>
            </a:r>
            <a:r>
              <a:rPr lang="en-US" altLang="zh-CN" sz="2000" b="0" i="0" dirty="0">
                <a:solidFill>
                  <a:srgbClr val="121212"/>
                </a:solidFill>
                <a:effectLst/>
                <a:latin typeface="-apple-system"/>
                <a:ea typeface="阿里巴巴普惠体" panose="00020600040101010101"/>
              </a:rPr>
              <a:t>443</a:t>
            </a:r>
            <a:r>
              <a:rPr lang="zh-CN" altLang="en-US" sz="2000" b="0" i="0" dirty="0">
                <a:solidFill>
                  <a:srgbClr val="121212"/>
                </a:solidFill>
                <a:effectLst/>
                <a:latin typeface="-apple-system"/>
                <a:ea typeface="阿里巴巴普惠体" panose="00020600040101010101"/>
              </a:rPr>
              <a:t>）授予对其资源的访问权限，则通常省略此部分。否则端口就是 </a:t>
            </a:r>
            <a:r>
              <a:rPr lang="en-US" altLang="zh-CN" sz="2000" b="0" i="0" dirty="0">
                <a:solidFill>
                  <a:srgbClr val="121212"/>
                </a:solidFill>
                <a:effectLst/>
                <a:latin typeface="-apple-system"/>
                <a:ea typeface="阿里巴巴普惠体" panose="00020600040101010101"/>
              </a:rPr>
              <a:t>URI </a:t>
            </a:r>
            <a:r>
              <a:rPr lang="zh-CN" altLang="en-US" sz="2000" b="0" i="0" dirty="0">
                <a:solidFill>
                  <a:srgbClr val="121212"/>
                </a:solidFill>
                <a:effectLst/>
                <a:latin typeface="-apple-system"/>
                <a:ea typeface="阿里巴巴普惠体" panose="00020600040101010101"/>
              </a:rPr>
              <a:t>必须的部分。</a:t>
            </a:r>
          </a:p>
          <a:p>
            <a:pPr algn="l">
              <a:lnSpc>
                <a:spcPts val="3000"/>
              </a:lnSpc>
              <a:buFont typeface="Arial" panose="020B0604020202020204" pitchFamily="34" charset="0"/>
              <a:buChar char="•"/>
            </a:pPr>
            <a:r>
              <a:rPr lang="zh-CN" altLang="en-US" sz="2000" b="0" i="0" dirty="0">
                <a:solidFill>
                  <a:srgbClr val="121212"/>
                </a:solidFill>
                <a:effectLst/>
                <a:latin typeface="-apple-system"/>
                <a:ea typeface="阿里巴巴普惠体" panose="00020600040101010101"/>
              </a:rPr>
              <a:t>路径 </a:t>
            </a:r>
            <a:r>
              <a:rPr lang="en-US" altLang="zh-CN" sz="2000" b="0" i="0" dirty="0">
                <a:solidFill>
                  <a:srgbClr val="121212"/>
                </a:solidFill>
                <a:effectLst/>
                <a:latin typeface="-apple-system"/>
                <a:ea typeface="阿里巴巴普惠体" panose="00020600040101010101"/>
              </a:rPr>
              <a:t>/path/to/myfile.html </a:t>
            </a:r>
            <a:r>
              <a:rPr lang="zh-CN" altLang="en-US" sz="2000" b="0" i="0" dirty="0">
                <a:solidFill>
                  <a:srgbClr val="121212"/>
                </a:solidFill>
                <a:effectLst/>
                <a:latin typeface="-apple-system"/>
                <a:ea typeface="阿里巴巴普惠体" panose="00020600040101010101"/>
              </a:rPr>
              <a:t>是 </a:t>
            </a:r>
            <a:r>
              <a:rPr lang="en-US" altLang="zh-CN" sz="2000" b="0" i="0" dirty="0">
                <a:solidFill>
                  <a:srgbClr val="121212"/>
                </a:solidFill>
                <a:effectLst/>
                <a:latin typeface="-apple-system"/>
                <a:ea typeface="阿里巴巴普惠体" panose="00020600040101010101"/>
              </a:rPr>
              <a:t>Web </a:t>
            </a:r>
            <a:r>
              <a:rPr lang="zh-CN" altLang="en-US" sz="2000" b="0" i="0" dirty="0">
                <a:solidFill>
                  <a:srgbClr val="121212"/>
                </a:solidFill>
                <a:effectLst/>
                <a:latin typeface="-apple-system"/>
                <a:ea typeface="阿里巴巴普惠体" panose="00020600040101010101"/>
              </a:rPr>
              <a:t>服务器上资源的路径。以端口后面的第一个 </a:t>
            </a:r>
            <a:r>
              <a:rPr lang="en-US" altLang="zh-CN" sz="2000" b="0" i="0" dirty="0">
                <a:solidFill>
                  <a:srgbClr val="121212"/>
                </a:solidFill>
                <a:effectLst/>
                <a:latin typeface="-apple-system"/>
                <a:ea typeface="阿里巴巴普惠体" panose="00020600040101010101"/>
              </a:rPr>
              <a:t>/ </a:t>
            </a:r>
            <a:r>
              <a:rPr lang="zh-CN" altLang="en-US" sz="2000" b="0" i="0" dirty="0">
                <a:solidFill>
                  <a:srgbClr val="121212"/>
                </a:solidFill>
                <a:effectLst/>
                <a:latin typeface="-apple-system"/>
                <a:ea typeface="阿里巴巴普惠体" panose="00020600040101010101"/>
              </a:rPr>
              <a:t>开始，到 </a:t>
            </a:r>
            <a:r>
              <a:rPr lang="en-US" altLang="zh-CN" sz="2000" b="0" i="0" dirty="0">
                <a:solidFill>
                  <a:srgbClr val="121212"/>
                </a:solidFill>
                <a:effectLst/>
                <a:latin typeface="-apple-system"/>
                <a:ea typeface="阿里巴巴普惠体" panose="00020600040101010101"/>
              </a:rPr>
              <a:t>? </a:t>
            </a:r>
            <a:r>
              <a:rPr lang="zh-CN" altLang="en-US" sz="2000" b="0" i="0" dirty="0">
                <a:solidFill>
                  <a:srgbClr val="121212"/>
                </a:solidFill>
                <a:effectLst/>
                <a:latin typeface="-apple-system"/>
                <a:ea typeface="阿里巴巴普惠体" panose="00020600040101010101"/>
              </a:rPr>
              <a:t>号之前结束，中间的 每一个</a:t>
            </a:r>
            <a:r>
              <a:rPr lang="en-US" altLang="zh-CN" sz="2000" b="0" i="0" dirty="0">
                <a:solidFill>
                  <a:srgbClr val="121212"/>
                </a:solidFill>
                <a:effectLst/>
                <a:latin typeface="-apple-system"/>
                <a:ea typeface="阿里巴巴普惠体" panose="00020600040101010101"/>
              </a:rPr>
              <a:t>/ </a:t>
            </a:r>
            <a:r>
              <a:rPr lang="zh-CN" altLang="en-US" sz="2000" b="0" i="0" dirty="0">
                <a:solidFill>
                  <a:srgbClr val="121212"/>
                </a:solidFill>
                <a:effectLst/>
                <a:latin typeface="-apple-system"/>
                <a:ea typeface="阿里巴巴普惠体" panose="00020600040101010101"/>
              </a:rPr>
              <a:t>都代表了层级（上下级）关系。</a:t>
            </a:r>
          </a:p>
          <a:p>
            <a:pPr algn="l">
              <a:lnSpc>
                <a:spcPts val="3000"/>
              </a:lnSpc>
              <a:buFont typeface="Arial" panose="020B0604020202020204" pitchFamily="34" charset="0"/>
              <a:buChar char="•"/>
            </a:pPr>
            <a:r>
              <a:rPr lang="zh-CN" altLang="en-US" sz="2000" b="0" i="0" dirty="0">
                <a:solidFill>
                  <a:srgbClr val="121212"/>
                </a:solidFill>
                <a:effectLst/>
                <a:latin typeface="-apple-system"/>
                <a:ea typeface="阿里巴巴普惠体" panose="00020600040101010101"/>
              </a:rPr>
              <a:t>查询参数</a:t>
            </a:r>
          </a:p>
          <a:p>
            <a:pPr algn="l">
              <a:lnSpc>
                <a:spcPts val="3000"/>
              </a:lnSpc>
            </a:pPr>
            <a:r>
              <a:rPr lang="en-US" altLang="zh-CN" sz="2000" b="0" i="0" dirty="0">
                <a:solidFill>
                  <a:srgbClr val="121212"/>
                </a:solidFill>
                <a:effectLst/>
                <a:latin typeface="-apple-system"/>
                <a:ea typeface="阿里巴巴普惠体" panose="00020600040101010101"/>
              </a:rPr>
              <a:t>?key1=value1&amp;key2=value2 </a:t>
            </a:r>
            <a:r>
              <a:rPr lang="zh-CN" altLang="en-US" sz="2000" b="0" i="0" dirty="0">
                <a:solidFill>
                  <a:srgbClr val="121212"/>
                </a:solidFill>
                <a:effectLst/>
                <a:latin typeface="-apple-system"/>
                <a:ea typeface="阿里巴巴普惠体" panose="00020600040101010101"/>
              </a:rPr>
              <a:t>是提供给 </a:t>
            </a:r>
            <a:r>
              <a:rPr lang="en-US" altLang="zh-CN" sz="2000" b="0" i="0" dirty="0">
                <a:solidFill>
                  <a:srgbClr val="121212"/>
                </a:solidFill>
                <a:effectLst/>
                <a:latin typeface="-apple-system"/>
                <a:ea typeface="阿里巴巴普惠体" panose="00020600040101010101"/>
              </a:rPr>
              <a:t>Web </a:t>
            </a:r>
            <a:r>
              <a:rPr lang="zh-CN" altLang="en-US" sz="2000" b="0" i="0" dirty="0">
                <a:solidFill>
                  <a:srgbClr val="121212"/>
                </a:solidFill>
                <a:effectLst/>
                <a:latin typeface="-apple-system"/>
                <a:ea typeface="阿里巴巴普惠体" panose="00020600040101010101"/>
              </a:rPr>
              <a:t>服务器的额外参数。如果是 </a:t>
            </a:r>
            <a:r>
              <a:rPr lang="en-US" altLang="zh-CN" sz="2000" b="0" i="0" dirty="0">
                <a:solidFill>
                  <a:srgbClr val="121212"/>
                </a:solidFill>
                <a:effectLst/>
                <a:latin typeface="-apple-system"/>
                <a:ea typeface="阿里巴巴普惠体" panose="00020600040101010101"/>
              </a:rPr>
              <a:t>GET </a:t>
            </a:r>
            <a:r>
              <a:rPr lang="zh-CN" altLang="en-US" sz="2000" b="0" i="0" dirty="0">
                <a:solidFill>
                  <a:srgbClr val="121212"/>
                </a:solidFill>
                <a:effectLst/>
                <a:latin typeface="-apple-system"/>
                <a:ea typeface="阿里巴巴普惠体" panose="00020600040101010101"/>
              </a:rPr>
              <a:t>请求，一般带有请求 </a:t>
            </a:r>
            <a:r>
              <a:rPr lang="en-US" altLang="zh-CN" sz="2000" b="0" i="0" dirty="0">
                <a:solidFill>
                  <a:srgbClr val="121212"/>
                </a:solidFill>
                <a:effectLst/>
                <a:latin typeface="-apple-system"/>
                <a:ea typeface="阿里巴巴普惠体" panose="00020600040101010101"/>
              </a:rPr>
              <a:t>URL </a:t>
            </a:r>
            <a:r>
              <a:rPr lang="zh-CN" altLang="en-US" sz="2000" b="0" i="0" dirty="0">
                <a:solidFill>
                  <a:srgbClr val="121212"/>
                </a:solidFill>
                <a:effectLst/>
                <a:latin typeface="-apple-system"/>
                <a:ea typeface="阿里巴巴普惠体" panose="00020600040101010101"/>
              </a:rPr>
              <a:t>参数，如果是 </a:t>
            </a:r>
            <a:r>
              <a:rPr lang="en-US" altLang="zh-CN" sz="2000" b="0" i="0" dirty="0">
                <a:solidFill>
                  <a:srgbClr val="121212"/>
                </a:solidFill>
                <a:effectLst/>
                <a:latin typeface="-apple-system"/>
                <a:ea typeface="阿里巴巴普惠体" panose="00020600040101010101"/>
              </a:rPr>
              <a:t>POST </a:t>
            </a:r>
            <a:r>
              <a:rPr lang="zh-CN" altLang="en-US" sz="2000" b="0" i="0" dirty="0">
                <a:solidFill>
                  <a:srgbClr val="121212"/>
                </a:solidFill>
                <a:effectLst/>
                <a:latin typeface="-apple-system"/>
                <a:ea typeface="阿里巴巴普惠体" panose="00020600040101010101"/>
              </a:rPr>
              <a:t>请求，则不会在路径后面直接加参数。</a:t>
            </a:r>
          </a:p>
          <a:p>
            <a:pPr algn="l">
              <a:lnSpc>
                <a:spcPts val="3000"/>
              </a:lnSpc>
              <a:buFont typeface="Arial" panose="020B0604020202020204" pitchFamily="34" charset="0"/>
              <a:buChar char="•"/>
            </a:pPr>
            <a:r>
              <a:rPr lang="zh-CN" altLang="en-US" sz="2000" b="0" i="0" dirty="0">
                <a:solidFill>
                  <a:srgbClr val="121212"/>
                </a:solidFill>
                <a:effectLst/>
                <a:latin typeface="-apple-system"/>
                <a:ea typeface="阿里巴巴普惠体" panose="00020600040101010101"/>
              </a:rPr>
              <a:t>锚点 </a:t>
            </a:r>
            <a:r>
              <a:rPr lang="en-US" altLang="zh-CN" sz="2000" b="0" i="0" dirty="0">
                <a:solidFill>
                  <a:srgbClr val="121212"/>
                </a:solidFill>
                <a:effectLst/>
                <a:latin typeface="-apple-system"/>
                <a:ea typeface="阿里巴巴普惠体" panose="00020600040101010101"/>
              </a:rPr>
              <a:t>#SomewhereInTheDocument </a:t>
            </a:r>
            <a:r>
              <a:rPr lang="zh-CN" altLang="en-US" sz="2000" b="0" i="0" dirty="0">
                <a:solidFill>
                  <a:srgbClr val="121212"/>
                </a:solidFill>
                <a:effectLst/>
                <a:latin typeface="-apple-system"/>
                <a:ea typeface="阿里巴巴普惠体" panose="00020600040101010101"/>
              </a:rPr>
              <a:t>是资源本身的某一部分的一个锚点。锚点代表资源内的一种“书签”</a:t>
            </a:r>
          </a:p>
        </p:txBody>
      </p:sp>
    </p:spTree>
    <p:extLst>
      <p:ext uri="{BB962C8B-B14F-4D97-AF65-F5344CB8AC3E}">
        <p14:creationId xmlns:p14="http://schemas.microsoft.com/office/powerpoint/2010/main" val="2772372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5F8B5F04-1523-5D6F-A5FA-286ADA54F479}"/>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协议</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pic>
        <p:nvPicPr>
          <p:cNvPr id="8" name="图片 7">
            <a:extLst>
              <a:ext uri="{FF2B5EF4-FFF2-40B4-BE49-F238E27FC236}">
                <a16:creationId xmlns:a16="http://schemas.microsoft.com/office/drawing/2014/main" id="{099FB6A9-9CD7-6046-7A1D-03AAF43B9077}"/>
              </a:ext>
            </a:extLst>
          </p:cNvPr>
          <p:cNvPicPr>
            <a:picLocks noChangeAspect="1"/>
          </p:cNvPicPr>
          <p:nvPr/>
        </p:nvPicPr>
        <p:blipFill>
          <a:blip r:embed="rId2"/>
          <a:stretch>
            <a:fillRect/>
          </a:stretch>
        </p:blipFill>
        <p:spPr>
          <a:xfrm>
            <a:off x="2967713" y="3826085"/>
            <a:ext cx="6707169" cy="2694635"/>
          </a:xfrm>
          <a:prstGeom prst="rect">
            <a:avLst/>
          </a:prstGeom>
        </p:spPr>
      </p:pic>
      <p:sp>
        <p:nvSpPr>
          <p:cNvPr id="11" name="标题 4">
            <a:extLst>
              <a:ext uri="{FF2B5EF4-FFF2-40B4-BE49-F238E27FC236}">
                <a16:creationId xmlns:a16="http://schemas.microsoft.com/office/drawing/2014/main" id="{18230EC7-7759-6B74-EF0E-C47B7D4DCA13}"/>
              </a:ext>
            </a:extLst>
          </p:cNvPr>
          <p:cNvSpPr txBox="1">
            <a:spLocks/>
          </p:cNvSpPr>
          <p:nvPr/>
        </p:nvSpPr>
        <p:spPr>
          <a:xfrm>
            <a:off x="710880" y="1002232"/>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AD2A26"/>
                </a:solidFill>
                <a:effectLst/>
                <a:uLnTx/>
                <a:uFillTx/>
                <a:ea typeface="Alibaba PuHuiTi Medium" pitchFamily="18" charset="-122"/>
              </a:rPr>
              <a:t>内容协商</a:t>
            </a:r>
            <a:endParaRPr kumimoji="0" lang="en-US" altLang="en-US" sz="2000"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12" name="文本占位符 6">
            <a:extLst>
              <a:ext uri="{FF2B5EF4-FFF2-40B4-BE49-F238E27FC236}">
                <a16:creationId xmlns:a16="http://schemas.microsoft.com/office/drawing/2014/main" id="{288CA58E-69D7-2480-4A61-0C90D5FCD7BF}"/>
              </a:ext>
            </a:extLst>
          </p:cNvPr>
          <p:cNvSpPr txBox="1">
            <a:spLocks/>
          </p:cNvSpPr>
          <p:nvPr/>
        </p:nvSpPr>
        <p:spPr>
          <a:xfrm>
            <a:off x="712993" y="1510573"/>
            <a:ext cx="10979335" cy="44930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60000" marR="0" lvl="0" indent="-360000" algn="l" defTabSz="914400" rtl="0" eaLnBrk="0" fontAlgn="base" latinLnBrk="0" hangingPunct="0">
              <a:lnSpc>
                <a:spcPct val="150000"/>
              </a:lnSpc>
              <a:spcBef>
                <a:spcPct val="20000"/>
              </a:spcBef>
              <a:spcAft>
                <a:spcPct val="0"/>
              </a:spcAft>
              <a:buClr>
                <a:srgbClr val="404040"/>
              </a:buClr>
              <a:buSzPct val="85000"/>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概念：</a:t>
            </a:r>
            <a:r>
              <a:rPr kumimoji="0" lang="zh-CN" altLang="en-US" sz="2000" b="0" i="0" u="none" strike="noStrike" kern="1200" cap="none" spc="0" normalizeH="0" baseline="0" noProof="0" dirty="0">
                <a:ln>
                  <a:noFill/>
                </a:ln>
                <a:solidFill>
                  <a:schemeClr val="tx1"/>
                </a:solidFill>
                <a:effectLst/>
                <a:uLnTx/>
                <a:uFillTx/>
                <a:ea typeface="阿里巴巴普惠体" panose="00020600040101010101" pitchFamily="18" charset="-122"/>
              </a:rPr>
              <a:t>内容协商机制是指客户端和服务器端就响应的资源内容进行交涉，然后提供给客户端最为适合的资源。内容协商会以响应资源的语言、字符集、编码方式等作为判断的标准</a:t>
            </a:r>
            <a:r>
              <a:rPr kumimoji="0" lang="zh-CN" altLang="en-US"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a:t>
            </a:r>
            <a:endParaRPr kumimoji="0" lang="en-US" altLang="zh-CN"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14" name="文本框 13">
            <a:extLst>
              <a:ext uri="{FF2B5EF4-FFF2-40B4-BE49-F238E27FC236}">
                <a16:creationId xmlns:a16="http://schemas.microsoft.com/office/drawing/2014/main" id="{DA2F845F-939E-1D9E-0F75-33331F369E9D}"/>
              </a:ext>
            </a:extLst>
          </p:cNvPr>
          <p:cNvSpPr txBox="1"/>
          <p:nvPr/>
        </p:nvSpPr>
        <p:spPr>
          <a:xfrm>
            <a:off x="830989" y="2548574"/>
            <a:ext cx="10861339" cy="967188"/>
          </a:xfrm>
          <a:prstGeom prst="rect">
            <a:avLst/>
          </a:prstGeom>
          <a:noFill/>
        </p:spPr>
        <p:txBody>
          <a:bodyPr wrap="square">
            <a:spAutoFit/>
          </a:bodyPr>
          <a:lstStyle/>
          <a:p>
            <a:pPr algn="just">
              <a:lnSpc>
                <a:spcPct val="150000"/>
              </a:lnSpc>
            </a:pPr>
            <a:r>
              <a:rPr lang="zh-CN" altLang="en-US" sz="2000" b="0" i="0" dirty="0">
                <a:solidFill>
                  <a:srgbClr val="121212"/>
                </a:solidFill>
                <a:effectLst/>
                <a:latin typeface="-apple-system"/>
                <a:ea typeface="阿里巴巴普惠体" panose="00020600040101010101"/>
              </a:rPr>
              <a:t>内容协商的分类有很多种，主要的几种类型是 </a:t>
            </a:r>
            <a:r>
              <a:rPr lang="en-US" altLang="zh-CN" sz="2000" b="1" i="0" dirty="0">
                <a:solidFill>
                  <a:srgbClr val="121212"/>
                </a:solidFill>
                <a:effectLst/>
                <a:latin typeface="-apple-system"/>
                <a:ea typeface="阿里巴巴普惠体" panose="00020600040101010101"/>
              </a:rPr>
              <a:t>Accept</a:t>
            </a:r>
            <a:r>
              <a:rPr lang="zh-CN" altLang="en-US" sz="2000" b="1" i="0" dirty="0">
                <a:solidFill>
                  <a:srgbClr val="121212"/>
                </a:solidFill>
                <a:effectLst/>
                <a:latin typeface="-apple-system"/>
                <a:ea typeface="阿里巴巴普惠体" panose="00020600040101010101"/>
              </a:rPr>
              <a:t>、</a:t>
            </a:r>
            <a:r>
              <a:rPr lang="en-US" altLang="zh-CN" sz="2000" b="1" i="0" dirty="0">
                <a:solidFill>
                  <a:srgbClr val="121212"/>
                </a:solidFill>
                <a:effectLst/>
                <a:latin typeface="-apple-system"/>
                <a:ea typeface="阿里巴巴普惠体" panose="00020600040101010101"/>
              </a:rPr>
              <a:t>Accept-Charset</a:t>
            </a:r>
            <a:r>
              <a:rPr lang="zh-CN" altLang="en-US" sz="2000" b="1" i="0" dirty="0">
                <a:solidFill>
                  <a:srgbClr val="121212"/>
                </a:solidFill>
                <a:effectLst/>
                <a:latin typeface="-apple-system"/>
                <a:ea typeface="阿里巴巴普惠体" panose="00020600040101010101"/>
              </a:rPr>
              <a:t>、</a:t>
            </a:r>
            <a:r>
              <a:rPr lang="en-US" altLang="zh-CN" sz="2000" b="1" i="0" dirty="0">
                <a:solidFill>
                  <a:srgbClr val="121212"/>
                </a:solidFill>
                <a:effectLst/>
                <a:latin typeface="-apple-system"/>
                <a:ea typeface="阿里巴巴普惠体" panose="00020600040101010101"/>
              </a:rPr>
              <a:t>Accept-Encoding</a:t>
            </a:r>
            <a:r>
              <a:rPr lang="zh-CN" altLang="en-US" sz="2000" b="1" i="0" dirty="0">
                <a:solidFill>
                  <a:srgbClr val="121212"/>
                </a:solidFill>
                <a:effectLst/>
                <a:latin typeface="-apple-system"/>
                <a:ea typeface="阿里巴巴普惠体" panose="00020600040101010101"/>
              </a:rPr>
              <a:t>、</a:t>
            </a:r>
            <a:r>
              <a:rPr lang="en-US" altLang="zh-CN" sz="2000" b="1" i="0" dirty="0">
                <a:solidFill>
                  <a:srgbClr val="121212"/>
                </a:solidFill>
                <a:effectLst/>
                <a:latin typeface="-apple-system"/>
                <a:ea typeface="阿里巴巴普惠体" panose="00020600040101010101"/>
              </a:rPr>
              <a:t>Accept-Language</a:t>
            </a:r>
            <a:r>
              <a:rPr lang="zh-CN" altLang="en-US" sz="2000" b="1" i="0" dirty="0">
                <a:solidFill>
                  <a:srgbClr val="121212"/>
                </a:solidFill>
                <a:effectLst/>
                <a:latin typeface="-apple-system"/>
                <a:ea typeface="阿里巴巴普惠体" panose="00020600040101010101"/>
              </a:rPr>
              <a:t>、</a:t>
            </a:r>
            <a:r>
              <a:rPr lang="en-US" altLang="zh-CN" sz="2000" b="1" i="0" dirty="0">
                <a:solidFill>
                  <a:srgbClr val="121212"/>
                </a:solidFill>
                <a:effectLst/>
                <a:latin typeface="-apple-system"/>
                <a:ea typeface="阿里巴巴普惠体" panose="00020600040101010101"/>
              </a:rPr>
              <a:t>Content-Language</a:t>
            </a:r>
            <a:r>
              <a:rPr lang="zh-CN" altLang="en-US" sz="2000" b="0" i="0" dirty="0">
                <a:solidFill>
                  <a:srgbClr val="121212"/>
                </a:solidFill>
                <a:effectLst/>
                <a:latin typeface="-apple-system"/>
                <a:ea typeface="阿里巴巴普惠体" panose="00020600040101010101"/>
              </a:rPr>
              <a:t>。</a:t>
            </a:r>
            <a:endParaRPr lang="zh-CN" altLang="en-US" sz="2000" dirty="0">
              <a:ea typeface="阿里巴巴普惠体" panose="00020600040101010101"/>
            </a:endParaRPr>
          </a:p>
        </p:txBody>
      </p:sp>
    </p:spTree>
    <p:extLst>
      <p:ext uri="{BB962C8B-B14F-4D97-AF65-F5344CB8AC3E}">
        <p14:creationId xmlns:p14="http://schemas.microsoft.com/office/powerpoint/2010/main" val="3314548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4BDBFA55-621D-020A-AA72-81B88EF36896}"/>
              </a:ext>
            </a:extLst>
          </p:cNvPr>
          <p:cNvSpPr txBox="1">
            <a:spLocks/>
          </p:cNvSpPr>
          <p:nvPr/>
        </p:nvSpPr>
        <p:spPr>
          <a:xfrm>
            <a:off x="710880" y="1002232"/>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AD2A26"/>
                </a:solidFill>
                <a:effectLst/>
                <a:uLnTx/>
                <a:uFillTx/>
                <a:ea typeface="Alibaba PuHuiTi Medium" pitchFamily="18" charset="-122"/>
              </a:rPr>
              <a:t>HTTP</a:t>
            </a:r>
            <a:r>
              <a:rPr lang="zh-CN" altLang="en-US" dirty="0"/>
              <a:t>响应报文</a:t>
            </a:r>
            <a:endParaRPr kumimoji="0" lang="en-US" altLang="en-US" sz="2000" b="0" i="0" u="none" strike="noStrike" kern="1200" cap="none" spc="0" normalizeH="0" baseline="0" noProof="0" dirty="0">
              <a:ln>
                <a:noFill/>
              </a:ln>
              <a:solidFill>
                <a:srgbClr val="AD2A26"/>
              </a:solidFill>
              <a:effectLst/>
              <a:uLnTx/>
              <a:uFillTx/>
              <a:ea typeface="Alibaba PuHuiTi Medium" pitchFamily="18" charset="-122"/>
            </a:endParaRPr>
          </a:p>
        </p:txBody>
      </p:sp>
      <p:grpSp>
        <p:nvGrpSpPr>
          <p:cNvPr id="3" name="组合 2">
            <a:extLst>
              <a:ext uri="{FF2B5EF4-FFF2-40B4-BE49-F238E27FC236}">
                <a16:creationId xmlns:a16="http://schemas.microsoft.com/office/drawing/2014/main" id="{84B0A8B6-E096-1EAB-1EC5-0FDA3B66476B}"/>
              </a:ext>
            </a:extLst>
          </p:cNvPr>
          <p:cNvGrpSpPr/>
          <p:nvPr/>
        </p:nvGrpSpPr>
        <p:grpSpPr>
          <a:xfrm>
            <a:off x="2363907" y="2611384"/>
            <a:ext cx="1082678" cy="1092260"/>
            <a:chOff x="1288572" y="3466291"/>
            <a:chExt cx="1076475" cy="1086002"/>
          </a:xfrm>
        </p:grpSpPr>
        <p:pic>
          <p:nvPicPr>
            <p:cNvPr id="4" name="图片 3">
              <a:extLst>
                <a:ext uri="{FF2B5EF4-FFF2-40B4-BE49-F238E27FC236}">
                  <a16:creationId xmlns:a16="http://schemas.microsoft.com/office/drawing/2014/main" id="{41718C48-318E-8A79-6788-F106C8C65A90}"/>
                </a:ext>
              </a:extLst>
            </p:cNvPr>
            <p:cNvPicPr>
              <a:picLocks noChangeAspect="1"/>
            </p:cNvPicPr>
            <p:nvPr/>
          </p:nvPicPr>
          <p:blipFill>
            <a:blip r:embed="rId2"/>
            <a:stretch>
              <a:fillRect/>
            </a:stretch>
          </p:blipFill>
          <p:spPr>
            <a:xfrm>
              <a:off x="1288572" y="3466291"/>
              <a:ext cx="1076475" cy="1086002"/>
            </a:xfrm>
            <a:prstGeom prst="rect">
              <a:avLst/>
            </a:prstGeom>
          </p:spPr>
        </p:pic>
        <p:pic>
          <p:nvPicPr>
            <p:cNvPr id="5" name="图片 4">
              <a:extLst>
                <a:ext uri="{FF2B5EF4-FFF2-40B4-BE49-F238E27FC236}">
                  <a16:creationId xmlns:a16="http://schemas.microsoft.com/office/drawing/2014/main" id="{FE5209CA-1D01-7C15-111F-FE05BDCF71D2}"/>
                </a:ext>
              </a:extLst>
            </p:cNvPr>
            <p:cNvPicPr>
              <a:picLocks noChangeAspect="1"/>
            </p:cNvPicPr>
            <p:nvPr/>
          </p:nvPicPr>
          <p:blipFill>
            <a:blip r:embed="rId3"/>
            <a:stretch>
              <a:fillRect/>
            </a:stretch>
          </p:blipFill>
          <p:spPr>
            <a:xfrm>
              <a:off x="1602940" y="3784462"/>
              <a:ext cx="447737" cy="447737"/>
            </a:xfrm>
            <a:prstGeom prst="rect">
              <a:avLst/>
            </a:prstGeom>
          </p:spPr>
        </p:pic>
      </p:grpSp>
      <p:grpSp>
        <p:nvGrpSpPr>
          <p:cNvPr id="22" name="组合 21">
            <a:extLst>
              <a:ext uri="{FF2B5EF4-FFF2-40B4-BE49-F238E27FC236}">
                <a16:creationId xmlns:a16="http://schemas.microsoft.com/office/drawing/2014/main" id="{793D6D03-6675-DD5B-2369-8204B0C8ED33}"/>
              </a:ext>
            </a:extLst>
          </p:cNvPr>
          <p:cNvGrpSpPr/>
          <p:nvPr/>
        </p:nvGrpSpPr>
        <p:grpSpPr>
          <a:xfrm>
            <a:off x="8334761" y="2426603"/>
            <a:ext cx="1266439" cy="1425383"/>
            <a:chOff x="7600330" y="2513839"/>
            <a:chExt cx="1095613" cy="1160948"/>
          </a:xfrm>
        </p:grpSpPr>
        <p:sp>
          <p:nvSpPr>
            <p:cNvPr id="23" name="圆角矩形 81">
              <a:extLst>
                <a:ext uri="{FF2B5EF4-FFF2-40B4-BE49-F238E27FC236}">
                  <a16:creationId xmlns:a16="http://schemas.microsoft.com/office/drawing/2014/main" id="{3FA2949A-96B5-BD54-083F-3FC129063DC4}"/>
                </a:ext>
              </a:extLst>
            </p:cNvPr>
            <p:cNvSpPr/>
            <p:nvPr/>
          </p:nvSpPr>
          <p:spPr>
            <a:xfrm>
              <a:off x="7668461" y="2567044"/>
              <a:ext cx="950032" cy="328009"/>
            </a:xfrm>
            <a:prstGeom prst="roundRect">
              <a:avLst/>
            </a:prstGeom>
            <a:solidFill>
              <a:srgbClr val="8064A2">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24" name="直接连接符 23">
              <a:extLst>
                <a:ext uri="{FF2B5EF4-FFF2-40B4-BE49-F238E27FC236}">
                  <a16:creationId xmlns:a16="http://schemas.microsoft.com/office/drawing/2014/main" id="{1179A0FE-7727-3B3D-4119-E03EF75CCA7D}"/>
                </a:ext>
              </a:extLst>
            </p:cNvPr>
            <p:cNvCxnSpPr/>
            <p:nvPr/>
          </p:nvCxnSpPr>
          <p:spPr>
            <a:xfrm>
              <a:off x="8293825" y="2710730"/>
              <a:ext cx="220979" cy="0"/>
            </a:xfrm>
            <a:prstGeom prst="line">
              <a:avLst/>
            </a:prstGeom>
            <a:noFill/>
            <a:ln w="19050" cap="flat" cmpd="sng" algn="ctr">
              <a:solidFill>
                <a:srgbClr val="F9F9F9"/>
              </a:solidFill>
              <a:prstDash val="solid"/>
            </a:ln>
            <a:effectLst/>
          </p:spPr>
        </p:cxnSp>
        <p:cxnSp>
          <p:nvCxnSpPr>
            <p:cNvPr id="25" name="直接连接符 24">
              <a:extLst>
                <a:ext uri="{FF2B5EF4-FFF2-40B4-BE49-F238E27FC236}">
                  <a16:creationId xmlns:a16="http://schemas.microsoft.com/office/drawing/2014/main" id="{95C97616-425A-1D55-E749-CE60F39F656D}"/>
                </a:ext>
              </a:extLst>
            </p:cNvPr>
            <p:cNvCxnSpPr/>
            <p:nvPr/>
          </p:nvCxnSpPr>
          <p:spPr>
            <a:xfrm>
              <a:off x="8293825" y="2751370"/>
              <a:ext cx="220979" cy="0"/>
            </a:xfrm>
            <a:prstGeom prst="line">
              <a:avLst/>
            </a:prstGeom>
            <a:noFill/>
            <a:ln w="19050" cap="flat" cmpd="sng" algn="ctr">
              <a:solidFill>
                <a:srgbClr val="F9F9F9"/>
              </a:solidFill>
              <a:prstDash val="solid"/>
            </a:ln>
            <a:effectLst/>
          </p:spPr>
        </p:cxnSp>
        <p:cxnSp>
          <p:nvCxnSpPr>
            <p:cNvPr id="26" name="直接连接符 25">
              <a:extLst>
                <a:ext uri="{FF2B5EF4-FFF2-40B4-BE49-F238E27FC236}">
                  <a16:creationId xmlns:a16="http://schemas.microsoft.com/office/drawing/2014/main" id="{362C4392-D8FD-E96E-3AAE-C31AA873C24F}"/>
                </a:ext>
              </a:extLst>
            </p:cNvPr>
            <p:cNvCxnSpPr/>
            <p:nvPr/>
          </p:nvCxnSpPr>
          <p:spPr>
            <a:xfrm>
              <a:off x="8293824" y="2792010"/>
              <a:ext cx="220979" cy="0"/>
            </a:xfrm>
            <a:prstGeom prst="line">
              <a:avLst/>
            </a:prstGeom>
            <a:noFill/>
            <a:ln w="19050" cap="flat" cmpd="sng" algn="ctr">
              <a:solidFill>
                <a:srgbClr val="F9F9F9"/>
              </a:solidFill>
              <a:prstDash val="solid"/>
            </a:ln>
            <a:effectLst/>
          </p:spPr>
        </p:cxnSp>
        <p:sp>
          <p:nvSpPr>
            <p:cNvPr id="27" name="圆角矩形 97">
              <a:extLst>
                <a:ext uri="{FF2B5EF4-FFF2-40B4-BE49-F238E27FC236}">
                  <a16:creationId xmlns:a16="http://schemas.microsoft.com/office/drawing/2014/main" id="{EC139B70-8899-8B7E-5C4D-6BEDB001F976}"/>
                </a:ext>
              </a:extLst>
            </p:cNvPr>
            <p:cNvSpPr/>
            <p:nvPr/>
          </p:nvSpPr>
          <p:spPr>
            <a:xfrm>
              <a:off x="7600330" y="2513839"/>
              <a:ext cx="1095613" cy="1160948"/>
            </a:xfrm>
            <a:prstGeom prst="roundRect">
              <a:avLst>
                <a:gd name="adj" fmla="val 5202"/>
              </a:avLst>
            </a:prstGeom>
            <a:noFill/>
            <a:ln w="3175"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28" name="椭圆 27">
              <a:extLst>
                <a:ext uri="{FF2B5EF4-FFF2-40B4-BE49-F238E27FC236}">
                  <a16:creationId xmlns:a16="http://schemas.microsoft.com/office/drawing/2014/main" id="{B873E9AB-6462-E1BA-A51F-62AC6C73D938}"/>
                </a:ext>
              </a:extLst>
            </p:cNvPr>
            <p:cNvSpPr/>
            <p:nvPr/>
          </p:nvSpPr>
          <p:spPr>
            <a:xfrm>
              <a:off x="7716520" y="2751370"/>
              <a:ext cx="80733" cy="80733"/>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29" name="直接连接符 28">
              <a:extLst>
                <a:ext uri="{FF2B5EF4-FFF2-40B4-BE49-F238E27FC236}">
                  <a16:creationId xmlns:a16="http://schemas.microsoft.com/office/drawing/2014/main" id="{AAA5CE8D-9C3F-70D9-0051-510879241A72}"/>
                </a:ext>
              </a:extLst>
            </p:cNvPr>
            <p:cNvCxnSpPr/>
            <p:nvPr/>
          </p:nvCxnSpPr>
          <p:spPr>
            <a:xfrm>
              <a:off x="8293824" y="2832105"/>
              <a:ext cx="220979" cy="0"/>
            </a:xfrm>
            <a:prstGeom prst="line">
              <a:avLst/>
            </a:prstGeom>
            <a:noFill/>
            <a:ln w="19050" cap="flat" cmpd="sng" algn="ctr">
              <a:solidFill>
                <a:srgbClr val="F9F9F9"/>
              </a:solidFill>
              <a:prstDash val="solid"/>
            </a:ln>
            <a:effectLst/>
          </p:spPr>
        </p:cxnSp>
        <p:sp>
          <p:nvSpPr>
            <p:cNvPr id="30" name="圆角矩形 81">
              <a:extLst>
                <a:ext uri="{FF2B5EF4-FFF2-40B4-BE49-F238E27FC236}">
                  <a16:creationId xmlns:a16="http://schemas.microsoft.com/office/drawing/2014/main" id="{85CA1268-C48F-5121-A002-76C59A94AE6D}"/>
                </a:ext>
              </a:extLst>
            </p:cNvPr>
            <p:cNvSpPr/>
            <p:nvPr/>
          </p:nvSpPr>
          <p:spPr>
            <a:xfrm>
              <a:off x="7673437" y="2935147"/>
              <a:ext cx="950032" cy="328009"/>
            </a:xfrm>
            <a:prstGeom prst="round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31" name="直接连接符 30">
              <a:extLst>
                <a:ext uri="{FF2B5EF4-FFF2-40B4-BE49-F238E27FC236}">
                  <a16:creationId xmlns:a16="http://schemas.microsoft.com/office/drawing/2014/main" id="{29AD0556-674F-A7A7-8B40-A2D62FAF8AFD}"/>
                </a:ext>
              </a:extLst>
            </p:cNvPr>
            <p:cNvCxnSpPr/>
            <p:nvPr/>
          </p:nvCxnSpPr>
          <p:spPr>
            <a:xfrm>
              <a:off x="8298801" y="3078833"/>
              <a:ext cx="220979" cy="0"/>
            </a:xfrm>
            <a:prstGeom prst="line">
              <a:avLst/>
            </a:prstGeom>
            <a:noFill/>
            <a:ln w="19050" cap="flat" cmpd="sng" algn="ctr">
              <a:solidFill>
                <a:srgbClr val="F9F9F9"/>
              </a:solidFill>
              <a:prstDash val="solid"/>
            </a:ln>
            <a:effectLst/>
          </p:spPr>
        </p:cxnSp>
        <p:cxnSp>
          <p:nvCxnSpPr>
            <p:cNvPr id="32" name="直接连接符 31">
              <a:extLst>
                <a:ext uri="{FF2B5EF4-FFF2-40B4-BE49-F238E27FC236}">
                  <a16:creationId xmlns:a16="http://schemas.microsoft.com/office/drawing/2014/main" id="{7BF471BE-E46F-6F28-6286-71DF96FB4C82}"/>
                </a:ext>
              </a:extLst>
            </p:cNvPr>
            <p:cNvCxnSpPr/>
            <p:nvPr/>
          </p:nvCxnSpPr>
          <p:spPr>
            <a:xfrm>
              <a:off x="8298801" y="3119473"/>
              <a:ext cx="220979" cy="0"/>
            </a:xfrm>
            <a:prstGeom prst="line">
              <a:avLst/>
            </a:prstGeom>
            <a:noFill/>
            <a:ln w="19050" cap="flat" cmpd="sng" algn="ctr">
              <a:solidFill>
                <a:srgbClr val="F9F9F9"/>
              </a:solidFill>
              <a:prstDash val="solid"/>
            </a:ln>
            <a:effectLst/>
          </p:spPr>
        </p:cxnSp>
        <p:cxnSp>
          <p:nvCxnSpPr>
            <p:cNvPr id="33" name="直接连接符 32">
              <a:extLst>
                <a:ext uri="{FF2B5EF4-FFF2-40B4-BE49-F238E27FC236}">
                  <a16:creationId xmlns:a16="http://schemas.microsoft.com/office/drawing/2014/main" id="{2C40C364-E744-32DE-2027-9018A872D1E5}"/>
                </a:ext>
              </a:extLst>
            </p:cNvPr>
            <p:cNvCxnSpPr/>
            <p:nvPr/>
          </p:nvCxnSpPr>
          <p:spPr>
            <a:xfrm>
              <a:off x="8298800" y="3160113"/>
              <a:ext cx="220979" cy="0"/>
            </a:xfrm>
            <a:prstGeom prst="line">
              <a:avLst/>
            </a:prstGeom>
            <a:noFill/>
            <a:ln w="19050" cap="flat" cmpd="sng" algn="ctr">
              <a:solidFill>
                <a:srgbClr val="F9F9F9"/>
              </a:solidFill>
              <a:prstDash val="solid"/>
            </a:ln>
            <a:effectLst/>
          </p:spPr>
        </p:cxnSp>
        <p:sp>
          <p:nvSpPr>
            <p:cNvPr id="34" name="椭圆 33">
              <a:extLst>
                <a:ext uri="{FF2B5EF4-FFF2-40B4-BE49-F238E27FC236}">
                  <a16:creationId xmlns:a16="http://schemas.microsoft.com/office/drawing/2014/main" id="{1C6E2E12-1E66-AEA9-8F7F-D095E1D70017}"/>
                </a:ext>
              </a:extLst>
            </p:cNvPr>
            <p:cNvSpPr/>
            <p:nvPr/>
          </p:nvSpPr>
          <p:spPr>
            <a:xfrm>
              <a:off x="7721496" y="3119473"/>
              <a:ext cx="86157" cy="86157"/>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35" name="直接连接符 34">
              <a:extLst>
                <a:ext uri="{FF2B5EF4-FFF2-40B4-BE49-F238E27FC236}">
                  <a16:creationId xmlns:a16="http://schemas.microsoft.com/office/drawing/2014/main" id="{E1136D9D-365B-3C4A-A1B8-5CA21BCEBFDC}"/>
                </a:ext>
              </a:extLst>
            </p:cNvPr>
            <p:cNvCxnSpPr/>
            <p:nvPr/>
          </p:nvCxnSpPr>
          <p:spPr>
            <a:xfrm>
              <a:off x="8298800" y="3200208"/>
              <a:ext cx="220979" cy="0"/>
            </a:xfrm>
            <a:prstGeom prst="line">
              <a:avLst/>
            </a:prstGeom>
            <a:noFill/>
            <a:ln w="19050" cap="flat" cmpd="sng" algn="ctr">
              <a:solidFill>
                <a:srgbClr val="F9F9F9"/>
              </a:solidFill>
              <a:prstDash val="solid"/>
            </a:ln>
            <a:effectLst/>
          </p:spPr>
        </p:cxnSp>
        <p:sp>
          <p:nvSpPr>
            <p:cNvPr id="36" name="圆角矩形 81">
              <a:extLst>
                <a:ext uri="{FF2B5EF4-FFF2-40B4-BE49-F238E27FC236}">
                  <a16:creationId xmlns:a16="http://schemas.microsoft.com/office/drawing/2014/main" id="{92F8A558-DA96-202D-1C22-8D0459572D85}"/>
                </a:ext>
              </a:extLst>
            </p:cNvPr>
            <p:cNvSpPr/>
            <p:nvPr/>
          </p:nvSpPr>
          <p:spPr>
            <a:xfrm>
              <a:off x="7668461" y="3300399"/>
              <a:ext cx="950032" cy="328009"/>
            </a:xfrm>
            <a:prstGeom prst="roundRect">
              <a:avLst/>
            </a:prstGeom>
            <a:solidFill>
              <a:srgbClr val="8064A2">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37" name="直接连接符 36">
              <a:extLst>
                <a:ext uri="{FF2B5EF4-FFF2-40B4-BE49-F238E27FC236}">
                  <a16:creationId xmlns:a16="http://schemas.microsoft.com/office/drawing/2014/main" id="{6E076ADB-CFC2-A8A0-8682-AD486055E7BB}"/>
                </a:ext>
              </a:extLst>
            </p:cNvPr>
            <p:cNvCxnSpPr/>
            <p:nvPr/>
          </p:nvCxnSpPr>
          <p:spPr>
            <a:xfrm>
              <a:off x="8293825" y="3444085"/>
              <a:ext cx="220979" cy="0"/>
            </a:xfrm>
            <a:prstGeom prst="line">
              <a:avLst/>
            </a:prstGeom>
            <a:noFill/>
            <a:ln w="19050" cap="flat" cmpd="sng" algn="ctr">
              <a:solidFill>
                <a:srgbClr val="F9F9F9"/>
              </a:solidFill>
              <a:prstDash val="solid"/>
            </a:ln>
            <a:effectLst/>
          </p:spPr>
        </p:cxnSp>
        <p:cxnSp>
          <p:nvCxnSpPr>
            <p:cNvPr id="38" name="直接连接符 37">
              <a:extLst>
                <a:ext uri="{FF2B5EF4-FFF2-40B4-BE49-F238E27FC236}">
                  <a16:creationId xmlns:a16="http://schemas.microsoft.com/office/drawing/2014/main" id="{50B8365F-C958-25B9-7DF9-34666F24199E}"/>
                </a:ext>
              </a:extLst>
            </p:cNvPr>
            <p:cNvCxnSpPr/>
            <p:nvPr/>
          </p:nvCxnSpPr>
          <p:spPr>
            <a:xfrm>
              <a:off x="8293825" y="3484725"/>
              <a:ext cx="220979" cy="0"/>
            </a:xfrm>
            <a:prstGeom prst="line">
              <a:avLst/>
            </a:prstGeom>
            <a:noFill/>
            <a:ln w="19050" cap="flat" cmpd="sng" algn="ctr">
              <a:solidFill>
                <a:srgbClr val="F9F9F9"/>
              </a:solidFill>
              <a:prstDash val="solid"/>
            </a:ln>
            <a:effectLst/>
          </p:spPr>
        </p:cxnSp>
        <p:cxnSp>
          <p:nvCxnSpPr>
            <p:cNvPr id="39" name="直接连接符 38">
              <a:extLst>
                <a:ext uri="{FF2B5EF4-FFF2-40B4-BE49-F238E27FC236}">
                  <a16:creationId xmlns:a16="http://schemas.microsoft.com/office/drawing/2014/main" id="{C0F44D68-62CF-9E97-3FDC-ADBBA284B968}"/>
                </a:ext>
              </a:extLst>
            </p:cNvPr>
            <p:cNvCxnSpPr/>
            <p:nvPr/>
          </p:nvCxnSpPr>
          <p:spPr>
            <a:xfrm>
              <a:off x="8293824" y="3525365"/>
              <a:ext cx="220979" cy="0"/>
            </a:xfrm>
            <a:prstGeom prst="line">
              <a:avLst/>
            </a:prstGeom>
            <a:noFill/>
            <a:ln w="19050" cap="flat" cmpd="sng" algn="ctr">
              <a:solidFill>
                <a:srgbClr val="F9F9F9"/>
              </a:solidFill>
              <a:prstDash val="solid"/>
            </a:ln>
            <a:effectLst/>
          </p:spPr>
        </p:cxnSp>
        <p:sp>
          <p:nvSpPr>
            <p:cNvPr id="40" name="椭圆 39">
              <a:extLst>
                <a:ext uri="{FF2B5EF4-FFF2-40B4-BE49-F238E27FC236}">
                  <a16:creationId xmlns:a16="http://schemas.microsoft.com/office/drawing/2014/main" id="{C0794A86-54FA-3D5C-BC41-D1D4B30BA6F2}"/>
                </a:ext>
              </a:extLst>
            </p:cNvPr>
            <p:cNvSpPr/>
            <p:nvPr/>
          </p:nvSpPr>
          <p:spPr>
            <a:xfrm>
              <a:off x="7716520" y="3484725"/>
              <a:ext cx="87760" cy="87760"/>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41" name="直接连接符 40">
              <a:extLst>
                <a:ext uri="{FF2B5EF4-FFF2-40B4-BE49-F238E27FC236}">
                  <a16:creationId xmlns:a16="http://schemas.microsoft.com/office/drawing/2014/main" id="{3DC8505B-7581-375B-18A1-CBE61B84AE79}"/>
                </a:ext>
              </a:extLst>
            </p:cNvPr>
            <p:cNvCxnSpPr/>
            <p:nvPr/>
          </p:nvCxnSpPr>
          <p:spPr>
            <a:xfrm>
              <a:off x="8293824" y="3565460"/>
              <a:ext cx="220979" cy="0"/>
            </a:xfrm>
            <a:prstGeom prst="line">
              <a:avLst/>
            </a:prstGeom>
            <a:noFill/>
            <a:ln w="19050" cap="flat" cmpd="sng" algn="ctr">
              <a:solidFill>
                <a:srgbClr val="F9F9F9"/>
              </a:solidFill>
              <a:prstDash val="solid"/>
            </a:ln>
            <a:effectLst/>
          </p:spPr>
        </p:cxnSp>
      </p:grpSp>
      <p:cxnSp>
        <p:nvCxnSpPr>
          <p:cNvPr id="42" name="直接箭头连接符 41">
            <a:extLst>
              <a:ext uri="{FF2B5EF4-FFF2-40B4-BE49-F238E27FC236}">
                <a16:creationId xmlns:a16="http://schemas.microsoft.com/office/drawing/2014/main" id="{B586EEA9-B47A-B58C-22A8-EB13D12CA8FC}"/>
              </a:ext>
            </a:extLst>
          </p:cNvPr>
          <p:cNvCxnSpPr/>
          <p:nvPr/>
        </p:nvCxnSpPr>
        <p:spPr>
          <a:xfrm>
            <a:off x="3543300" y="2943874"/>
            <a:ext cx="4668716" cy="0"/>
          </a:xfrm>
          <a:prstGeom prst="straightConnector1">
            <a:avLst/>
          </a:prstGeom>
          <a:noFill/>
          <a:ln w="28575" cap="flat" cmpd="sng" algn="ctr">
            <a:solidFill>
              <a:sysClr val="window" lastClr="FFFFFF">
                <a:lumMod val="65000"/>
              </a:sysClr>
            </a:solidFill>
            <a:prstDash val="solid"/>
            <a:tailEnd type="triangle"/>
          </a:ln>
          <a:effectLst/>
        </p:spPr>
      </p:cxnSp>
      <p:cxnSp>
        <p:nvCxnSpPr>
          <p:cNvPr id="43" name="直接箭头连接符 42">
            <a:extLst>
              <a:ext uri="{FF2B5EF4-FFF2-40B4-BE49-F238E27FC236}">
                <a16:creationId xmlns:a16="http://schemas.microsoft.com/office/drawing/2014/main" id="{C421554B-A466-22A1-131C-8AD8CF1EAA59}"/>
              </a:ext>
            </a:extLst>
          </p:cNvPr>
          <p:cNvCxnSpPr>
            <a:cxnSpLocks/>
          </p:cNvCxnSpPr>
          <p:nvPr/>
        </p:nvCxnSpPr>
        <p:spPr>
          <a:xfrm flipH="1">
            <a:off x="3543300" y="3364121"/>
            <a:ext cx="4653889" cy="17538"/>
          </a:xfrm>
          <a:prstGeom prst="straightConnector1">
            <a:avLst/>
          </a:prstGeom>
          <a:noFill/>
          <a:ln w="28575" cap="flat" cmpd="sng" algn="ctr">
            <a:solidFill>
              <a:sysClr val="window" lastClr="FFFFFF">
                <a:lumMod val="65000"/>
              </a:sysClr>
            </a:solidFill>
            <a:prstDash val="solid"/>
            <a:tailEnd type="triangle"/>
          </a:ln>
          <a:effectLst/>
        </p:spPr>
      </p:cxnSp>
      <p:sp>
        <p:nvSpPr>
          <p:cNvPr id="44" name="文本框 43">
            <a:extLst>
              <a:ext uri="{FF2B5EF4-FFF2-40B4-BE49-F238E27FC236}">
                <a16:creationId xmlns:a16="http://schemas.microsoft.com/office/drawing/2014/main" id="{E0188BFF-BEE7-152E-5E98-6B9268745985}"/>
              </a:ext>
            </a:extLst>
          </p:cNvPr>
          <p:cNvSpPr txBox="1"/>
          <p:nvPr/>
        </p:nvSpPr>
        <p:spPr>
          <a:xfrm>
            <a:off x="5648111" y="2645349"/>
            <a:ext cx="543739" cy="307777"/>
          </a:xfrm>
          <a:prstGeom prst="rect">
            <a:avLst/>
          </a:prstGeom>
          <a:noFill/>
        </p:spPr>
        <p:txBody>
          <a:bodyPr wrap="none" rtlCol="0">
            <a:spAutoFit/>
          </a:bodyPr>
          <a:lstStyle/>
          <a:p>
            <a:r>
              <a:rPr lang="zh-CN" altLang="en-US" sz="1400">
                <a:solidFill>
                  <a:prstClr val="black">
                    <a:lumMod val="65000"/>
                    <a:lumOff val="35000"/>
                  </a:prstClr>
                </a:solidFill>
                <a:latin typeface="Calibri"/>
                <a:ea typeface="黑体"/>
              </a:rPr>
              <a:t>请求</a:t>
            </a:r>
            <a:endParaRPr lang="zh-CN" altLang="en-US" sz="1400" dirty="0">
              <a:solidFill>
                <a:prstClr val="black">
                  <a:lumMod val="65000"/>
                  <a:lumOff val="35000"/>
                </a:prstClr>
              </a:solidFill>
              <a:latin typeface="Calibri"/>
              <a:ea typeface="黑体"/>
            </a:endParaRPr>
          </a:p>
        </p:txBody>
      </p:sp>
      <p:sp>
        <p:nvSpPr>
          <p:cNvPr id="45" name="文本框 44">
            <a:extLst>
              <a:ext uri="{FF2B5EF4-FFF2-40B4-BE49-F238E27FC236}">
                <a16:creationId xmlns:a16="http://schemas.microsoft.com/office/drawing/2014/main" id="{5E6FF6ED-D295-0B20-EC5F-A4EF1E08B0B7}"/>
              </a:ext>
            </a:extLst>
          </p:cNvPr>
          <p:cNvSpPr txBox="1"/>
          <p:nvPr/>
        </p:nvSpPr>
        <p:spPr>
          <a:xfrm>
            <a:off x="5648111" y="3389936"/>
            <a:ext cx="543739" cy="307777"/>
          </a:xfrm>
          <a:prstGeom prst="rect">
            <a:avLst/>
          </a:prstGeom>
          <a:noFill/>
        </p:spPr>
        <p:txBody>
          <a:bodyPr wrap="none" rtlCol="0">
            <a:spAutoFit/>
          </a:bodyPr>
          <a:lstStyle/>
          <a:p>
            <a:r>
              <a:rPr lang="zh-CN" altLang="en-US" sz="1400">
                <a:solidFill>
                  <a:prstClr val="black">
                    <a:lumMod val="65000"/>
                    <a:lumOff val="35000"/>
                  </a:prstClr>
                </a:solidFill>
                <a:latin typeface="Calibri"/>
                <a:ea typeface="黑体"/>
              </a:rPr>
              <a:t>响应</a:t>
            </a:r>
            <a:endParaRPr lang="zh-CN" altLang="en-US" sz="1400" dirty="0">
              <a:solidFill>
                <a:prstClr val="black">
                  <a:lumMod val="65000"/>
                  <a:lumOff val="35000"/>
                </a:prstClr>
              </a:solidFill>
              <a:latin typeface="Calibri"/>
              <a:ea typeface="黑体"/>
            </a:endParaRPr>
          </a:p>
        </p:txBody>
      </p:sp>
      <p:grpSp>
        <p:nvGrpSpPr>
          <p:cNvPr id="46" name="组合 45">
            <a:extLst>
              <a:ext uri="{FF2B5EF4-FFF2-40B4-BE49-F238E27FC236}">
                <a16:creationId xmlns:a16="http://schemas.microsoft.com/office/drawing/2014/main" id="{98130A91-F68A-CE1A-943E-868DF5D7BF78}"/>
              </a:ext>
            </a:extLst>
          </p:cNvPr>
          <p:cNvGrpSpPr/>
          <p:nvPr/>
        </p:nvGrpSpPr>
        <p:grpSpPr>
          <a:xfrm>
            <a:off x="9759113" y="2548832"/>
            <a:ext cx="914400" cy="1101057"/>
            <a:chOff x="9759113" y="2020338"/>
            <a:chExt cx="914400" cy="1101057"/>
          </a:xfrm>
        </p:grpSpPr>
        <p:pic>
          <p:nvPicPr>
            <p:cNvPr id="47" name="图形 46" descr="打开的信封 轮廓">
              <a:extLst>
                <a:ext uri="{FF2B5EF4-FFF2-40B4-BE49-F238E27FC236}">
                  <a16:creationId xmlns:a16="http://schemas.microsoft.com/office/drawing/2014/main" id="{8650BBAB-5228-6619-8C5E-255743ABFC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59113" y="2020338"/>
              <a:ext cx="914400" cy="914400"/>
            </a:xfrm>
            <a:prstGeom prst="rect">
              <a:avLst/>
            </a:prstGeom>
          </p:spPr>
        </p:pic>
        <p:sp>
          <p:nvSpPr>
            <p:cNvPr id="48" name="文本框 47">
              <a:extLst>
                <a:ext uri="{FF2B5EF4-FFF2-40B4-BE49-F238E27FC236}">
                  <a16:creationId xmlns:a16="http://schemas.microsoft.com/office/drawing/2014/main" id="{1C7B2B6D-B3D6-8089-47E4-FA07BF6650F4}"/>
                </a:ext>
              </a:extLst>
            </p:cNvPr>
            <p:cNvSpPr txBox="1"/>
            <p:nvPr/>
          </p:nvSpPr>
          <p:spPr>
            <a:xfrm>
              <a:off x="9818490" y="2844396"/>
              <a:ext cx="815951" cy="276999"/>
            </a:xfrm>
            <a:prstGeom prst="rect">
              <a:avLst/>
            </a:prstGeom>
            <a:noFill/>
          </p:spPr>
          <p:txBody>
            <a:bodyPr wrap="square" rtlCol="0">
              <a:spAutoFit/>
            </a:bodyPr>
            <a:lstStyle/>
            <a:p>
              <a:r>
                <a:rPr lang="zh-CN" altLang="en-US" sz="1200">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请求数据</a:t>
              </a:r>
              <a:endParaRPr lang="zh-CN" altLang="en-US" sz="1200" dirty="0">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9" name="组合 48">
            <a:extLst>
              <a:ext uri="{FF2B5EF4-FFF2-40B4-BE49-F238E27FC236}">
                <a16:creationId xmlns:a16="http://schemas.microsoft.com/office/drawing/2014/main" id="{124B4D4E-3423-F5DD-A71B-85D8B9F7F46C}"/>
              </a:ext>
            </a:extLst>
          </p:cNvPr>
          <p:cNvGrpSpPr/>
          <p:nvPr/>
        </p:nvGrpSpPr>
        <p:grpSpPr>
          <a:xfrm>
            <a:off x="1416848" y="2533360"/>
            <a:ext cx="914400" cy="1104438"/>
            <a:chOff x="1416848" y="2059730"/>
            <a:chExt cx="914400" cy="1104438"/>
          </a:xfrm>
        </p:grpSpPr>
        <p:pic>
          <p:nvPicPr>
            <p:cNvPr id="50" name="图形 49" descr="打开的信封 轮廓">
              <a:extLst>
                <a:ext uri="{FF2B5EF4-FFF2-40B4-BE49-F238E27FC236}">
                  <a16:creationId xmlns:a16="http://schemas.microsoft.com/office/drawing/2014/main" id="{607EFC4F-7BAF-DAE8-EA1B-9C633C1B01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16848" y="2059730"/>
              <a:ext cx="914400" cy="914400"/>
            </a:xfrm>
            <a:prstGeom prst="rect">
              <a:avLst/>
            </a:prstGeom>
          </p:spPr>
        </p:pic>
        <p:sp>
          <p:nvSpPr>
            <p:cNvPr id="51" name="文本框 50">
              <a:extLst>
                <a:ext uri="{FF2B5EF4-FFF2-40B4-BE49-F238E27FC236}">
                  <a16:creationId xmlns:a16="http://schemas.microsoft.com/office/drawing/2014/main" id="{8C93BB0B-24FF-4FCA-C3F2-7984B813847A}"/>
                </a:ext>
              </a:extLst>
            </p:cNvPr>
            <p:cNvSpPr txBox="1"/>
            <p:nvPr/>
          </p:nvSpPr>
          <p:spPr>
            <a:xfrm>
              <a:off x="1466118" y="2887169"/>
              <a:ext cx="819410" cy="276999"/>
            </a:xfrm>
            <a:prstGeom prst="rect">
              <a:avLst/>
            </a:prstGeom>
            <a:noFill/>
          </p:spPr>
          <p:txBody>
            <a:bodyPr wrap="square" rtlCol="0">
              <a:spAutoFit/>
            </a:bodyPr>
            <a:lstStyle/>
            <a:p>
              <a:r>
                <a:rPr lang="zh-CN" altLang="en-US" sz="1200">
                  <a:solidFill>
                    <a:srgbClr val="92D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响应数据</a:t>
              </a:r>
              <a:endParaRPr lang="zh-CN" altLang="en-US" sz="1200" dirty="0">
                <a:solidFill>
                  <a:srgbClr val="92D05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52" name="文本框 51">
            <a:extLst>
              <a:ext uri="{FF2B5EF4-FFF2-40B4-BE49-F238E27FC236}">
                <a16:creationId xmlns:a16="http://schemas.microsoft.com/office/drawing/2014/main" id="{6693189E-86D1-2E9C-864A-E1E07F81A4E0}"/>
              </a:ext>
            </a:extLst>
          </p:cNvPr>
          <p:cNvSpPr txBox="1"/>
          <p:nvPr/>
        </p:nvSpPr>
        <p:spPr>
          <a:xfrm>
            <a:off x="5371592" y="3007555"/>
            <a:ext cx="1096775" cy="338554"/>
          </a:xfrm>
          <a:prstGeom prst="rect">
            <a:avLst/>
          </a:prstGeom>
          <a:noFill/>
        </p:spPr>
        <p:txBody>
          <a:bodyPr wrap="none" rtlCol="0">
            <a:spAutoFit/>
          </a:bodyPr>
          <a:lstStyle/>
          <a:p>
            <a:r>
              <a:rPr lang="en-US" altLang="zh-CN" sz="1600" b="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HTTP</a:t>
            </a:r>
            <a:r>
              <a:rPr lang="zh-CN" altLang="en-US" sz="1600" b="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协议</a:t>
            </a:r>
            <a:endPar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文本占位符 6">
            <a:extLst>
              <a:ext uri="{FF2B5EF4-FFF2-40B4-BE49-F238E27FC236}">
                <a16:creationId xmlns:a16="http://schemas.microsoft.com/office/drawing/2014/main" id="{88152DB4-F445-1F19-EA46-1E87129B96C7}"/>
              </a:ext>
            </a:extLst>
          </p:cNvPr>
          <p:cNvSpPr txBox="1">
            <a:spLocks/>
          </p:cNvSpPr>
          <p:nvPr/>
        </p:nvSpPr>
        <p:spPr>
          <a:xfrm>
            <a:off x="712993" y="1510573"/>
            <a:ext cx="10696687" cy="44930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60000" marR="0" lvl="0" indent="-360000" algn="l" defTabSz="914400" rtl="0" eaLnBrk="0" fontAlgn="base" latinLnBrk="0" hangingPunct="0">
              <a:lnSpc>
                <a:spcPct val="150000"/>
              </a:lnSpc>
              <a:spcBef>
                <a:spcPct val="20000"/>
              </a:spcBef>
              <a:spcAft>
                <a:spcPct val="0"/>
              </a:spcAft>
              <a:buClr>
                <a:srgbClr val="404040"/>
              </a:buClr>
              <a:buSzPct val="85000"/>
              <a:buFont typeface="Wingdings" panose="05000000000000000000" pitchFamily="2" charset="2"/>
              <a:buChar char="l"/>
              <a:tabLst/>
              <a:defRPr/>
            </a:pPr>
            <a:r>
              <a:rPr kumimoji="0" lang="zh-CN" altLang="en-US" sz="1600" b="0" i="0" u="none" strike="noStrike" kern="1200" cap="none" spc="0" normalizeH="0" baseline="0" noProof="0">
                <a:ln>
                  <a:noFill/>
                </a:ln>
                <a:solidFill>
                  <a:prstClr val="black">
                    <a:lumMod val="85000"/>
                    <a:lumOff val="15000"/>
                  </a:prstClr>
                </a:solidFill>
                <a:effectLst/>
                <a:uLnTx/>
                <a:uFillTx/>
                <a:ea typeface="阿里巴巴普惠体" panose="00020600040101010101" pitchFamily="18" charset="-122"/>
              </a:rPr>
              <a:t>概念：</a:t>
            </a:r>
            <a:r>
              <a:rPr kumimoji="0" lang="en-US" altLang="zh-CN" sz="1600" b="0" i="0" u="none" strike="noStrike" kern="1200" cap="none" spc="0" normalizeH="0" baseline="0" noProof="0">
                <a:ln>
                  <a:noFill/>
                </a:ln>
                <a:solidFill>
                  <a:srgbClr val="C00000"/>
                </a:solidFill>
                <a:effectLst/>
                <a:uLnTx/>
                <a:uFillTx/>
                <a:ea typeface="阿里巴巴普惠体" panose="00020600040101010101" pitchFamily="18" charset="-122"/>
              </a:rPr>
              <a:t>H</a:t>
            </a:r>
            <a:r>
              <a:rPr kumimoji="0" lang="en-US" altLang="zh-CN" sz="1600" b="0" i="0" u="none" strike="noStrike" kern="1200" cap="none" spc="0" normalizeH="0" baseline="0" noProof="0">
                <a:ln>
                  <a:noFill/>
                </a:ln>
                <a:solidFill>
                  <a:srgbClr val="333333"/>
                </a:solidFill>
                <a:effectLst/>
                <a:uLnTx/>
                <a:uFillTx/>
                <a:ea typeface="阿里巴巴普惠体" panose="00020600040101010101" pitchFamily="18" charset="-122"/>
              </a:rPr>
              <a:t>yper </a:t>
            </a:r>
            <a:r>
              <a:rPr kumimoji="0" lang="en-US" altLang="zh-CN" sz="1600" b="0" i="0" u="none" strike="noStrike" kern="1200" cap="none" spc="0" normalizeH="0" baseline="0" noProof="0">
                <a:ln>
                  <a:noFill/>
                </a:ln>
                <a:solidFill>
                  <a:srgbClr val="C00000"/>
                </a:solidFill>
                <a:effectLst/>
                <a:uLnTx/>
                <a:uFillTx/>
                <a:ea typeface="阿里巴巴普惠体" panose="00020600040101010101" pitchFamily="18" charset="-122"/>
              </a:rPr>
              <a:t>T</a:t>
            </a:r>
            <a:r>
              <a:rPr kumimoji="0" lang="en-US" altLang="zh-CN" sz="1600" b="0" i="0" u="none" strike="noStrike" kern="1200" cap="none" spc="0" normalizeH="0" baseline="0" noProof="0">
                <a:ln>
                  <a:noFill/>
                </a:ln>
                <a:solidFill>
                  <a:srgbClr val="333333"/>
                </a:solidFill>
                <a:effectLst/>
                <a:uLnTx/>
                <a:uFillTx/>
                <a:ea typeface="阿里巴巴普惠体" panose="00020600040101010101" pitchFamily="18" charset="-122"/>
              </a:rPr>
              <a:t>ext </a:t>
            </a:r>
            <a:r>
              <a:rPr kumimoji="0" lang="en-US" altLang="zh-CN" sz="1600" b="0" i="0" u="none" strike="noStrike" kern="1200" cap="none" spc="0" normalizeH="0" baseline="0" noProof="0">
                <a:ln>
                  <a:noFill/>
                </a:ln>
                <a:solidFill>
                  <a:srgbClr val="C00000"/>
                </a:solidFill>
                <a:effectLst/>
                <a:uLnTx/>
                <a:uFillTx/>
                <a:ea typeface="阿里巴巴普惠体" panose="00020600040101010101" pitchFamily="18" charset="-122"/>
              </a:rPr>
              <a:t>T</a:t>
            </a:r>
            <a:r>
              <a:rPr kumimoji="0" lang="en-US" altLang="zh-CN" sz="1600" b="0" i="0" u="none" strike="noStrike" kern="1200" cap="none" spc="0" normalizeH="0" baseline="0" noProof="0">
                <a:ln>
                  <a:noFill/>
                </a:ln>
                <a:solidFill>
                  <a:srgbClr val="333333"/>
                </a:solidFill>
                <a:effectLst/>
                <a:uLnTx/>
                <a:uFillTx/>
                <a:ea typeface="阿里巴巴普惠体" panose="00020600040101010101" pitchFamily="18" charset="-122"/>
              </a:rPr>
              <a:t>ransfer </a:t>
            </a:r>
            <a:r>
              <a:rPr kumimoji="0" lang="en-US" altLang="zh-CN" sz="1600" b="0" i="0" u="none" strike="noStrike" kern="1200" cap="none" spc="0" normalizeH="0" baseline="0" noProof="0">
                <a:ln>
                  <a:noFill/>
                </a:ln>
                <a:solidFill>
                  <a:srgbClr val="C00000"/>
                </a:solidFill>
                <a:effectLst/>
                <a:uLnTx/>
                <a:uFillTx/>
                <a:ea typeface="阿里巴巴普惠体" panose="00020600040101010101" pitchFamily="18" charset="-122"/>
              </a:rPr>
              <a:t>P</a:t>
            </a:r>
            <a:r>
              <a:rPr kumimoji="0" lang="en-US" altLang="zh-CN" sz="1600" b="0" i="0" u="none" strike="noStrike" kern="1200" cap="none" spc="0" normalizeH="0" baseline="0" noProof="0">
                <a:ln>
                  <a:noFill/>
                </a:ln>
                <a:solidFill>
                  <a:srgbClr val="333333"/>
                </a:solidFill>
                <a:effectLst/>
                <a:uLnTx/>
                <a:uFillTx/>
                <a:ea typeface="阿里巴巴普惠体" panose="00020600040101010101" pitchFamily="18" charset="-122"/>
              </a:rPr>
              <a:t>rotocol</a:t>
            </a:r>
            <a:r>
              <a:rPr kumimoji="0" lang="zh-CN" altLang="en-US" sz="1600" b="0" i="0" u="none" strike="noStrike" kern="1200" cap="none" spc="0" normalizeH="0" baseline="0" noProof="0">
                <a:ln>
                  <a:noFill/>
                </a:ln>
                <a:solidFill>
                  <a:prstClr val="black">
                    <a:lumMod val="85000"/>
                    <a:lumOff val="15000"/>
                  </a:prstClr>
                </a:solidFill>
                <a:effectLst/>
                <a:uLnTx/>
                <a:uFillTx/>
                <a:ea typeface="阿里巴巴普惠体" panose="00020600040101010101" pitchFamily="18" charset="-122"/>
              </a:rPr>
              <a:t>，超文本传输协议，规定了浏览器和服务器之间数据传输的规则。</a:t>
            </a:r>
            <a:endParaRPr kumimoji="0" lang="en-US" altLang="zh-CN" sz="1600" b="0" i="0" u="none" strike="noStrike" kern="1200" cap="none" spc="0" normalizeH="0" baseline="0" noProof="0">
              <a:ln>
                <a:noFill/>
              </a:ln>
              <a:solidFill>
                <a:prstClr val="black">
                  <a:lumMod val="85000"/>
                  <a:lumOff val="15000"/>
                </a:prstClr>
              </a:solidFill>
              <a:effectLst/>
              <a:uLnTx/>
              <a:uFillTx/>
              <a:ea typeface="阿里巴巴普惠体" panose="00020600040101010101" pitchFamily="18" charset="-122"/>
            </a:endParaRPr>
          </a:p>
        </p:txBody>
      </p:sp>
      <p:pic>
        <p:nvPicPr>
          <p:cNvPr id="5122" name="Picture 2">
            <a:extLst>
              <a:ext uri="{FF2B5EF4-FFF2-40B4-BE49-F238E27FC236}">
                <a16:creationId xmlns:a16="http://schemas.microsoft.com/office/drawing/2014/main" id="{1F33FC7A-90EE-3193-3D2D-DDE848C068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3611" y="4052186"/>
            <a:ext cx="7584879" cy="2683151"/>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3">
            <a:extLst>
              <a:ext uri="{FF2B5EF4-FFF2-40B4-BE49-F238E27FC236}">
                <a16:creationId xmlns:a16="http://schemas.microsoft.com/office/drawing/2014/main" id="{87B707BF-2129-A3B5-B8A4-D0E05BB9E620}"/>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协议</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Tree>
    <p:extLst>
      <p:ext uri="{BB962C8B-B14F-4D97-AF65-F5344CB8AC3E}">
        <p14:creationId xmlns:p14="http://schemas.microsoft.com/office/powerpoint/2010/main" val="2864998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EC2B4D9-ED9C-6A74-6D32-79FE7706AC32}"/>
              </a:ext>
            </a:extLst>
          </p:cNvPr>
          <p:cNvPicPr>
            <a:picLocks noChangeAspect="1"/>
          </p:cNvPicPr>
          <p:nvPr/>
        </p:nvPicPr>
        <p:blipFill>
          <a:blip r:embed="rId2"/>
          <a:stretch>
            <a:fillRect/>
          </a:stretch>
        </p:blipFill>
        <p:spPr>
          <a:xfrm>
            <a:off x="873747" y="2412805"/>
            <a:ext cx="7418056" cy="2846087"/>
          </a:xfrm>
          <a:prstGeom prst="rect">
            <a:avLst/>
          </a:prstGeom>
        </p:spPr>
      </p:pic>
      <p:sp>
        <p:nvSpPr>
          <p:cNvPr id="3" name="标题 4">
            <a:extLst>
              <a:ext uri="{FF2B5EF4-FFF2-40B4-BE49-F238E27FC236}">
                <a16:creationId xmlns:a16="http://schemas.microsoft.com/office/drawing/2014/main" id="{DB86178D-9614-0E1F-1916-4ECE19FE6A4B}"/>
              </a:ext>
            </a:extLst>
          </p:cNvPr>
          <p:cNvSpPr txBox="1">
            <a:spLocks/>
          </p:cNvSpPr>
          <p:nvPr/>
        </p:nvSpPr>
        <p:spPr>
          <a:xfrm>
            <a:off x="746600" y="1138189"/>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AD2A26"/>
                </a:solidFill>
                <a:effectLst/>
                <a:uLnTx/>
                <a:uFillTx/>
                <a:ea typeface="Alibaba PuHuiTi Medium" pitchFamily="18" charset="-122"/>
              </a:rPr>
              <a:t>请求响应介绍</a:t>
            </a:r>
            <a:r>
              <a:rPr kumimoji="0" lang="en-US" altLang="zh-CN" sz="20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2000" b="0" i="0" u="none" strike="noStrike" kern="1200" cap="none" spc="0" normalizeH="0" baseline="0" noProof="0" dirty="0">
                <a:ln>
                  <a:noFill/>
                </a:ln>
                <a:solidFill>
                  <a:srgbClr val="AD2A26"/>
                </a:solidFill>
                <a:effectLst/>
                <a:uLnTx/>
                <a:uFillTx/>
                <a:ea typeface="Alibaba PuHuiTi Medium" pitchFamily="18" charset="-122"/>
              </a:rPr>
              <a:t>响应格式</a:t>
            </a:r>
          </a:p>
        </p:txBody>
      </p:sp>
      <p:grpSp>
        <p:nvGrpSpPr>
          <p:cNvPr id="4" name="组合 3">
            <a:extLst>
              <a:ext uri="{FF2B5EF4-FFF2-40B4-BE49-F238E27FC236}">
                <a16:creationId xmlns:a16="http://schemas.microsoft.com/office/drawing/2014/main" id="{0B2C9AE9-C6E0-6B67-A20F-F6F643D0BDEF}"/>
              </a:ext>
            </a:extLst>
          </p:cNvPr>
          <p:cNvGrpSpPr/>
          <p:nvPr/>
        </p:nvGrpSpPr>
        <p:grpSpPr>
          <a:xfrm>
            <a:off x="4920" y="2671320"/>
            <a:ext cx="827734" cy="964635"/>
            <a:chOff x="1416848" y="2059730"/>
            <a:chExt cx="963669" cy="1123053"/>
          </a:xfrm>
        </p:grpSpPr>
        <p:pic>
          <p:nvPicPr>
            <p:cNvPr id="5" name="图形 4" descr="打开的信封 轮廓">
              <a:extLst>
                <a:ext uri="{FF2B5EF4-FFF2-40B4-BE49-F238E27FC236}">
                  <a16:creationId xmlns:a16="http://schemas.microsoft.com/office/drawing/2014/main" id="{8F9F22A3-8FBB-3A63-EA20-66E1D956AA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6848" y="2059730"/>
              <a:ext cx="914400" cy="914400"/>
            </a:xfrm>
            <a:prstGeom prst="rect">
              <a:avLst/>
            </a:prstGeom>
          </p:spPr>
        </p:pic>
        <p:sp>
          <p:nvSpPr>
            <p:cNvPr id="6" name="文本框 5">
              <a:extLst>
                <a:ext uri="{FF2B5EF4-FFF2-40B4-BE49-F238E27FC236}">
                  <a16:creationId xmlns:a16="http://schemas.microsoft.com/office/drawing/2014/main" id="{894DBA3C-33C3-35B1-774A-DF1C5FB8FF97}"/>
                </a:ext>
              </a:extLst>
            </p:cNvPr>
            <p:cNvSpPr txBox="1"/>
            <p:nvPr/>
          </p:nvSpPr>
          <p:spPr>
            <a:xfrm>
              <a:off x="1466118" y="2887168"/>
              <a:ext cx="914399" cy="295615"/>
            </a:xfrm>
            <a:prstGeom prst="rect">
              <a:avLst/>
            </a:prstGeom>
            <a:noFill/>
          </p:spPr>
          <p:txBody>
            <a:bodyPr wrap="square" rtlCol="0">
              <a:spAutoFit/>
            </a:bodyPr>
            <a:lstStyle/>
            <a:p>
              <a:r>
                <a:rPr lang="zh-CN" altLang="en-US" sz="1050">
                  <a:solidFill>
                    <a:srgbClr val="92D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响应数据</a:t>
              </a:r>
              <a:endParaRPr lang="zh-CN" altLang="en-US" sz="1050" dirty="0">
                <a:solidFill>
                  <a:srgbClr val="92D05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7" name="矩形: 圆角 6">
            <a:extLst>
              <a:ext uri="{FF2B5EF4-FFF2-40B4-BE49-F238E27FC236}">
                <a16:creationId xmlns:a16="http://schemas.microsoft.com/office/drawing/2014/main" id="{E9164292-9395-409B-5061-934A301F8C5F}"/>
              </a:ext>
            </a:extLst>
          </p:cNvPr>
          <p:cNvSpPr/>
          <p:nvPr/>
        </p:nvSpPr>
        <p:spPr>
          <a:xfrm>
            <a:off x="903727" y="2482045"/>
            <a:ext cx="7274685" cy="453556"/>
          </a:xfrm>
          <a:prstGeom prst="roundRect">
            <a:avLst/>
          </a:prstGeom>
          <a:solidFill>
            <a:srgbClr val="FF000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8" name="矩形: 圆角 7">
            <a:extLst>
              <a:ext uri="{FF2B5EF4-FFF2-40B4-BE49-F238E27FC236}">
                <a16:creationId xmlns:a16="http://schemas.microsoft.com/office/drawing/2014/main" id="{D4885A07-07C5-89DE-ACF0-07B0B51F8D67}"/>
              </a:ext>
            </a:extLst>
          </p:cNvPr>
          <p:cNvSpPr/>
          <p:nvPr/>
        </p:nvSpPr>
        <p:spPr>
          <a:xfrm>
            <a:off x="930915" y="2956481"/>
            <a:ext cx="7261091" cy="1798940"/>
          </a:xfrm>
          <a:prstGeom prst="roundRect">
            <a:avLst>
              <a:gd name="adj" fmla="val 2661"/>
            </a:avLst>
          </a:prstGeom>
          <a:solidFill>
            <a:srgbClr val="F6BB0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9" name="矩形: 圆角 8">
            <a:extLst>
              <a:ext uri="{FF2B5EF4-FFF2-40B4-BE49-F238E27FC236}">
                <a16:creationId xmlns:a16="http://schemas.microsoft.com/office/drawing/2014/main" id="{25434096-13AE-5586-5332-428BF0B2E870}"/>
              </a:ext>
            </a:extLst>
          </p:cNvPr>
          <p:cNvSpPr/>
          <p:nvPr/>
        </p:nvSpPr>
        <p:spPr>
          <a:xfrm>
            <a:off x="910524" y="4755421"/>
            <a:ext cx="7274686" cy="453558"/>
          </a:xfrm>
          <a:prstGeom prst="roundRect">
            <a:avLst>
              <a:gd name="adj" fmla="val 10253"/>
            </a:avLst>
          </a:prstGeom>
          <a:solidFill>
            <a:srgbClr val="00B05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10" name="!!响应行">
            <a:extLst>
              <a:ext uri="{FF2B5EF4-FFF2-40B4-BE49-F238E27FC236}">
                <a16:creationId xmlns:a16="http://schemas.microsoft.com/office/drawing/2014/main" id="{2E749641-29CA-6678-7EC6-7CCE58C24371}"/>
              </a:ext>
            </a:extLst>
          </p:cNvPr>
          <p:cNvSpPr/>
          <p:nvPr/>
        </p:nvSpPr>
        <p:spPr>
          <a:xfrm>
            <a:off x="8291804" y="2520281"/>
            <a:ext cx="3595399" cy="582666"/>
          </a:xfrm>
          <a:prstGeom prst="roundRect">
            <a:avLst>
              <a:gd name="adj" fmla="val 11363"/>
            </a:avLst>
          </a:prstGeom>
          <a:solidFill>
            <a:srgbClr val="FFCCCC"/>
          </a:solid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响应行</a:t>
            </a:r>
            <a:r>
              <a:rPr kumimoji="0" lang="zh-CN" altLang="en-US"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：响应数据第一行</a:t>
            </a:r>
            <a:r>
              <a:rPr kumimoji="0" lang="en-US" altLang="zh-CN"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协议、状态码、描述</a:t>
            </a:r>
            <a:r>
              <a:rPr kumimoji="0" lang="en-US" altLang="zh-CN"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响应头">
            <a:extLst>
              <a:ext uri="{FF2B5EF4-FFF2-40B4-BE49-F238E27FC236}">
                <a16:creationId xmlns:a16="http://schemas.microsoft.com/office/drawing/2014/main" id="{FF98F2BB-3171-67DD-C74C-404CDB4708DA}"/>
              </a:ext>
            </a:extLst>
          </p:cNvPr>
          <p:cNvSpPr/>
          <p:nvPr/>
        </p:nvSpPr>
        <p:spPr>
          <a:xfrm>
            <a:off x="8291803" y="3463721"/>
            <a:ext cx="3595399" cy="582666"/>
          </a:xfrm>
          <a:prstGeom prst="roundRect">
            <a:avLst>
              <a:gd name="adj" fmla="val 7506"/>
            </a:avLst>
          </a:prstGeom>
          <a:solidFill>
            <a:srgbClr val="FDF1CC"/>
          </a:solid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响应头</a:t>
            </a:r>
            <a:r>
              <a:rPr kumimoji="0" lang="zh-CN" altLang="en-US"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：第二行开始，格式</a:t>
            </a:r>
            <a:r>
              <a:rPr kumimoji="0" lang="en-US" altLang="zh-CN"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key</a:t>
            </a:r>
            <a:r>
              <a:rPr kumimoji="0" lang="zh-CN" altLang="en-US"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value</a:t>
            </a:r>
            <a:endParaRPr kumimoji="0" lang="zh-CN" altLang="en-US"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圆角 11">
            <a:extLst>
              <a:ext uri="{FF2B5EF4-FFF2-40B4-BE49-F238E27FC236}">
                <a16:creationId xmlns:a16="http://schemas.microsoft.com/office/drawing/2014/main" id="{776E3A70-0157-CE09-A4C6-A8C0C85E21F7}"/>
              </a:ext>
            </a:extLst>
          </p:cNvPr>
          <p:cNvSpPr/>
          <p:nvPr/>
        </p:nvSpPr>
        <p:spPr>
          <a:xfrm>
            <a:off x="7850001" y="5279772"/>
            <a:ext cx="3595399" cy="582666"/>
          </a:xfrm>
          <a:prstGeom prst="roundRect">
            <a:avLst>
              <a:gd name="adj" fmla="val 8840"/>
            </a:avLst>
          </a:prstGeom>
          <a:solidFill>
            <a:srgbClr val="CCEFDC"/>
          </a:solidFill>
          <a:ln w="25400" cap="flat" cmpd="sng" algn="ctr">
            <a:solidFill>
              <a:srgbClr val="CCEFDC"/>
            </a:solid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响应体</a:t>
            </a:r>
            <a:r>
              <a:rPr kumimoji="0" lang="zh-CN" altLang="en-US"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：最后一部分，存放响应数据</a:t>
            </a:r>
          </a:p>
        </p:txBody>
      </p:sp>
      <p:sp>
        <p:nvSpPr>
          <p:cNvPr id="13" name="标题 3">
            <a:extLst>
              <a:ext uri="{FF2B5EF4-FFF2-40B4-BE49-F238E27FC236}">
                <a16:creationId xmlns:a16="http://schemas.microsoft.com/office/drawing/2014/main" id="{F4E5A3B0-20F1-952C-9553-B963CE0B2285}"/>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协议</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Tree>
    <p:extLst>
      <p:ext uri="{BB962C8B-B14F-4D97-AF65-F5344CB8AC3E}">
        <p14:creationId xmlns:p14="http://schemas.microsoft.com/office/powerpoint/2010/main" val="177544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9D47E35F-6D2F-2448-BDAA-AAE394C1E5BE}"/>
              </a:ext>
            </a:extLst>
          </p:cNvPr>
          <p:cNvGrpSpPr/>
          <p:nvPr/>
        </p:nvGrpSpPr>
        <p:grpSpPr>
          <a:xfrm>
            <a:off x="4030883" y="1698915"/>
            <a:ext cx="7638602" cy="4142554"/>
            <a:chOff x="1149436" y="1478384"/>
            <a:chExt cx="7754418" cy="2484705"/>
          </a:xfrm>
        </p:grpSpPr>
        <p:sp>
          <p:nvSpPr>
            <p:cNvPr id="4" name="矩形 3">
              <a:extLst>
                <a:ext uri="{FF2B5EF4-FFF2-40B4-BE49-F238E27FC236}">
                  <a16:creationId xmlns:a16="http://schemas.microsoft.com/office/drawing/2014/main" id="{6CA67630-3DC6-470B-3F80-793D8FBB93B3}"/>
                </a:ext>
              </a:extLst>
            </p:cNvPr>
            <p:cNvSpPr/>
            <p:nvPr/>
          </p:nvSpPr>
          <p:spPr>
            <a:xfrm>
              <a:off x="1149436" y="1803425"/>
              <a:ext cx="836450" cy="19763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Calibri"/>
                  <a:ea typeface="阿里巴巴普惠体" panose="00020600040101010101"/>
                  <a:cs typeface="+mn-cs"/>
                </a:rPr>
                <a:t>浏览器</a:t>
              </a:r>
            </a:p>
          </p:txBody>
        </p:sp>
        <p:sp>
          <p:nvSpPr>
            <p:cNvPr id="5" name="矩形 4">
              <a:extLst>
                <a:ext uri="{FF2B5EF4-FFF2-40B4-BE49-F238E27FC236}">
                  <a16:creationId xmlns:a16="http://schemas.microsoft.com/office/drawing/2014/main" id="{71FC6AE5-9AAE-56EF-C667-430491AB181A}"/>
                </a:ext>
              </a:extLst>
            </p:cNvPr>
            <p:cNvSpPr/>
            <p:nvPr/>
          </p:nvSpPr>
          <p:spPr>
            <a:xfrm>
              <a:off x="3064604" y="1803424"/>
              <a:ext cx="1257518" cy="198848"/>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Calibri"/>
                  <a:ea typeface="阿里巴巴普惠体" panose="00020600040101010101"/>
                  <a:cs typeface="+mn-cs"/>
                </a:rPr>
                <a:t>前端服务器</a:t>
              </a:r>
            </a:p>
          </p:txBody>
        </p:sp>
        <p:sp>
          <p:nvSpPr>
            <p:cNvPr id="6" name="矩形 5">
              <a:extLst>
                <a:ext uri="{FF2B5EF4-FFF2-40B4-BE49-F238E27FC236}">
                  <a16:creationId xmlns:a16="http://schemas.microsoft.com/office/drawing/2014/main" id="{15A1DCA0-BC69-1AC1-386F-E685445053A7}"/>
                </a:ext>
              </a:extLst>
            </p:cNvPr>
            <p:cNvSpPr/>
            <p:nvPr/>
          </p:nvSpPr>
          <p:spPr>
            <a:xfrm>
              <a:off x="5251813" y="1803424"/>
              <a:ext cx="1279411" cy="198848"/>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Calibri"/>
                  <a:ea typeface="阿里巴巴普惠体" panose="00020600040101010101"/>
                  <a:cs typeface="+mn-cs"/>
                </a:rPr>
                <a:t>后端服务器</a:t>
              </a:r>
            </a:p>
          </p:txBody>
        </p:sp>
        <p:sp>
          <p:nvSpPr>
            <p:cNvPr id="7" name="矩形 6">
              <a:extLst>
                <a:ext uri="{FF2B5EF4-FFF2-40B4-BE49-F238E27FC236}">
                  <a16:creationId xmlns:a16="http://schemas.microsoft.com/office/drawing/2014/main" id="{80851084-9B6D-CDF0-E111-1C05D2E63D13}"/>
                </a:ext>
              </a:extLst>
            </p:cNvPr>
            <p:cNvSpPr/>
            <p:nvPr/>
          </p:nvSpPr>
          <p:spPr>
            <a:xfrm>
              <a:off x="7476096" y="1803424"/>
              <a:ext cx="1427758" cy="198848"/>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Calibri"/>
                  <a:ea typeface="阿里巴巴普惠体" panose="00020600040101010101"/>
                  <a:cs typeface="+mn-cs"/>
                </a:rPr>
                <a:t>数据库服务器</a:t>
              </a:r>
            </a:p>
          </p:txBody>
        </p:sp>
        <p:cxnSp>
          <p:nvCxnSpPr>
            <p:cNvPr id="8" name="直接连接符 7">
              <a:extLst>
                <a:ext uri="{FF2B5EF4-FFF2-40B4-BE49-F238E27FC236}">
                  <a16:creationId xmlns:a16="http://schemas.microsoft.com/office/drawing/2014/main" id="{6E18C0E1-FB68-F7E7-4528-61D4E72119A4}"/>
                </a:ext>
              </a:extLst>
            </p:cNvPr>
            <p:cNvCxnSpPr>
              <a:cxnSpLocks/>
            </p:cNvCxnSpPr>
            <p:nvPr/>
          </p:nvCxnSpPr>
          <p:spPr>
            <a:xfrm flipH="1">
              <a:off x="1468888" y="2001058"/>
              <a:ext cx="18975" cy="1962031"/>
            </a:xfrm>
            <a:prstGeom prst="line">
              <a:avLst/>
            </a:prstGeom>
            <a:noFill/>
            <a:ln w="19050" cap="flat" cmpd="sng" algn="ctr">
              <a:solidFill>
                <a:srgbClr val="4F81BD"/>
              </a:solidFill>
              <a:prstDash val="dash"/>
              <a:round/>
              <a:headEnd type="none" w="med" len="med"/>
              <a:tailEnd type="none" w="med" len="med"/>
            </a:ln>
            <a:effectLst/>
          </p:spPr>
        </p:cxnSp>
        <p:cxnSp>
          <p:nvCxnSpPr>
            <p:cNvPr id="9" name="直接连接符 8">
              <a:extLst>
                <a:ext uri="{FF2B5EF4-FFF2-40B4-BE49-F238E27FC236}">
                  <a16:creationId xmlns:a16="http://schemas.microsoft.com/office/drawing/2014/main" id="{8ADA72E4-B2F9-E2A6-BF9C-2D68A24D002F}"/>
                </a:ext>
              </a:extLst>
            </p:cNvPr>
            <p:cNvCxnSpPr>
              <a:cxnSpLocks/>
            </p:cNvCxnSpPr>
            <p:nvPr/>
          </p:nvCxnSpPr>
          <p:spPr>
            <a:xfrm flipH="1">
              <a:off x="3716585" y="2002271"/>
              <a:ext cx="1" cy="1950335"/>
            </a:xfrm>
            <a:prstGeom prst="line">
              <a:avLst/>
            </a:prstGeom>
            <a:noFill/>
            <a:ln w="19050" cap="flat" cmpd="sng" algn="ctr">
              <a:solidFill>
                <a:srgbClr val="4F81BD"/>
              </a:solidFill>
              <a:prstDash val="dash"/>
              <a:round/>
              <a:headEnd type="none" w="med" len="med"/>
              <a:tailEnd type="none" w="med" len="med"/>
            </a:ln>
            <a:effectLst/>
          </p:spPr>
        </p:cxnSp>
        <p:cxnSp>
          <p:nvCxnSpPr>
            <p:cNvPr id="10" name="直接连接符 9">
              <a:extLst>
                <a:ext uri="{FF2B5EF4-FFF2-40B4-BE49-F238E27FC236}">
                  <a16:creationId xmlns:a16="http://schemas.microsoft.com/office/drawing/2014/main" id="{481E54FF-C891-E099-0651-428654867084}"/>
                </a:ext>
              </a:extLst>
            </p:cNvPr>
            <p:cNvCxnSpPr>
              <a:cxnSpLocks/>
            </p:cNvCxnSpPr>
            <p:nvPr/>
          </p:nvCxnSpPr>
          <p:spPr>
            <a:xfrm flipH="1">
              <a:off x="5910661" y="2002272"/>
              <a:ext cx="1" cy="1950335"/>
            </a:xfrm>
            <a:prstGeom prst="line">
              <a:avLst/>
            </a:prstGeom>
            <a:noFill/>
            <a:ln w="19050" cap="flat" cmpd="sng" algn="ctr">
              <a:solidFill>
                <a:srgbClr val="4F81BD"/>
              </a:solidFill>
              <a:prstDash val="dash"/>
              <a:round/>
              <a:headEnd type="none" w="med" len="med"/>
              <a:tailEnd type="none" w="med" len="med"/>
            </a:ln>
            <a:effectLst/>
          </p:spPr>
        </p:cxnSp>
        <p:cxnSp>
          <p:nvCxnSpPr>
            <p:cNvPr id="11" name="直接连接符 10">
              <a:extLst>
                <a:ext uri="{FF2B5EF4-FFF2-40B4-BE49-F238E27FC236}">
                  <a16:creationId xmlns:a16="http://schemas.microsoft.com/office/drawing/2014/main" id="{82A9AADB-9296-754F-2A1E-B4F243F54B0C}"/>
                </a:ext>
              </a:extLst>
            </p:cNvPr>
            <p:cNvCxnSpPr>
              <a:cxnSpLocks/>
            </p:cNvCxnSpPr>
            <p:nvPr/>
          </p:nvCxnSpPr>
          <p:spPr>
            <a:xfrm flipH="1">
              <a:off x="8246897" y="2002272"/>
              <a:ext cx="1" cy="1950335"/>
            </a:xfrm>
            <a:prstGeom prst="line">
              <a:avLst/>
            </a:prstGeom>
            <a:noFill/>
            <a:ln w="19050" cap="flat" cmpd="sng" algn="ctr">
              <a:solidFill>
                <a:srgbClr val="4F81BD"/>
              </a:solidFill>
              <a:prstDash val="dash"/>
              <a:round/>
              <a:headEnd type="none" w="med" len="med"/>
              <a:tailEnd type="none" w="med" len="med"/>
            </a:ln>
            <a:effectLst/>
          </p:spPr>
        </p:cxnSp>
        <p:cxnSp>
          <p:nvCxnSpPr>
            <p:cNvPr id="12" name="直接箭头连接符 11">
              <a:extLst>
                <a:ext uri="{FF2B5EF4-FFF2-40B4-BE49-F238E27FC236}">
                  <a16:creationId xmlns:a16="http://schemas.microsoft.com/office/drawing/2014/main" id="{44B70A90-7A4E-BCC7-2624-0D89C1E93298}"/>
                </a:ext>
              </a:extLst>
            </p:cNvPr>
            <p:cNvCxnSpPr>
              <a:cxnSpLocks/>
            </p:cNvCxnSpPr>
            <p:nvPr/>
          </p:nvCxnSpPr>
          <p:spPr>
            <a:xfrm>
              <a:off x="1562773" y="2303074"/>
              <a:ext cx="2081099" cy="0"/>
            </a:xfrm>
            <a:prstGeom prst="straightConnector1">
              <a:avLst/>
            </a:prstGeom>
            <a:noFill/>
            <a:ln w="19050" cap="flat" cmpd="sng" algn="ctr">
              <a:solidFill>
                <a:srgbClr val="4F81BD"/>
              </a:solidFill>
              <a:prstDash val="solid"/>
              <a:tailEnd type="triangle"/>
            </a:ln>
            <a:effectLst/>
          </p:spPr>
        </p:cxnSp>
        <p:cxnSp>
          <p:nvCxnSpPr>
            <p:cNvPr id="13" name="直接箭头连接符 12">
              <a:extLst>
                <a:ext uri="{FF2B5EF4-FFF2-40B4-BE49-F238E27FC236}">
                  <a16:creationId xmlns:a16="http://schemas.microsoft.com/office/drawing/2014/main" id="{C034DBC1-C265-C9C1-1C5D-337D7BC19E43}"/>
                </a:ext>
              </a:extLst>
            </p:cNvPr>
            <p:cNvCxnSpPr>
              <a:cxnSpLocks/>
            </p:cNvCxnSpPr>
            <p:nvPr/>
          </p:nvCxnSpPr>
          <p:spPr>
            <a:xfrm flipH="1">
              <a:off x="1554953" y="2507137"/>
              <a:ext cx="2081099" cy="0"/>
            </a:xfrm>
            <a:prstGeom prst="straightConnector1">
              <a:avLst/>
            </a:prstGeom>
            <a:noFill/>
            <a:ln w="19050" cap="flat" cmpd="sng" algn="ctr">
              <a:solidFill>
                <a:srgbClr val="4F81BD"/>
              </a:solidFill>
              <a:prstDash val="sysDash"/>
              <a:tailEnd type="triangle"/>
            </a:ln>
            <a:effectLst/>
          </p:spPr>
        </p:cxnSp>
        <p:sp>
          <p:nvSpPr>
            <p:cNvPr id="14" name="文本占位符 8">
              <a:extLst>
                <a:ext uri="{FF2B5EF4-FFF2-40B4-BE49-F238E27FC236}">
                  <a16:creationId xmlns:a16="http://schemas.microsoft.com/office/drawing/2014/main" id="{FDD647F7-22AC-FA82-AF90-CB80D2191BC6}"/>
                </a:ext>
              </a:extLst>
            </p:cNvPr>
            <p:cNvSpPr txBox="1">
              <a:spLocks/>
            </p:cNvSpPr>
            <p:nvPr/>
          </p:nvSpPr>
          <p:spPr>
            <a:xfrm>
              <a:off x="2322887" y="2101953"/>
              <a:ext cx="744737" cy="181617"/>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请求</a:t>
              </a:r>
              <a:endParaRPr kumimoji="0" lang="en-US" altLang="zh-CN"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15" name="文本占位符 8">
              <a:extLst>
                <a:ext uri="{FF2B5EF4-FFF2-40B4-BE49-F238E27FC236}">
                  <a16:creationId xmlns:a16="http://schemas.microsoft.com/office/drawing/2014/main" id="{713581EB-56A0-2F66-4382-D5FEFF724F46}"/>
                </a:ext>
              </a:extLst>
            </p:cNvPr>
            <p:cNvSpPr txBox="1">
              <a:spLocks/>
            </p:cNvSpPr>
            <p:nvPr/>
          </p:nvSpPr>
          <p:spPr>
            <a:xfrm>
              <a:off x="2356107" y="2450925"/>
              <a:ext cx="681154" cy="181703"/>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响应</a:t>
              </a:r>
              <a:endParaRPr kumimoji="0" lang="en-US" altLang="zh-CN"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16" name="users_94970">
              <a:extLst>
                <a:ext uri="{FF2B5EF4-FFF2-40B4-BE49-F238E27FC236}">
                  <a16:creationId xmlns:a16="http://schemas.microsoft.com/office/drawing/2014/main" id="{E6475356-60A2-E0BD-FF7E-47D48AE584D2}"/>
                </a:ext>
              </a:extLst>
            </p:cNvPr>
            <p:cNvSpPr/>
            <p:nvPr/>
          </p:nvSpPr>
          <p:spPr>
            <a:xfrm>
              <a:off x="1272447" y="1478384"/>
              <a:ext cx="424136" cy="242116"/>
            </a:xfrm>
            <a:custGeom>
              <a:avLst/>
              <a:gdLst>
                <a:gd name="connsiteX0" fmla="*/ 60025 w 605236"/>
                <a:gd name="connsiteY0" fmla="*/ 344571 h 595643"/>
                <a:gd name="connsiteX1" fmla="*/ 290527 w 605236"/>
                <a:gd name="connsiteY1" fmla="*/ 344571 h 595643"/>
                <a:gd name="connsiteX2" fmla="*/ 329370 w 605236"/>
                <a:gd name="connsiteY2" fmla="*/ 376465 h 595643"/>
                <a:gd name="connsiteX3" fmla="*/ 349814 w 605236"/>
                <a:gd name="connsiteY3" fmla="*/ 479931 h 595643"/>
                <a:gd name="connsiteX4" fmla="*/ 331031 w 605236"/>
                <a:gd name="connsiteY4" fmla="*/ 528793 h 595643"/>
                <a:gd name="connsiteX5" fmla="*/ 175276 w 605236"/>
                <a:gd name="connsiteY5" fmla="*/ 595643 h 595643"/>
                <a:gd name="connsiteX6" fmla="*/ 19393 w 605236"/>
                <a:gd name="connsiteY6" fmla="*/ 528793 h 595643"/>
                <a:gd name="connsiteX7" fmla="*/ 738 w 605236"/>
                <a:gd name="connsiteY7" fmla="*/ 479931 h 595643"/>
                <a:gd name="connsiteX8" fmla="*/ 21182 w 605236"/>
                <a:gd name="connsiteY8" fmla="*/ 376465 h 595643"/>
                <a:gd name="connsiteX9" fmla="*/ 60025 w 605236"/>
                <a:gd name="connsiteY9" fmla="*/ 344571 h 595643"/>
                <a:gd name="connsiteX10" fmla="*/ 357987 w 605236"/>
                <a:gd name="connsiteY10" fmla="*/ 252695 h 595643"/>
                <a:gd name="connsiteX11" fmla="*/ 553093 w 605236"/>
                <a:gd name="connsiteY11" fmla="*/ 252695 h 595643"/>
                <a:gd name="connsiteX12" fmla="*/ 587208 w 605236"/>
                <a:gd name="connsiteY12" fmla="*/ 280762 h 595643"/>
                <a:gd name="connsiteX13" fmla="*/ 604585 w 605236"/>
                <a:gd name="connsiteY13" fmla="*/ 368409 h 595643"/>
                <a:gd name="connsiteX14" fmla="*/ 588231 w 605236"/>
                <a:gd name="connsiteY14" fmla="*/ 411020 h 595643"/>
                <a:gd name="connsiteX15" fmla="*/ 455476 w 605236"/>
                <a:gd name="connsiteY15" fmla="*/ 467920 h 595643"/>
                <a:gd name="connsiteX16" fmla="*/ 402323 w 605236"/>
                <a:gd name="connsiteY16" fmla="*/ 455928 h 595643"/>
                <a:gd name="connsiteX17" fmla="*/ 388524 w 605236"/>
                <a:gd name="connsiteY17" fmla="*/ 440618 h 595643"/>
                <a:gd name="connsiteX18" fmla="*/ 388269 w 605236"/>
                <a:gd name="connsiteY18" fmla="*/ 439725 h 595643"/>
                <a:gd name="connsiteX19" fmla="*/ 371403 w 605236"/>
                <a:gd name="connsiteY19" fmla="*/ 354503 h 595643"/>
                <a:gd name="connsiteX20" fmla="*/ 334732 w 605236"/>
                <a:gd name="connsiteY20" fmla="*/ 308064 h 595643"/>
                <a:gd name="connsiteX21" fmla="*/ 322722 w 605236"/>
                <a:gd name="connsiteY21" fmla="*/ 290458 h 595643"/>
                <a:gd name="connsiteX22" fmla="*/ 322722 w 605236"/>
                <a:gd name="connsiteY22" fmla="*/ 289693 h 595643"/>
                <a:gd name="connsiteX23" fmla="*/ 324127 w 605236"/>
                <a:gd name="connsiteY23" fmla="*/ 280762 h 595643"/>
                <a:gd name="connsiteX24" fmla="*/ 357987 w 605236"/>
                <a:gd name="connsiteY24" fmla="*/ 252695 h 595643"/>
                <a:gd name="connsiteX25" fmla="*/ 175276 w 605236"/>
                <a:gd name="connsiteY25" fmla="*/ 50313 h 595643"/>
                <a:gd name="connsiteX26" fmla="*/ 303670 w 605236"/>
                <a:gd name="connsiteY26" fmla="*/ 178531 h 595643"/>
                <a:gd name="connsiteX27" fmla="*/ 175276 w 605236"/>
                <a:gd name="connsiteY27" fmla="*/ 306749 h 595643"/>
                <a:gd name="connsiteX28" fmla="*/ 46882 w 605236"/>
                <a:gd name="connsiteY28" fmla="*/ 178531 h 595643"/>
                <a:gd name="connsiteX29" fmla="*/ 175276 w 605236"/>
                <a:gd name="connsiteY29" fmla="*/ 50313 h 595643"/>
                <a:gd name="connsiteX30" fmla="*/ 455527 w 605236"/>
                <a:gd name="connsiteY30" fmla="*/ 0 h 595643"/>
                <a:gd name="connsiteX31" fmla="*/ 562928 w 605236"/>
                <a:gd name="connsiteY31" fmla="*/ 107260 h 595643"/>
                <a:gd name="connsiteX32" fmla="*/ 455527 w 605236"/>
                <a:gd name="connsiteY32" fmla="*/ 214520 h 595643"/>
                <a:gd name="connsiteX33" fmla="*/ 348126 w 605236"/>
                <a:gd name="connsiteY33" fmla="*/ 107260 h 595643"/>
                <a:gd name="connsiteX34" fmla="*/ 455527 w 605236"/>
                <a:gd name="connsiteY34" fmla="*/ 0 h 59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5236" h="595643">
                  <a:moveTo>
                    <a:pt x="60025" y="344571"/>
                  </a:moveTo>
                  <a:lnTo>
                    <a:pt x="290527" y="344571"/>
                  </a:lnTo>
                  <a:cubicBezTo>
                    <a:pt x="308671" y="344571"/>
                    <a:pt x="325793" y="358605"/>
                    <a:pt x="329370" y="376465"/>
                  </a:cubicBezTo>
                  <a:lnTo>
                    <a:pt x="349814" y="479931"/>
                  </a:lnTo>
                  <a:cubicBezTo>
                    <a:pt x="353136" y="496898"/>
                    <a:pt x="344959" y="518331"/>
                    <a:pt x="331031" y="528793"/>
                  </a:cubicBezTo>
                  <a:cubicBezTo>
                    <a:pt x="327454" y="531472"/>
                    <a:pt x="241079" y="595643"/>
                    <a:pt x="175276" y="595643"/>
                  </a:cubicBezTo>
                  <a:cubicBezTo>
                    <a:pt x="109473" y="595643"/>
                    <a:pt x="23098" y="531472"/>
                    <a:pt x="19393" y="528793"/>
                  </a:cubicBezTo>
                  <a:cubicBezTo>
                    <a:pt x="5593" y="518331"/>
                    <a:pt x="-2584" y="496898"/>
                    <a:pt x="738" y="479931"/>
                  </a:cubicBezTo>
                  <a:lnTo>
                    <a:pt x="21182" y="376465"/>
                  </a:lnTo>
                  <a:cubicBezTo>
                    <a:pt x="24759" y="358605"/>
                    <a:pt x="41753" y="344571"/>
                    <a:pt x="60025" y="344571"/>
                  </a:cubicBezTo>
                  <a:close/>
                  <a:moveTo>
                    <a:pt x="357987" y="252695"/>
                  </a:moveTo>
                  <a:lnTo>
                    <a:pt x="553093" y="252695"/>
                  </a:lnTo>
                  <a:cubicBezTo>
                    <a:pt x="569065" y="252695"/>
                    <a:pt x="584142" y="265070"/>
                    <a:pt x="587208" y="280762"/>
                  </a:cubicBezTo>
                  <a:lnTo>
                    <a:pt x="604585" y="368409"/>
                  </a:lnTo>
                  <a:cubicBezTo>
                    <a:pt x="607524" y="383208"/>
                    <a:pt x="600241" y="401834"/>
                    <a:pt x="588231" y="411020"/>
                  </a:cubicBezTo>
                  <a:cubicBezTo>
                    <a:pt x="585164" y="413316"/>
                    <a:pt x="511696" y="467920"/>
                    <a:pt x="455476" y="467920"/>
                  </a:cubicBezTo>
                  <a:cubicBezTo>
                    <a:pt x="440272" y="467920"/>
                    <a:pt x="422384" y="463838"/>
                    <a:pt x="402323" y="455928"/>
                  </a:cubicBezTo>
                  <a:cubicBezTo>
                    <a:pt x="395679" y="453249"/>
                    <a:pt x="390824" y="447890"/>
                    <a:pt x="388524" y="440618"/>
                  </a:cubicBezTo>
                  <a:lnTo>
                    <a:pt x="388269" y="439725"/>
                  </a:lnTo>
                  <a:lnTo>
                    <a:pt x="371403" y="354503"/>
                  </a:lnTo>
                  <a:cubicBezTo>
                    <a:pt x="367697" y="335621"/>
                    <a:pt x="354537" y="318653"/>
                    <a:pt x="334732" y="308064"/>
                  </a:cubicBezTo>
                  <a:cubicBezTo>
                    <a:pt x="322722" y="301685"/>
                    <a:pt x="322722" y="291607"/>
                    <a:pt x="322722" y="290458"/>
                  </a:cubicBezTo>
                  <a:lnTo>
                    <a:pt x="322722" y="289693"/>
                  </a:lnTo>
                  <a:lnTo>
                    <a:pt x="324127" y="280762"/>
                  </a:lnTo>
                  <a:cubicBezTo>
                    <a:pt x="327194" y="265070"/>
                    <a:pt x="341888" y="252695"/>
                    <a:pt x="357987" y="252695"/>
                  </a:cubicBezTo>
                  <a:close/>
                  <a:moveTo>
                    <a:pt x="175276" y="50313"/>
                  </a:moveTo>
                  <a:cubicBezTo>
                    <a:pt x="246186" y="50313"/>
                    <a:pt x="303670" y="107718"/>
                    <a:pt x="303670" y="178531"/>
                  </a:cubicBezTo>
                  <a:cubicBezTo>
                    <a:pt x="303670" y="249344"/>
                    <a:pt x="246186" y="306749"/>
                    <a:pt x="175276" y="306749"/>
                  </a:cubicBezTo>
                  <a:cubicBezTo>
                    <a:pt x="104366" y="306749"/>
                    <a:pt x="46882" y="249344"/>
                    <a:pt x="46882" y="178531"/>
                  </a:cubicBezTo>
                  <a:cubicBezTo>
                    <a:pt x="46882" y="107718"/>
                    <a:pt x="104366" y="50313"/>
                    <a:pt x="175276" y="50313"/>
                  </a:cubicBezTo>
                  <a:close/>
                  <a:moveTo>
                    <a:pt x="455527" y="0"/>
                  </a:moveTo>
                  <a:cubicBezTo>
                    <a:pt x="514843" y="0"/>
                    <a:pt x="562928" y="48022"/>
                    <a:pt x="562928" y="107260"/>
                  </a:cubicBezTo>
                  <a:cubicBezTo>
                    <a:pt x="562928" y="166498"/>
                    <a:pt x="514843" y="214520"/>
                    <a:pt x="455527" y="214520"/>
                  </a:cubicBezTo>
                  <a:cubicBezTo>
                    <a:pt x="396211" y="214520"/>
                    <a:pt x="348126" y="166498"/>
                    <a:pt x="348126" y="107260"/>
                  </a:cubicBezTo>
                  <a:cubicBezTo>
                    <a:pt x="348126" y="48022"/>
                    <a:pt x="396211" y="0"/>
                    <a:pt x="455527" y="0"/>
                  </a:cubicBezTo>
                  <a:close/>
                </a:path>
              </a:pathLst>
            </a:custGeom>
            <a:solidFill>
              <a:srgbClr val="4F81BD"/>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a:ea typeface="黑体"/>
                <a:cs typeface="+mn-cs"/>
              </a:endParaRPr>
            </a:p>
          </p:txBody>
        </p:sp>
        <p:sp>
          <p:nvSpPr>
            <p:cNvPr id="17" name="矩形: 圆角 16">
              <a:extLst>
                <a:ext uri="{FF2B5EF4-FFF2-40B4-BE49-F238E27FC236}">
                  <a16:creationId xmlns:a16="http://schemas.microsoft.com/office/drawing/2014/main" id="{E1FC71C3-9384-9592-0225-D36BC2AC5618}"/>
                </a:ext>
              </a:extLst>
            </p:cNvPr>
            <p:cNvSpPr/>
            <p:nvPr/>
          </p:nvSpPr>
          <p:spPr>
            <a:xfrm>
              <a:off x="3644050" y="2237691"/>
              <a:ext cx="147172" cy="410588"/>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cxnSp>
          <p:nvCxnSpPr>
            <p:cNvPr id="18" name="直接箭头连接符 17">
              <a:extLst>
                <a:ext uri="{FF2B5EF4-FFF2-40B4-BE49-F238E27FC236}">
                  <a16:creationId xmlns:a16="http://schemas.microsoft.com/office/drawing/2014/main" id="{34C95333-A09C-A840-8BDB-4448FF49BB62}"/>
                </a:ext>
              </a:extLst>
            </p:cNvPr>
            <p:cNvCxnSpPr>
              <a:cxnSpLocks/>
            </p:cNvCxnSpPr>
            <p:nvPr/>
          </p:nvCxnSpPr>
          <p:spPr>
            <a:xfrm>
              <a:off x="1567997" y="2982219"/>
              <a:ext cx="4269080" cy="0"/>
            </a:xfrm>
            <a:prstGeom prst="straightConnector1">
              <a:avLst/>
            </a:prstGeom>
            <a:noFill/>
            <a:ln w="19050" cap="flat" cmpd="sng" algn="ctr">
              <a:solidFill>
                <a:srgbClr val="4F81BD"/>
              </a:solidFill>
              <a:prstDash val="solid"/>
              <a:tailEnd type="triangle"/>
            </a:ln>
            <a:effectLst/>
          </p:spPr>
        </p:cxnSp>
        <p:sp>
          <p:nvSpPr>
            <p:cNvPr id="19" name="矩形: 圆角 18">
              <a:extLst>
                <a:ext uri="{FF2B5EF4-FFF2-40B4-BE49-F238E27FC236}">
                  <a16:creationId xmlns:a16="http://schemas.microsoft.com/office/drawing/2014/main" id="{3EA37356-1F7D-A8C6-0CB3-FE436680B63C}"/>
                </a:ext>
              </a:extLst>
            </p:cNvPr>
            <p:cNvSpPr/>
            <p:nvPr/>
          </p:nvSpPr>
          <p:spPr>
            <a:xfrm>
              <a:off x="5837077" y="2898871"/>
              <a:ext cx="140682" cy="813825"/>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sp>
          <p:nvSpPr>
            <p:cNvPr id="20" name="矩形: 圆角 19">
              <a:extLst>
                <a:ext uri="{FF2B5EF4-FFF2-40B4-BE49-F238E27FC236}">
                  <a16:creationId xmlns:a16="http://schemas.microsoft.com/office/drawing/2014/main" id="{F4EC8499-B60C-5D44-8C33-1E34E6A95688}"/>
                </a:ext>
              </a:extLst>
            </p:cNvPr>
            <p:cNvSpPr/>
            <p:nvPr/>
          </p:nvSpPr>
          <p:spPr>
            <a:xfrm>
              <a:off x="8173315" y="3036023"/>
              <a:ext cx="140682" cy="541534"/>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cxnSp>
          <p:nvCxnSpPr>
            <p:cNvPr id="21" name="直接箭头连接符 20">
              <a:extLst>
                <a:ext uri="{FF2B5EF4-FFF2-40B4-BE49-F238E27FC236}">
                  <a16:creationId xmlns:a16="http://schemas.microsoft.com/office/drawing/2014/main" id="{B64B8763-8AD7-37C8-B8A3-948940280727}"/>
                </a:ext>
              </a:extLst>
            </p:cNvPr>
            <p:cNvCxnSpPr>
              <a:cxnSpLocks/>
            </p:cNvCxnSpPr>
            <p:nvPr/>
          </p:nvCxnSpPr>
          <p:spPr>
            <a:xfrm>
              <a:off x="5977760" y="3134878"/>
              <a:ext cx="2195571" cy="0"/>
            </a:xfrm>
            <a:prstGeom prst="straightConnector1">
              <a:avLst/>
            </a:prstGeom>
            <a:noFill/>
            <a:ln w="19050" cap="flat" cmpd="sng" algn="ctr">
              <a:solidFill>
                <a:srgbClr val="4F81BD"/>
              </a:solidFill>
              <a:prstDash val="solid"/>
              <a:tailEnd type="triangle"/>
            </a:ln>
            <a:effectLst/>
          </p:spPr>
        </p:cxnSp>
        <p:cxnSp>
          <p:nvCxnSpPr>
            <p:cNvPr id="22" name="直接箭头连接符 21">
              <a:extLst>
                <a:ext uri="{FF2B5EF4-FFF2-40B4-BE49-F238E27FC236}">
                  <a16:creationId xmlns:a16="http://schemas.microsoft.com/office/drawing/2014/main" id="{CAEED2DB-ECCA-4134-58D9-7979657689C9}"/>
                </a:ext>
              </a:extLst>
            </p:cNvPr>
            <p:cNvCxnSpPr>
              <a:cxnSpLocks/>
            </p:cNvCxnSpPr>
            <p:nvPr/>
          </p:nvCxnSpPr>
          <p:spPr>
            <a:xfrm flipH="1">
              <a:off x="5977760" y="3450619"/>
              <a:ext cx="2195571" cy="0"/>
            </a:xfrm>
            <a:prstGeom prst="straightConnector1">
              <a:avLst/>
            </a:prstGeom>
            <a:noFill/>
            <a:ln w="19050" cap="flat" cmpd="sng" algn="ctr">
              <a:solidFill>
                <a:srgbClr val="4F81BD"/>
              </a:solidFill>
              <a:prstDash val="sysDash"/>
              <a:tailEnd type="triangle"/>
            </a:ln>
            <a:effectLst/>
          </p:spPr>
        </p:cxnSp>
        <p:cxnSp>
          <p:nvCxnSpPr>
            <p:cNvPr id="23" name="直接箭头连接符 22">
              <a:extLst>
                <a:ext uri="{FF2B5EF4-FFF2-40B4-BE49-F238E27FC236}">
                  <a16:creationId xmlns:a16="http://schemas.microsoft.com/office/drawing/2014/main" id="{40643467-6960-9097-BEA8-BB8807575A56}"/>
                </a:ext>
              </a:extLst>
            </p:cNvPr>
            <p:cNvCxnSpPr>
              <a:cxnSpLocks/>
            </p:cNvCxnSpPr>
            <p:nvPr/>
          </p:nvCxnSpPr>
          <p:spPr>
            <a:xfrm flipH="1">
              <a:off x="1581179" y="3583257"/>
              <a:ext cx="4255897" cy="0"/>
            </a:xfrm>
            <a:prstGeom prst="straightConnector1">
              <a:avLst/>
            </a:prstGeom>
            <a:noFill/>
            <a:ln w="19050" cap="flat" cmpd="sng" algn="ctr">
              <a:solidFill>
                <a:srgbClr val="4F81BD"/>
              </a:solidFill>
              <a:prstDash val="sysDash"/>
              <a:tailEnd type="triangle"/>
            </a:ln>
            <a:effectLst/>
          </p:spPr>
        </p:cxnSp>
        <p:sp>
          <p:nvSpPr>
            <p:cNvPr id="24" name="文本占位符 8">
              <a:extLst>
                <a:ext uri="{FF2B5EF4-FFF2-40B4-BE49-F238E27FC236}">
                  <a16:creationId xmlns:a16="http://schemas.microsoft.com/office/drawing/2014/main" id="{C6CA73DF-CD01-9166-A582-6A8E4F5BA7AE}"/>
                </a:ext>
              </a:extLst>
            </p:cNvPr>
            <p:cNvSpPr txBox="1">
              <a:spLocks/>
            </p:cNvSpPr>
            <p:nvPr/>
          </p:nvSpPr>
          <p:spPr>
            <a:xfrm>
              <a:off x="6777464" y="2903833"/>
              <a:ext cx="843390" cy="181617"/>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请求</a:t>
              </a:r>
              <a:endParaRPr kumimoji="0" lang="en-US" altLang="zh-CN"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25" name="文本占位符 8">
              <a:extLst>
                <a:ext uri="{FF2B5EF4-FFF2-40B4-BE49-F238E27FC236}">
                  <a16:creationId xmlns:a16="http://schemas.microsoft.com/office/drawing/2014/main" id="{78AC81C5-4727-1ADB-76CB-9CA5752290EE}"/>
                </a:ext>
              </a:extLst>
            </p:cNvPr>
            <p:cNvSpPr txBox="1">
              <a:spLocks/>
            </p:cNvSpPr>
            <p:nvPr/>
          </p:nvSpPr>
          <p:spPr>
            <a:xfrm>
              <a:off x="6853234" y="3416577"/>
              <a:ext cx="902431" cy="181703"/>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响应</a:t>
              </a:r>
              <a:endParaRPr kumimoji="0" lang="en-US" altLang="zh-CN"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26" name="矩形: 对角圆角 25">
              <a:extLst>
                <a:ext uri="{FF2B5EF4-FFF2-40B4-BE49-F238E27FC236}">
                  <a16:creationId xmlns:a16="http://schemas.microsoft.com/office/drawing/2014/main" id="{9CA9762C-5325-6002-745E-0120C2D119D6}"/>
                </a:ext>
              </a:extLst>
            </p:cNvPr>
            <p:cNvSpPr/>
            <p:nvPr/>
          </p:nvSpPr>
          <p:spPr>
            <a:xfrm>
              <a:off x="3295059" y="1961029"/>
              <a:ext cx="899929" cy="181616"/>
            </a:xfrm>
            <a:prstGeom prst="round2DiagRect">
              <a:avLst/>
            </a:prstGeom>
            <a:gradFill flip="none" rotWithShape="1">
              <a:gsLst>
                <a:gs pos="0">
                  <a:srgbClr val="C0504D">
                    <a:lumMod val="60000"/>
                    <a:lumOff val="40000"/>
                    <a:tint val="66000"/>
                    <a:satMod val="160000"/>
                  </a:srgbClr>
                </a:gs>
                <a:gs pos="50000">
                  <a:srgbClr val="C0504D">
                    <a:lumMod val="60000"/>
                    <a:lumOff val="40000"/>
                    <a:tint val="44500"/>
                    <a:satMod val="160000"/>
                  </a:srgbClr>
                </a:gs>
                <a:gs pos="100000">
                  <a:srgbClr val="C0504D">
                    <a:lumMod val="60000"/>
                    <a:lumOff val="40000"/>
                    <a:tint val="23500"/>
                    <a:satMod val="160000"/>
                  </a:srgbClr>
                </a:gs>
              </a:gsLst>
              <a:lin ang="2700000" scaled="1"/>
              <a:tileRect/>
            </a:gradFill>
            <a:ln w="6350" cap="flat" cmpd="sng" algn="ctr">
              <a:solidFill>
                <a:sysClr val="windowText" lastClr="000000">
                  <a:lumMod val="65000"/>
                  <a:lumOff val="3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prstClr val="black">
                      <a:lumMod val="65000"/>
                      <a:lumOff val="35000"/>
                    </a:prstClr>
                  </a:solidFill>
                  <a:effectLst/>
                  <a:uLnTx/>
                  <a:uFillTx/>
                  <a:latin typeface="Calibri"/>
                  <a:ea typeface="黑体"/>
                  <a:cs typeface="+mn-cs"/>
                </a:rPr>
                <a:t>前端程序</a:t>
              </a:r>
            </a:p>
          </p:txBody>
        </p:sp>
        <p:sp>
          <p:nvSpPr>
            <p:cNvPr id="27" name="矩形: 对角圆角 26">
              <a:extLst>
                <a:ext uri="{FF2B5EF4-FFF2-40B4-BE49-F238E27FC236}">
                  <a16:creationId xmlns:a16="http://schemas.microsoft.com/office/drawing/2014/main" id="{DAECECA5-16A2-720D-4591-EF8BBAC48CF3}"/>
                </a:ext>
              </a:extLst>
            </p:cNvPr>
            <p:cNvSpPr/>
            <p:nvPr/>
          </p:nvSpPr>
          <p:spPr>
            <a:xfrm>
              <a:off x="5387983" y="1972014"/>
              <a:ext cx="1000449" cy="181616"/>
            </a:xfrm>
            <a:prstGeom prst="round2Diag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w="6350"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lumMod val="65000"/>
                      <a:lumOff val="35000"/>
                    </a:prstClr>
                  </a:solidFill>
                  <a:effectLst/>
                  <a:uLnTx/>
                  <a:uFillTx/>
                  <a:latin typeface="Calibri"/>
                  <a:ea typeface="黑体"/>
                  <a:cs typeface="+mn-cs"/>
                </a:rPr>
                <a:t>Java</a:t>
              </a:r>
              <a:r>
                <a:rPr kumimoji="0" lang="zh-CN" altLang="en-US" sz="1600" b="0" i="0" u="none" strike="noStrike" kern="0" cap="none" spc="0" normalizeH="0" baseline="0" noProof="0" dirty="0">
                  <a:ln>
                    <a:noFill/>
                  </a:ln>
                  <a:solidFill>
                    <a:prstClr val="black">
                      <a:lumMod val="65000"/>
                      <a:lumOff val="35000"/>
                    </a:prstClr>
                  </a:solidFill>
                  <a:effectLst/>
                  <a:uLnTx/>
                  <a:uFillTx/>
                  <a:latin typeface="Calibri"/>
                  <a:ea typeface="黑体"/>
                  <a:cs typeface="+mn-cs"/>
                </a:rPr>
                <a:t>程序</a:t>
              </a:r>
            </a:p>
          </p:txBody>
        </p:sp>
        <p:sp>
          <p:nvSpPr>
            <p:cNvPr id="28" name="文本占位符 8">
              <a:extLst>
                <a:ext uri="{FF2B5EF4-FFF2-40B4-BE49-F238E27FC236}">
                  <a16:creationId xmlns:a16="http://schemas.microsoft.com/office/drawing/2014/main" id="{F868D30A-244E-D293-FB65-6DA729E9B1C7}"/>
                </a:ext>
              </a:extLst>
            </p:cNvPr>
            <p:cNvSpPr txBox="1">
              <a:spLocks/>
            </p:cNvSpPr>
            <p:nvPr/>
          </p:nvSpPr>
          <p:spPr>
            <a:xfrm>
              <a:off x="2964618" y="2762466"/>
              <a:ext cx="753961" cy="181617"/>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请求</a:t>
              </a:r>
              <a:endParaRPr kumimoji="0" lang="en-US" altLang="zh-CN"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29" name="文本占位符 8">
              <a:extLst>
                <a:ext uri="{FF2B5EF4-FFF2-40B4-BE49-F238E27FC236}">
                  <a16:creationId xmlns:a16="http://schemas.microsoft.com/office/drawing/2014/main" id="{A6E84888-1148-9F8E-9806-1E74998662DF}"/>
                </a:ext>
              </a:extLst>
            </p:cNvPr>
            <p:cNvSpPr txBox="1">
              <a:spLocks/>
            </p:cNvSpPr>
            <p:nvPr/>
          </p:nvSpPr>
          <p:spPr>
            <a:xfrm>
              <a:off x="2945384" y="3530993"/>
              <a:ext cx="727043" cy="181703"/>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响应</a:t>
              </a:r>
              <a:endParaRPr kumimoji="0" lang="en-US" altLang="zh-CN"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30" name="矩形: 圆角 29">
              <a:extLst>
                <a:ext uri="{FF2B5EF4-FFF2-40B4-BE49-F238E27FC236}">
                  <a16:creationId xmlns:a16="http://schemas.microsoft.com/office/drawing/2014/main" id="{65FF2BB7-0B8B-2584-D759-0A23797409D7}"/>
                </a:ext>
              </a:extLst>
            </p:cNvPr>
            <p:cNvSpPr/>
            <p:nvPr/>
          </p:nvSpPr>
          <p:spPr>
            <a:xfrm>
              <a:off x="1415600" y="2101953"/>
              <a:ext cx="147171" cy="1727601"/>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grpSp>
      <p:sp>
        <p:nvSpPr>
          <p:cNvPr id="31" name="矩形: 圆角 30">
            <a:extLst>
              <a:ext uri="{FF2B5EF4-FFF2-40B4-BE49-F238E27FC236}">
                <a16:creationId xmlns:a16="http://schemas.microsoft.com/office/drawing/2014/main" id="{527EDC74-FA3C-BEC5-E3F6-78A5C3386D06}"/>
              </a:ext>
            </a:extLst>
          </p:cNvPr>
          <p:cNvSpPr/>
          <p:nvPr/>
        </p:nvSpPr>
        <p:spPr>
          <a:xfrm>
            <a:off x="3962395" y="1566025"/>
            <a:ext cx="7779792" cy="4618182"/>
          </a:xfrm>
          <a:prstGeom prst="roundRect">
            <a:avLst>
              <a:gd name="adj" fmla="val 2242"/>
            </a:avLst>
          </a:prstGeom>
          <a:noFill/>
          <a:ln w="9525" cap="flat" cmpd="sng" algn="ctr">
            <a:solidFill>
              <a:sysClr val="windowText" lastClr="00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sp>
        <p:nvSpPr>
          <p:cNvPr id="32" name="矩形: 圆角 31">
            <a:extLst>
              <a:ext uri="{FF2B5EF4-FFF2-40B4-BE49-F238E27FC236}">
                <a16:creationId xmlns:a16="http://schemas.microsoft.com/office/drawing/2014/main" id="{76B633C9-C5E3-A5C5-1D60-92C7F706FB10}"/>
              </a:ext>
            </a:extLst>
          </p:cNvPr>
          <p:cNvSpPr/>
          <p:nvPr/>
        </p:nvSpPr>
        <p:spPr>
          <a:xfrm>
            <a:off x="8034338" y="1566024"/>
            <a:ext cx="3693159" cy="4618182"/>
          </a:xfrm>
          <a:prstGeom prst="roundRect">
            <a:avLst>
              <a:gd name="adj" fmla="val 1737"/>
            </a:avLst>
          </a:prstGeom>
          <a:solidFill>
            <a:srgbClr val="BA8CDC">
              <a:alpha val="14902"/>
            </a:srgbClr>
          </a:solidFill>
          <a:ln w="3175"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sp>
        <p:nvSpPr>
          <p:cNvPr id="33" name="矩形: 圆角 32">
            <a:extLst>
              <a:ext uri="{FF2B5EF4-FFF2-40B4-BE49-F238E27FC236}">
                <a16:creationId xmlns:a16="http://schemas.microsoft.com/office/drawing/2014/main" id="{2454C20B-A861-82CA-596A-502585682394}"/>
              </a:ext>
            </a:extLst>
          </p:cNvPr>
          <p:cNvSpPr/>
          <p:nvPr/>
        </p:nvSpPr>
        <p:spPr>
          <a:xfrm>
            <a:off x="5750730" y="1566025"/>
            <a:ext cx="1757337" cy="4618181"/>
          </a:xfrm>
          <a:prstGeom prst="roundRect">
            <a:avLst>
              <a:gd name="adj" fmla="val 2470"/>
            </a:avLst>
          </a:prstGeom>
          <a:solidFill>
            <a:srgbClr val="FFB2B1">
              <a:alpha val="14902"/>
            </a:srgbClr>
          </a:solidFill>
          <a:ln w="317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grpSp>
        <p:nvGrpSpPr>
          <p:cNvPr id="34" name="组合 33">
            <a:extLst>
              <a:ext uri="{FF2B5EF4-FFF2-40B4-BE49-F238E27FC236}">
                <a16:creationId xmlns:a16="http://schemas.microsoft.com/office/drawing/2014/main" id="{F1228081-52EF-B8E5-BB1A-7C9A5C38AC2A}"/>
              </a:ext>
            </a:extLst>
          </p:cNvPr>
          <p:cNvGrpSpPr/>
          <p:nvPr/>
        </p:nvGrpSpPr>
        <p:grpSpPr>
          <a:xfrm>
            <a:off x="837966" y="3248477"/>
            <a:ext cx="2787850" cy="3345737"/>
            <a:chOff x="831776" y="3221968"/>
            <a:chExt cx="2787850" cy="3345737"/>
          </a:xfrm>
        </p:grpSpPr>
        <p:sp>
          <p:nvSpPr>
            <p:cNvPr id="35" name="Rectangle 57">
              <a:extLst>
                <a:ext uri="{FF2B5EF4-FFF2-40B4-BE49-F238E27FC236}">
                  <a16:creationId xmlns:a16="http://schemas.microsoft.com/office/drawing/2014/main" id="{6B2615AA-C0AD-2C5F-33D5-05852F389207}"/>
                </a:ext>
              </a:extLst>
            </p:cNvPr>
            <p:cNvSpPr/>
            <p:nvPr/>
          </p:nvSpPr>
          <p:spPr>
            <a:xfrm>
              <a:off x="835666" y="3643841"/>
              <a:ext cx="2783960" cy="2923864"/>
            </a:xfrm>
            <a:prstGeom prst="rect">
              <a:avLst/>
            </a:prstGeom>
            <a:solidFill>
              <a:srgbClr val="F5EEFA"/>
            </a:solidFill>
            <a:ln w="3175" cap="flat" cmpd="sng" algn="ctr">
              <a:noFill/>
              <a:prstDash val="solid"/>
            </a:ln>
            <a:effectLst/>
          </p:spPr>
          <p:txBody>
            <a:bodyPr tIns="0" bIns="108000" rtlCol="0" anchor="t"/>
            <a:lstStyle/>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JSP</a:t>
              </a:r>
              <a:r>
                <a:rPr lang="zh-CN" altLang="en-US" sz="1600" kern="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Servlet</a:t>
              </a:r>
              <a:endPar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Spring</a:t>
              </a:r>
            </a:p>
            <a:p>
              <a:pPr marL="57600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IoC</a:t>
              </a:r>
            </a:p>
            <a:p>
              <a:pPr marL="57600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1400" kern="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AOP</a:t>
              </a:r>
            </a:p>
            <a:p>
              <a:pPr marL="57600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持久化</a:t>
              </a:r>
              <a:endParaRPr kumimoji="0" lang="en-US" altLang="zh-CN"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MySQL</a:t>
              </a: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1600" b="0" i="0" u="none" strike="noStrike" kern="0" cap="none" spc="0" normalizeH="0" baseline="0" noProof="0" dirty="0" err="1">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Mybatis</a:t>
              </a:r>
              <a:endPar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1600" kern="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网络协议</a:t>
              </a:r>
              <a:endPar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36" name="Group 1">
              <a:extLst>
                <a:ext uri="{FF2B5EF4-FFF2-40B4-BE49-F238E27FC236}">
                  <a16:creationId xmlns:a16="http://schemas.microsoft.com/office/drawing/2014/main" id="{39583B11-6381-83AB-6876-9C84063EA289}"/>
                </a:ext>
              </a:extLst>
            </p:cNvPr>
            <p:cNvGrpSpPr/>
            <p:nvPr/>
          </p:nvGrpSpPr>
          <p:grpSpPr>
            <a:xfrm>
              <a:off x="831776" y="3221968"/>
              <a:ext cx="2786451" cy="425470"/>
              <a:chOff x="1235982" y="2133600"/>
              <a:chExt cx="4717143" cy="623509"/>
            </a:xfrm>
          </p:grpSpPr>
          <p:sp>
            <p:nvSpPr>
              <p:cNvPr id="37" name="Rectangle 4">
                <a:extLst>
                  <a:ext uri="{FF2B5EF4-FFF2-40B4-BE49-F238E27FC236}">
                    <a16:creationId xmlns:a16="http://schemas.microsoft.com/office/drawing/2014/main" id="{294B6EF2-1747-9B21-0921-04D5EF0B4CB7}"/>
                  </a:ext>
                </a:extLst>
              </p:cNvPr>
              <p:cNvSpPr/>
              <p:nvPr/>
            </p:nvSpPr>
            <p:spPr>
              <a:xfrm>
                <a:off x="1235982" y="2133600"/>
                <a:ext cx="4717143" cy="584270"/>
              </a:xfrm>
              <a:prstGeom prst="rect">
                <a:avLst/>
              </a:prstGeom>
              <a:gradFill flip="none" rotWithShape="1">
                <a:gsLst>
                  <a:gs pos="0">
                    <a:srgbClr val="8064A2">
                      <a:lumMod val="67000"/>
                    </a:srgbClr>
                  </a:gs>
                  <a:gs pos="21000">
                    <a:srgbClr val="8064A2">
                      <a:lumMod val="97000"/>
                      <a:lumOff val="3000"/>
                    </a:srgbClr>
                  </a:gs>
                  <a:gs pos="100000">
                    <a:srgbClr val="8064A2">
                      <a:lumMod val="60000"/>
                      <a:lumOff val="40000"/>
                    </a:srgbClr>
                  </a:gs>
                </a:gsLst>
                <a:lin ang="0" scaled="1"/>
                <a:tileRect/>
              </a:gradFill>
              <a:ln w="25400" cap="flat" cmpd="sng" algn="ctr">
                <a:noFill/>
                <a:prstDash val="solid"/>
              </a:ln>
              <a:effectLst>
                <a:outerShdw blurRad="88900" dist="38100" dir="5400000" sx="99000" sy="99000" algn="t" rotWithShape="0">
                  <a:prstClr val="black">
                    <a:alpha val="39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Calibri"/>
                  <a:cs typeface="+mn-cs"/>
                </a:endParaRPr>
              </a:p>
            </p:txBody>
          </p:sp>
          <p:sp>
            <p:nvSpPr>
              <p:cNvPr id="71" name="Rectangle 3">
                <a:extLst>
                  <a:ext uri="{FF2B5EF4-FFF2-40B4-BE49-F238E27FC236}">
                    <a16:creationId xmlns:a16="http://schemas.microsoft.com/office/drawing/2014/main" id="{186CDBFD-8203-EE60-55E9-1D918529B453}"/>
                  </a:ext>
                </a:extLst>
              </p:cNvPr>
              <p:cNvSpPr txBox="1">
                <a:spLocks noChangeArrowheads="1"/>
              </p:cNvSpPr>
              <p:nvPr/>
            </p:nvSpPr>
            <p:spPr bwMode="auto">
              <a:xfrm>
                <a:off x="1470579" y="2167568"/>
                <a:ext cx="4247950" cy="58954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r>
                  <a:rPr kumimoji="0" lang="en-US" altLang="zh-CN" sz="20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20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开发</a:t>
                </a:r>
                <a:endParaRPr kumimoji="0" lang="en-US" altLang="ko-KR" sz="20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grpSp>
        <p:nvGrpSpPr>
          <p:cNvPr id="72" name="组合 71">
            <a:extLst>
              <a:ext uri="{FF2B5EF4-FFF2-40B4-BE49-F238E27FC236}">
                <a16:creationId xmlns:a16="http://schemas.microsoft.com/office/drawing/2014/main" id="{D2D921A2-FE83-7E78-492D-99E3AAA04216}"/>
              </a:ext>
            </a:extLst>
          </p:cNvPr>
          <p:cNvGrpSpPr/>
          <p:nvPr/>
        </p:nvGrpSpPr>
        <p:grpSpPr>
          <a:xfrm>
            <a:off x="836890" y="1677280"/>
            <a:ext cx="2788926" cy="1130647"/>
            <a:chOff x="837360" y="4764893"/>
            <a:chExt cx="2788926" cy="1130647"/>
          </a:xfrm>
        </p:grpSpPr>
        <p:sp>
          <p:nvSpPr>
            <p:cNvPr id="74" name="Rectangle 57">
              <a:extLst>
                <a:ext uri="{FF2B5EF4-FFF2-40B4-BE49-F238E27FC236}">
                  <a16:creationId xmlns:a16="http://schemas.microsoft.com/office/drawing/2014/main" id="{304F30CD-7F2D-8B60-9E47-0A6FA20FDD13}"/>
                </a:ext>
              </a:extLst>
            </p:cNvPr>
            <p:cNvSpPr/>
            <p:nvPr/>
          </p:nvSpPr>
          <p:spPr>
            <a:xfrm>
              <a:off x="837360" y="5180289"/>
              <a:ext cx="2783960" cy="715251"/>
            </a:xfrm>
            <a:prstGeom prst="rect">
              <a:avLst/>
            </a:prstGeom>
            <a:solidFill>
              <a:srgbClr val="FFF4F3"/>
            </a:solidFill>
            <a:ln w="3175" cap="flat" cmpd="sng" algn="ctr">
              <a:noFill/>
              <a:prstDash val="solid"/>
            </a:ln>
            <a:effectLst/>
          </p:spPr>
          <p:txBody>
            <a:bodyPr tIns="0" bIns="108000" rtlCol="0" anchor="ctr"/>
            <a:lstStyle/>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HTML</a:t>
              </a:r>
              <a:r>
                <a:rPr kumimoji="0" lang="zh-CN" altLang="en-US"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CSS</a:t>
              </a:r>
              <a:r>
                <a:rPr kumimoji="0" lang="zh-CN" altLang="en-US"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JavaScript</a:t>
              </a:r>
              <a:endParaRPr kumimoji="0" lang="en-US" altLang="ko-KR"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ko-KR"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Vue</a:t>
              </a:r>
              <a:r>
                <a:rPr kumimoji="0" lang="zh-CN" altLang="en-US"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Element</a:t>
              </a:r>
              <a:r>
                <a:rPr kumimoji="0" lang="zh-CN" altLang="en-US"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Nginx</a:t>
              </a:r>
              <a:endParaRPr kumimoji="0" lang="ko-KR" altLang="en-US"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cs typeface="阿里巴巴普惠体" panose="00020600040101010101" pitchFamily="18" charset="-122"/>
              </a:endParaRPr>
            </a:p>
          </p:txBody>
        </p:sp>
        <p:sp>
          <p:nvSpPr>
            <p:cNvPr id="75" name="Rectangle 4">
              <a:extLst>
                <a:ext uri="{FF2B5EF4-FFF2-40B4-BE49-F238E27FC236}">
                  <a16:creationId xmlns:a16="http://schemas.microsoft.com/office/drawing/2014/main" id="{01B3A60E-687E-6443-7526-B5AE004BA736}"/>
                </a:ext>
              </a:extLst>
            </p:cNvPr>
            <p:cNvSpPr/>
            <p:nvPr/>
          </p:nvSpPr>
          <p:spPr>
            <a:xfrm>
              <a:off x="839835" y="4764893"/>
              <a:ext cx="2786451" cy="372132"/>
            </a:xfrm>
            <a:prstGeom prst="rect">
              <a:avLst/>
            </a:prstGeom>
            <a:gradFill flip="none" rotWithShape="1">
              <a:gsLst>
                <a:gs pos="0">
                  <a:srgbClr val="C0504D">
                    <a:tint val="50000"/>
                    <a:satMod val="300000"/>
                  </a:srgbClr>
                </a:gs>
                <a:gs pos="35000">
                  <a:srgbClr val="C0504D">
                    <a:tint val="37000"/>
                    <a:satMod val="300000"/>
                  </a:srgbClr>
                </a:gs>
                <a:gs pos="100000">
                  <a:srgbClr val="C0504D">
                    <a:tint val="15000"/>
                    <a:satMod val="350000"/>
                  </a:srgbClr>
                </a:gs>
              </a:gsLst>
              <a:lin ang="0" scaled="1"/>
              <a:tileRect/>
            </a:gra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900" b="0" i="0" u="none" strike="noStrike" kern="0" cap="none" spc="0" normalizeH="0" baseline="0" noProof="0">
                <a:ln>
                  <a:noFill/>
                </a:ln>
                <a:solidFill>
                  <a:prstClr val="black"/>
                </a:solidFill>
                <a:effectLst/>
                <a:uLnTx/>
                <a:uFillTx/>
                <a:latin typeface="Calibri"/>
                <a:cs typeface="+mn-cs"/>
              </a:endParaRPr>
            </a:p>
          </p:txBody>
        </p:sp>
        <p:sp>
          <p:nvSpPr>
            <p:cNvPr id="76" name="Rectangle 3">
              <a:extLst>
                <a:ext uri="{FF2B5EF4-FFF2-40B4-BE49-F238E27FC236}">
                  <a16:creationId xmlns:a16="http://schemas.microsoft.com/office/drawing/2014/main" id="{9B1E04FD-C5EC-CD7E-CA5B-0E9E2A007EDB}"/>
                </a:ext>
              </a:extLst>
            </p:cNvPr>
            <p:cNvSpPr txBox="1">
              <a:spLocks noChangeArrowheads="1"/>
            </p:cNvSpPr>
            <p:nvPr/>
          </p:nvSpPr>
          <p:spPr bwMode="auto">
            <a:xfrm>
              <a:off x="978413" y="4786528"/>
              <a:ext cx="2509295" cy="40229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前端</a:t>
              </a:r>
              <a:r>
                <a:rPr kumimoji="0" lang="en-US" altLang="zh-CN" sz="20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20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开发</a:t>
              </a:r>
              <a:endParaRPr kumimoji="0" lang="en-US" altLang="ko-KR" sz="20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77" name="标题 4">
            <a:extLst>
              <a:ext uri="{FF2B5EF4-FFF2-40B4-BE49-F238E27FC236}">
                <a16:creationId xmlns:a16="http://schemas.microsoft.com/office/drawing/2014/main" id="{1396FD92-0ACB-2F70-73AC-B058675D781F}"/>
              </a:ext>
            </a:extLst>
          </p:cNvPr>
          <p:cNvSpPr txBox="1">
            <a:spLocks/>
          </p:cNvSpPr>
          <p:nvPr/>
        </p:nvSpPr>
        <p:spPr>
          <a:xfrm>
            <a:off x="592869" y="344570"/>
            <a:ext cx="6258539"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chemeClr val="tx1"/>
                </a:solidFill>
                <a:effectLst/>
                <a:uLnTx/>
                <a:uFillTx/>
                <a:ea typeface="Alibaba PuHuiTi Medium" pitchFamily="18" charset="-122"/>
              </a:rPr>
              <a:t>前</a:t>
            </a:r>
            <a:r>
              <a:rPr lang="zh-CN" altLang="en-US" sz="4000" dirty="0">
                <a:solidFill>
                  <a:schemeClr val="tx1"/>
                </a:solidFill>
              </a:rPr>
              <a:t>言</a:t>
            </a:r>
            <a:endParaRPr kumimoji="0" lang="zh-CN" altLang="en-US" sz="4000" b="0" i="0" u="none" strike="noStrike" kern="1200" cap="none" spc="0" normalizeH="0" baseline="0" noProof="0" dirty="0">
              <a:ln>
                <a:noFill/>
              </a:ln>
              <a:solidFill>
                <a:schemeClr val="tx1"/>
              </a:solidFill>
              <a:effectLst/>
              <a:uLnTx/>
              <a:uFillTx/>
              <a:ea typeface="Alibaba PuHuiTi Medium" pitchFamily="18" charset="-122"/>
            </a:endParaRPr>
          </a:p>
        </p:txBody>
      </p:sp>
    </p:spTree>
    <p:extLst>
      <p:ext uri="{BB962C8B-B14F-4D97-AF65-F5344CB8AC3E}">
        <p14:creationId xmlns:p14="http://schemas.microsoft.com/office/powerpoint/2010/main" val="2156909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D898184C-A8FE-C5BC-58F8-1AAB7B41EC8E}"/>
              </a:ext>
            </a:extLst>
          </p:cNvPr>
          <p:cNvSpPr txBox="1">
            <a:spLocks/>
          </p:cNvSpPr>
          <p:nvPr/>
        </p:nvSpPr>
        <p:spPr>
          <a:xfrm>
            <a:off x="710880" y="1002232"/>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AD2A26"/>
                </a:solidFill>
                <a:effectLst/>
                <a:uLnTx/>
                <a:uFillTx/>
                <a:ea typeface="Alibaba PuHuiTi Medium" pitchFamily="18" charset="-122"/>
              </a:rPr>
              <a:t>请求响应介绍</a:t>
            </a:r>
            <a:r>
              <a:rPr kumimoji="0" lang="en-US" altLang="zh-CN" sz="2000" b="0" i="0" u="none" strike="noStrike" kern="1200" cap="none" spc="0" normalizeH="0" baseline="0" noProof="0">
                <a:ln>
                  <a:noFill/>
                </a:ln>
                <a:solidFill>
                  <a:srgbClr val="AD2A26"/>
                </a:solidFill>
                <a:effectLst/>
                <a:uLnTx/>
                <a:uFillTx/>
                <a:ea typeface="Alibaba PuHuiTi Medium" pitchFamily="18" charset="-122"/>
              </a:rPr>
              <a:t>-HTTP</a:t>
            </a:r>
            <a:r>
              <a:rPr kumimoji="0" lang="zh-CN" altLang="en-US" sz="2000" b="0" i="0" u="none" strike="noStrike" kern="1200" cap="none" spc="0" normalizeH="0" baseline="0" noProof="0">
                <a:ln>
                  <a:noFill/>
                </a:ln>
                <a:solidFill>
                  <a:srgbClr val="AD2A26"/>
                </a:solidFill>
                <a:effectLst/>
                <a:uLnTx/>
                <a:uFillTx/>
                <a:ea typeface="Alibaba PuHuiTi Medium" pitchFamily="18" charset="-122"/>
              </a:rPr>
              <a:t>响应格式</a:t>
            </a:r>
          </a:p>
        </p:txBody>
      </p:sp>
      <p:sp>
        <p:nvSpPr>
          <p:cNvPr id="3" name="!!响应行">
            <a:extLst>
              <a:ext uri="{FF2B5EF4-FFF2-40B4-BE49-F238E27FC236}">
                <a16:creationId xmlns:a16="http://schemas.microsoft.com/office/drawing/2014/main" id="{3930DE6D-08C5-DC25-B821-B2E6045A42AB}"/>
              </a:ext>
            </a:extLst>
          </p:cNvPr>
          <p:cNvSpPr/>
          <p:nvPr/>
        </p:nvSpPr>
        <p:spPr>
          <a:xfrm>
            <a:off x="847693" y="1627632"/>
            <a:ext cx="10496614" cy="2354602"/>
          </a:xfrm>
          <a:prstGeom prst="roundRect">
            <a:avLst>
              <a:gd name="adj" fmla="val 2937"/>
            </a:avLst>
          </a:prstGeom>
          <a:solidFill>
            <a:srgbClr val="FFCCCC"/>
          </a:solid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响应头">
            <a:extLst>
              <a:ext uri="{FF2B5EF4-FFF2-40B4-BE49-F238E27FC236}">
                <a16:creationId xmlns:a16="http://schemas.microsoft.com/office/drawing/2014/main" id="{00B4EEB8-AE48-E278-DF39-3843BDAF3E9F}"/>
              </a:ext>
            </a:extLst>
          </p:cNvPr>
          <p:cNvSpPr/>
          <p:nvPr/>
        </p:nvSpPr>
        <p:spPr>
          <a:xfrm>
            <a:off x="847694" y="4160520"/>
            <a:ext cx="10496614" cy="2308950"/>
          </a:xfrm>
          <a:prstGeom prst="roundRect">
            <a:avLst>
              <a:gd name="adj" fmla="val 3327"/>
            </a:avLst>
          </a:prstGeom>
          <a:solidFill>
            <a:srgbClr val="FDF1CC"/>
          </a:solid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5" name="表格 2">
            <a:extLst>
              <a:ext uri="{FF2B5EF4-FFF2-40B4-BE49-F238E27FC236}">
                <a16:creationId xmlns:a16="http://schemas.microsoft.com/office/drawing/2014/main" id="{782E074C-E052-7B10-E728-07DCF94B5C8A}"/>
              </a:ext>
            </a:extLst>
          </p:cNvPr>
          <p:cNvGraphicFramePr>
            <a:graphicFrameLocks noGrp="1"/>
          </p:cNvGraphicFramePr>
          <p:nvPr>
            <p:extLst>
              <p:ext uri="{D42A27DB-BD31-4B8C-83A1-F6EECF244321}">
                <p14:modId xmlns:p14="http://schemas.microsoft.com/office/powerpoint/2010/main" val="2902241542"/>
              </p:ext>
            </p:extLst>
          </p:nvPr>
        </p:nvGraphicFramePr>
        <p:xfrm>
          <a:off x="1018380" y="1697707"/>
          <a:ext cx="10083800" cy="2284527"/>
        </p:xfrm>
        <a:graphic>
          <a:graphicData uri="http://schemas.openxmlformats.org/drawingml/2006/table">
            <a:tbl>
              <a:tblPr firstRow="1" bandRow="1"/>
              <a:tblGrid>
                <a:gridCol w="1867636">
                  <a:extLst>
                    <a:ext uri="{9D8B030D-6E8A-4147-A177-3AD203B41FA5}">
                      <a16:colId xmlns:a16="http://schemas.microsoft.com/office/drawing/2014/main" val="2557866498"/>
                    </a:ext>
                  </a:extLst>
                </a:gridCol>
                <a:gridCol w="8216164">
                  <a:extLst>
                    <a:ext uri="{9D8B030D-6E8A-4147-A177-3AD203B41FA5}">
                      <a16:colId xmlns:a16="http://schemas.microsoft.com/office/drawing/2014/main" val="1601882693"/>
                    </a:ext>
                  </a:extLst>
                </a:gridCol>
              </a:tblGrid>
              <a:tr h="375429">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en-US" altLang="zh-CN"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1xx</a:t>
                      </a:r>
                      <a:endParaRPr lang="zh-CN" altLang="en-US"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l"/>
                      <a:r>
                        <a:rPr lang="zh-CN" altLang="en-US"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响应中</a:t>
                      </a:r>
                      <a:r>
                        <a:rPr lang="en-US" altLang="zh-CN"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临时状态码，表示请求已经接收，告诉客户端应该继续请求或者如果它已经完成则忽略它。</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6702005"/>
                  </a:ext>
                </a:extLst>
              </a:tr>
              <a:tr h="37542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2xx</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成功</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表示请求已经被成功接收，处理已完成。</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47069"/>
                  </a:ext>
                </a:extLst>
              </a:tr>
              <a:tr h="37542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3xx</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重定向</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重定向到其他地方；让客户端再发起一次请求以完成整个处理。</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8919549"/>
                  </a:ext>
                </a:extLst>
              </a:tr>
              <a:tr h="37542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4xx</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客户端错误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处理发生错误，责任在客户端。如</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请求了不存在的资源、客户端未被授权、禁止访问等。</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9822590"/>
                  </a:ext>
                </a:extLst>
              </a:tr>
              <a:tr h="37542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5xx</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服务器错误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处理发生错误，责任在服务端。如：程序抛出异常等。</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8665147"/>
                  </a:ext>
                </a:extLst>
              </a:tr>
            </a:tbl>
          </a:graphicData>
        </a:graphic>
      </p:graphicFrame>
      <p:graphicFrame>
        <p:nvGraphicFramePr>
          <p:cNvPr id="6" name="表格 2">
            <a:extLst>
              <a:ext uri="{FF2B5EF4-FFF2-40B4-BE49-F238E27FC236}">
                <a16:creationId xmlns:a16="http://schemas.microsoft.com/office/drawing/2014/main" id="{7841C606-C610-B259-7496-AE15E7D15B23}"/>
              </a:ext>
            </a:extLst>
          </p:cNvPr>
          <p:cNvGraphicFramePr>
            <a:graphicFrameLocks noGrp="1"/>
          </p:cNvGraphicFramePr>
          <p:nvPr>
            <p:extLst>
              <p:ext uri="{D42A27DB-BD31-4B8C-83A1-F6EECF244321}">
                <p14:modId xmlns:p14="http://schemas.microsoft.com/office/powerpoint/2010/main" val="3541018457"/>
              </p:ext>
            </p:extLst>
          </p:nvPr>
        </p:nvGraphicFramePr>
        <p:xfrm>
          <a:off x="1054100" y="4376422"/>
          <a:ext cx="10083800" cy="2080836"/>
        </p:xfrm>
        <a:graphic>
          <a:graphicData uri="http://schemas.openxmlformats.org/drawingml/2006/table">
            <a:tbl>
              <a:tblPr firstRow="1" bandRow="1"/>
              <a:tblGrid>
                <a:gridCol w="1867636">
                  <a:extLst>
                    <a:ext uri="{9D8B030D-6E8A-4147-A177-3AD203B41FA5}">
                      <a16:colId xmlns:a16="http://schemas.microsoft.com/office/drawing/2014/main" val="2557866498"/>
                    </a:ext>
                  </a:extLst>
                </a:gridCol>
                <a:gridCol w="8216164">
                  <a:extLst>
                    <a:ext uri="{9D8B030D-6E8A-4147-A177-3AD203B41FA5}">
                      <a16:colId xmlns:a16="http://schemas.microsoft.com/office/drawing/2014/main" val="1601882693"/>
                    </a:ext>
                  </a:extLst>
                </a:gridCol>
              </a:tblGrid>
              <a:tr h="375429">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en-US" altLang="zh-CN"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Content-Type</a:t>
                      </a:r>
                      <a:endParaRPr lang="zh-CN" altLang="en-US"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l"/>
                      <a:r>
                        <a:rPr lang="zh-CN" altLang="en-US"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表示该响应内容的类型，例如</a:t>
                      </a:r>
                      <a:r>
                        <a:rPr lang="en-US" altLang="zh-CN"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text/html</a:t>
                      </a:r>
                      <a:r>
                        <a:rPr lang="zh-CN" altLang="en-US"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application/</a:t>
                      </a:r>
                      <a:r>
                        <a:rPr lang="en-US" altLang="zh-CN" sz="1600" b="0" dirty="0" err="1">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json</a:t>
                      </a:r>
                      <a:r>
                        <a:rPr lang="zh-CN" altLang="en-US" sz="16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6702005"/>
                  </a:ext>
                </a:extLst>
              </a:tr>
              <a:tr h="37542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Content-Length</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表示该响应内容的长度（字节数）。</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47069"/>
                  </a:ext>
                </a:extLst>
              </a:tr>
              <a:tr h="37542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Content-Encoding</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表示该响应压缩算法，例如</a:t>
                      </a:r>
                      <a:r>
                        <a:rPr lang="en-US" altLang="zh-CN" sz="1600" dirty="0" err="1">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gzip</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8919549"/>
                  </a:ext>
                </a:extLst>
              </a:tr>
              <a:tr h="37542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Cache-Control</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指示客户端应如何缓存，例如</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max-age=300</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表示可以最多缓存</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300</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秒。</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9822590"/>
                  </a:ext>
                </a:extLst>
              </a:tr>
              <a:tr h="37542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Set-Cookie</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告诉浏览器为当前页面所在的域设置</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cookie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8665147"/>
                  </a:ext>
                </a:extLst>
              </a:tr>
            </a:tbl>
          </a:graphicData>
        </a:graphic>
      </p:graphicFrame>
      <p:sp>
        <p:nvSpPr>
          <p:cNvPr id="62" name="标题 3">
            <a:extLst>
              <a:ext uri="{FF2B5EF4-FFF2-40B4-BE49-F238E27FC236}">
                <a16:creationId xmlns:a16="http://schemas.microsoft.com/office/drawing/2014/main" id="{1012648D-1DDB-4F2F-F97D-FE53ACBAA084}"/>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协议</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Tree>
    <p:extLst>
      <p:ext uri="{BB962C8B-B14F-4D97-AF65-F5344CB8AC3E}">
        <p14:creationId xmlns:p14="http://schemas.microsoft.com/office/powerpoint/2010/main" val="422757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6696A9B6-F186-E568-0FBA-B27FB1DB4F56}"/>
              </a:ext>
            </a:extLst>
          </p:cNvPr>
          <p:cNvSpPr txBox="1">
            <a:spLocks/>
          </p:cNvSpPr>
          <p:nvPr/>
        </p:nvSpPr>
        <p:spPr>
          <a:xfrm>
            <a:off x="756310" y="1295225"/>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AD2A26"/>
                </a:solidFill>
                <a:effectLst/>
                <a:uLnTx/>
                <a:uFillTx/>
                <a:ea typeface="Alibaba PuHuiTi Medium" pitchFamily="18" charset="-122"/>
              </a:rPr>
              <a:t>请求响应介绍</a:t>
            </a:r>
            <a:r>
              <a:rPr kumimoji="0" lang="en-US" altLang="zh-CN" sz="20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2000" b="0" i="0" u="none" strike="noStrike" kern="1200" cap="none" spc="0" normalizeH="0" baseline="0" noProof="0" dirty="0">
                <a:ln>
                  <a:noFill/>
                </a:ln>
                <a:solidFill>
                  <a:srgbClr val="AD2A26"/>
                </a:solidFill>
                <a:effectLst/>
                <a:uLnTx/>
                <a:uFillTx/>
                <a:ea typeface="Alibaba PuHuiTi Medium" pitchFamily="18" charset="-122"/>
              </a:rPr>
              <a:t>响应格式</a:t>
            </a:r>
          </a:p>
        </p:txBody>
      </p:sp>
      <p:grpSp>
        <p:nvGrpSpPr>
          <p:cNvPr id="3" name="组合 2">
            <a:extLst>
              <a:ext uri="{FF2B5EF4-FFF2-40B4-BE49-F238E27FC236}">
                <a16:creationId xmlns:a16="http://schemas.microsoft.com/office/drawing/2014/main" id="{D52090B6-5230-EEA7-2F96-01046168EC71}"/>
              </a:ext>
            </a:extLst>
          </p:cNvPr>
          <p:cNvGrpSpPr/>
          <p:nvPr/>
        </p:nvGrpSpPr>
        <p:grpSpPr>
          <a:xfrm>
            <a:off x="713990" y="3121095"/>
            <a:ext cx="827734" cy="964635"/>
            <a:chOff x="1416848" y="2059730"/>
            <a:chExt cx="963669" cy="1123053"/>
          </a:xfrm>
        </p:grpSpPr>
        <p:pic>
          <p:nvPicPr>
            <p:cNvPr id="4" name="图形 3" descr="打开的信封 轮廓">
              <a:extLst>
                <a:ext uri="{FF2B5EF4-FFF2-40B4-BE49-F238E27FC236}">
                  <a16:creationId xmlns:a16="http://schemas.microsoft.com/office/drawing/2014/main" id="{FB879089-E962-6DF0-C291-92621BF0F9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6848" y="2059730"/>
              <a:ext cx="914400" cy="914400"/>
            </a:xfrm>
            <a:prstGeom prst="rect">
              <a:avLst/>
            </a:prstGeom>
          </p:spPr>
        </p:pic>
        <p:sp>
          <p:nvSpPr>
            <p:cNvPr id="5" name="文本框 4">
              <a:extLst>
                <a:ext uri="{FF2B5EF4-FFF2-40B4-BE49-F238E27FC236}">
                  <a16:creationId xmlns:a16="http://schemas.microsoft.com/office/drawing/2014/main" id="{379F15E1-8F0E-D5C3-FD27-9C77D8CF3981}"/>
                </a:ext>
              </a:extLst>
            </p:cNvPr>
            <p:cNvSpPr txBox="1"/>
            <p:nvPr/>
          </p:nvSpPr>
          <p:spPr>
            <a:xfrm>
              <a:off x="1466118" y="2887168"/>
              <a:ext cx="914399" cy="295615"/>
            </a:xfrm>
            <a:prstGeom prst="rect">
              <a:avLst/>
            </a:prstGeom>
            <a:noFill/>
          </p:spPr>
          <p:txBody>
            <a:bodyPr wrap="square" rtlCol="0">
              <a:spAutoFit/>
            </a:bodyPr>
            <a:lstStyle/>
            <a:p>
              <a:r>
                <a:rPr lang="zh-CN" altLang="en-US" sz="1050">
                  <a:solidFill>
                    <a:srgbClr val="92D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响应数据</a:t>
              </a:r>
              <a:endParaRPr lang="zh-CN" altLang="en-US" sz="1050" dirty="0">
                <a:solidFill>
                  <a:srgbClr val="92D05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aphicFrame>
        <p:nvGraphicFramePr>
          <p:cNvPr id="6" name="表格 2">
            <a:extLst>
              <a:ext uri="{FF2B5EF4-FFF2-40B4-BE49-F238E27FC236}">
                <a16:creationId xmlns:a16="http://schemas.microsoft.com/office/drawing/2014/main" id="{1E717040-57E2-9935-B983-DCF2FEDBD221}"/>
              </a:ext>
            </a:extLst>
          </p:cNvPr>
          <p:cNvGraphicFramePr>
            <a:graphicFrameLocks noGrp="1"/>
          </p:cNvGraphicFramePr>
          <p:nvPr>
            <p:extLst>
              <p:ext uri="{D42A27DB-BD31-4B8C-83A1-F6EECF244321}">
                <p14:modId xmlns:p14="http://schemas.microsoft.com/office/powerpoint/2010/main" val="3505439988"/>
              </p:ext>
            </p:extLst>
          </p:nvPr>
        </p:nvGraphicFramePr>
        <p:xfrm>
          <a:off x="1680103" y="5364147"/>
          <a:ext cx="7026881" cy="1390938"/>
        </p:xfrm>
        <a:graphic>
          <a:graphicData uri="http://schemas.openxmlformats.org/drawingml/2006/table">
            <a:tbl>
              <a:tblPr bandRow="1"/>
              <a:tblGrid>
                <a:gridCol w="1225596">
                  <a:extLst>
                    <a:ext uri="{9D8B030D-6E8A-4147-A177-3AD203B41FA5}">
                      <a16:colId xmlns:a16="http://schemas.microsoft.com/office/drawing/2014/main" val="2557866498"/>
                    </a:ext>
                  </a:extLst>
                </a:gridCol>
                <a:gridCol w="5801285">
                  <a:extLst>
                    <a:ext uri="{9D8B030D-6E8A-4147-A177-3AD203B41FA5}">
                      <a16:colId xmlns:a16="http://schemas.microsoft.com/office/drawing/2014/main" val="1601882693"/>
                    </a:ext>
                  </a:extLst>
                </a:gridCol>
              </a:tblGrid>
              <a:tr h="37542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200</a:t>
                      </a:r>
                      <a:endParaRPr lang="zh-CN" altLang="en-US" sz="1800" b="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40000"/>
                      </a:srgbClr>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800" b="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客户端请求成功。</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40000"/>
                      </a:srgbClr>
                    </a:solidFill>
                  </a:tcPr>
                </a:tc>
                <a:extLst>
                  <a:ext uri="{0D108BD9-81ED-4DB2-BD59-A6C34878D82A}">
                    <a16:rowId xmlns:a16="http://schemas.microsoft.com/office/drawing/2014/main" val="2736702005"/>
                  </a:ext>
                </a:extLst>
              </a:tr>
              <a:tr h="37542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404</a:t>
                      </a:r>
                      <a:endParaRPr lang="zh-CN" altLang="en-US" sz="18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20000"/>
                      </a:srgbClr>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8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请求资源不存在，般是</a:t>
                      </a:r>
                      <a:r>
                        <a:rPr lang="en-US" altLang="zh-CN" sz="18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URL</a:t>
                      </a:r>
                      <a:r>
                        <a:rPr lang="zh-CN" altLang="en-US" sz="18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输入有误，或者网站资源被删除了。</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20000"/>
                      </a:srgbClr>
                    </a:solidFill>
                  </a:tcPr>
                </a:tc>
                <a:extLst>
                  <a:ext uri="{0D108BD9-81ED-4DB2-BD59-A6C34878D82A}">
                    <a16:rowId xmlns:a16="http://schemas.microsoft.com/office/drawing/2014/main" val="21047069"/>
                  </a:ext>
                </a:extLst>
              </a:tr>
              <a:tr h="37542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500</a:t>
                      </a:r>
                      <a:endParaRPr lang="zh-CN" altLang="en-US" sz="18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40000"/>
                      </a:srgbClr>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l"/>
                      <a:r>
                        <a:rPr lang="zh-CN" altLang="en-US" sz="18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服务器发生不可预期的错误。</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40000"/>
                      </a:srgbClr>
                    </a:solidFill>
                  </a:tcPr>
                </a:tc>
                <a:extLst>
                  <a:ext uri="{0D108BD9-81ED-4DB2-BD59-A6C34878D82A}">
                    <a16:rowId xmlns:a16="http://schemas.microsoft.com/office/drawing/2014/main" val="4098919549"/>
                  </a:ext>
                </a:extLst>
              </a:tr>
            </a:tbl>
          </a:graphicData>
        </a:graphic>
      </p:graphicFrame>
      <p:sp>
        <p:nvSpPr>
          <p:cNvPr id="7" name="!!响应行">
            <a:extLst>
              <a:ext uri="{FF2B5EF4-FFF2-40B4-BE49-F238E27FC236}">
                <a16:creationId xmlns:a16="http://schemas.microsoft.com/office/drawing/2014/main" id="{F9B16F0A-C2B1-764F-A399-67D8BDE1553B}"/>
              </a:ext>
            </a:extLst>
          </p:cNvPr>
          <p:cNvSpPr/>
          <p:nvPr/>
        </p:nvSpPr>
        <p:spPr>
          <a:xfrm>
            <a:off x="8782523" y="2747059"/>
            <a:ext cx="3104680" cy="345700"/>
          </a:xfrm>
          <a:prstGeom prst="roundRect">
            <a:avLst>
              <a:gd name="adj" fmla="val 11363"/>
            </a:avLst>
          </a:prstGeom>
          <a:solidFill>
            <a:srgbClr val="FFCCCC"/>
          </a:solid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响应行</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响应数据第一行</a:t>
            </a:r>
            <a:r>
              <a:rPr kumimoji="0" lang="en-US" altLang="zh-CN"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协议、状态码、描述</a:t>
            </a:r>
            <a:r>
              <a:rPr kumimoji="0" lang="en-US" altLang="zh-CN"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响应头">
            <a:extLst>
              <a:ext uri="{FF2B5EF4-FFF2-40B4-BE49-F238E27FC236}">
                <a16:creationId xmlns:a16="http://schemas.microsoft.com/office/drawing/2014/main" id="{FF20E974-8810-A71C-A32B-E408712C5AF9}"/>
              </a:ext>
            </a:extLst>
          </p:cNvPr>
          <p:cNvSpPr/>
          <p:nvPr/>
        </p:nvSpPr>
        <p:spPr>
          <a:xfrm>
            <a:off x="8782522" y="3490149"/>
            <a:ext cx="3104680" cy="345700"/>
          </a:xfrm>
          <a:prstGeom prst="roundRect">
            <a:avLst>
              <a:gd name="adj" fmla="val 7506"/>
            </a:avLst>
          </a:prstGeom>
          <a:solidFill>
            <a:srgbClr val="FDF1CC"/>
          </a:solid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响应头</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第二行开始，格式</a:t>
            </a:r>
            <a:r>
              <a:rPr kumimoji="0" lang="en-US" altLang="zh-CN"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key</a:t>
            </a:r>
            <a:r>
              <a:rPr kumimoji="0" lang="zh-CN" altLang="en-US"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value</a:t>
            </a:r>
            <a:endPar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圆角 8">
            <a:extLst>
              <a:ext uri="{FF2B5EF4-FFF2-40B4-BE49-F238E27FC236}">
                <a16:creationId xmlns:a16="http://schemas.microsoft.com/office/drawing/2014/main" id="{FB6E027F-90BD-1433-AC64-C05DB32E1228}"/>
              </a:ext>
            </a:extLst>
          </p:cNvPr>
          <p:cNvSpPr/>
          <p:nvPr/>
        </p:nvSpPr>
        <p:spPr>
          <a:xfrm>
            <a:off x="8782521" y="4227161"/>
            <a:ext cx="3104680" cy="345700"/>
          </a:xfrm>
          <a:prstGeom prst="roundRect">
            <a:avLst>
              <a:gd name="adj" fmla="val 8840"/>
            </a:avLst>
          </a:prstGeom>
          <a:solidFill>
            <a:srgbClr val="CCEFDC"/>
          </a:solidFill>
          <a:ln w="25400" cap="flat" cmpd="sng" algn="ctr">
            <a:solidFill>
              <a:srgbClr val="CCEFDC"/>
            </a:solid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响应体</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1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最后一部分，存放响应数据</a:t>
            </a:r>
            <a:endPar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0" name="图片 9">
            <a:extLst>
              <a:ext uri="{FF2B5EF4-FFF2-40B4-BE49-F238E27FC236}">
                <a16:creationId xmlns:a16="http://schemas.microsoft.com/office/drawing/2014/main" id="{07FEF304-47D0-CA7E-787E-1C9A9AE970A9}"/>
              </a:ext>
            </a:extLst>
          </p:cNvPr>
          <p:cNvPicPr>
            <a:picLocks noChangeAspect="1"/>
          </p:cNvPicPr>
          <p:nvPr/>
        </p:nvPicPr>
        <p:blipFill>
          <a:blip r:embed="rId4"/>
          <a:stretch>
            <a:fillRect/>
          </a:stretch>
        </p:blipFill>
        <p:spPr>
          <a:xfrm>
            <a:off x="1637785" y="2720747"/>
            <a:ext cx="7124264" cy="1969967"/>
          </a:xfrm>
          <a:prstGeom prst="rect">
            <a:avLst/>
          </a:prstGeom>
        </p:spPr>
      </p:pic>
      <p:sp>
        <p:nvSpPr>
          <p:cNvPr id="11" name="矩形: 圆角 10">
            <a:extLst>
              <a:ext uri="{FF2B5EF4-FFF2-40B4-BE49-F238E27FC236}">
                <a16:creationId xmlns:a16="http://schemas.microsoft.com/office/drawing/2014/main" id="{792B580C-312A-B370-F724-69B5AE83A607}"/>
              </a:ext>
            </a:extLst>
          </p:cNvPr>
          <p:cNvSpPr/>
          <p:nvPr/>
        </p:nvSpPr>
        <p:spPr>
          <a:xfrm>
            <a:off x="1666948" y="2763307"/>
            <a:ext cx="7040447" cy="285350"/>
          </a:xfrm>
          <a:prstGeom prst="roundRect">
            <a:avLst/>
          </a:prstGeom>
          <a:solidFill>
            <a:srgbClr val="FF000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12" name="矩形: 圆角 11">
            <a:extLst>
              <a:ext uri="{FF2B5EF4-FFF2-40B4-BE49-F238E27FC236}">
                <a16:creationId xmlns:a16="http://schemas.microsoft.com/office/drawing/2014/main" id="{EFFF6E2F-FA7B-65B8-1883-E17A283FC04B}"/>
              </a:ext>
            </a:extLst>
          </p:cNvPr>
          <p:cNvSpPr/>
          <p:nvPr/>
        </p:nvSpPr>
        <p:spPr>
          <a:xfrm>
            <a:off x="1680104" y="3094356"/>
            <a:ext cx="7027291" cy="1083198"/>
          </a:xfrm>
          <a:prstGeom prst="roundRect">
            <a:avLst>
              <a:gd name="adj" fmla="val 2661"/>
            </a:avLst>
          </a:prstGeom>
          <a:solidFill>
            <a:srgbClr val="F6BB0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13" name="矩形: 圆角 12">
            <a:extLst>
              <a:ext uri="{FF2B5EF4-FFF2-40B4-BE49-F238E27FC236}">
                <a16:creationId xmlns:a16="http://schemas.microsoft.com/office/drawing/2014/main" id="{FA1008AF-D3AC-FCD2-A9D4-95C410C2C93A}"/>
              </a:ext>
            </a:extLst>
          </p:cNvPr>
          <p:cNvSpPr/>
          <p:nvPr/>
        </p:nvSpPr>
        <p:spPr>
          <a:xfrm>
            <a:off x="1666538" y="4348131"/>
            <a:ext cx="7040447" cy="285351"/>
          </a:xfrm>
          <a:prstGeom prst="roundRect">
            <a:avLst>
              <a:gd name="adj" fmla="val 10253"/>
            </a:avLst>
          </a:prstGeom>
          <a:solidFill>
            <a:srgbClr val="00B05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14" name="标题 3">
            <a:extLst>
              <a:ext uri="{FF2B5EF4-FFF2-40B4-BE49-F238E27FC236}">
                <a16:creationId xmlns:a16="http://schemas.microsoft.com/office/drawing/2014/main" id="{747E7C76-36A8-41BE-312E-B6F6C2338226}"/>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协议</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Tree>
    <p:extLst>
      <p:ext uri="{BB962C8B-B14F-4D97-AF65-F5344CB8AC3E}">
        <p14:creationId xmlns:p14="http://schemas.microsoft.com/office/powerpoint/2010/main" val="408435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4">
            <a:extLst>
              <a:ext uri="{FF2B5EF4-FFF2-40B4-BE49-F238E27FC236}">
                <a16:creationId xmlns:a16="http://schemas.microsoft.com/office/drawing/2014/main" id="{092BC0BF-7A86-E8B1-4A77-DE1E064EC467}"/>
              </a:ext>
            </a:extLst>
          </p:cNvPr>
          <p:cNvSpPr txBox="1">
            <a:spLocks/>
          </p:cNvSpPr>
          <p:nvPr/>
        </p:nvSpPr>
        <p:spPr>
          <a:xfrm>
            <a:off x="710880" y="1002232"/>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AD2A26"/>
                </a:solidFill>
                <a:effectLst/>
                <a:uLnTx/>
                <a:uFillTx/>
                <a:ea typeface="Alibaba PuHuiTi Medium" pitchFamily="18" charset="-122"/>
              </a:rPr>
              <a:t>HTTP-</a:t>
            </a:r>
            <a:r>
              <a:rPr kumimoji="0" lang="zh-CN" altLang="en-US" sz="2000" b="0" i="0" u="none" strike="noStrike" kern="1200" cap="none" spc="0" normalizeH="0" baseline="0" noProof="0">
                <a:ln>
                  <a:noFill/>
                </a:ln>
                <a:solidFill>
                  <a:srgbClr val="AD2A26"/>
                </a:solidFill>
                <a:effectLst/>
                <a:uLnTx/>
                <a:uFillTx/>
                <a:ea typeface="Alibaba PuHuiTi Medium" pitchFamily="18" charset="-122"/>
              </a:rPr>
              <a:t>协议解析</a:t>
            </a:r>
          </a:p>
        </p:txBody>
      </p:sp>
      <p:grpSp>
        <p:nvGrpSpPr>
          <p:cNvPr id="15" name="组合 14">
            <a:extLst>
              <a:ext uri="{FF2B5EF4-FFF2-40B4-BE49-F238E27FC236}">
                <a16:creationId xmlns:a16="http://schemas.microsoft.com/office/drawing/2014/main" id="{84E0FE7A-B2DD-AAE7-8F7E-10103DF59241}"/>
              </a:ext>
            </a:extLst>
          </p:cNvPr>
          <p:cNvGrpSpPr/>
          <p:nvPr/>
        </p:nvGrpSpPr>
        <p:grpSpPr>
          <a:xfrm>
            <a:off x="2386392" y="2788216"/>
            <a:ext cx="1082678" cy="1092260"/>
            <a:chOff x="1288572" y="3466291"/>
            <a:chExt cx="1076475" cy="1086002"/>
          </a:xfrm>
        </p:grpSpPr>
        <p:pic>
          <p:nvPicPr>
            <p:cNvPr id="16" name="图片 15">
              <a:extLst>
                <a:ext uri="{FF2B5EF4-FFF2-40B4-BE49-F238E27FC236}">
                  <a16:creationId xmlns:a16="http://schemas.microsoft.com/office/drawing/2014/main" id="{79033066-381A-1963-4BBD-88FA574EA940}"/>
                </a:ext>
              </a:extLst>
            </p:cNvPr>
            <p:cNvPicPr>
              <a:picLocks noChangeAspect="1"/>
            </p:cNvPicPr>
            <p:nvPr/>
          </p:nvPicPr>
          <p:blipFill>
            <a:blip r:embed="rId3"/>
            <a:stretch>
              <a:fillRect/>
            </a:stretch>
          </p:blipFill>
          <p:spPr>
            <a:xfrm>
              <a:off x="1288572" y="3466291"/>
              <a:ext cx="1076475" cy="1086002"/>
            </a:xfrm>
            <a:prstGeom prst="rect">
              <a:avLst/>
            </a:prstGeom>
          </p:spPr>
        </p:pic>
        <p:pic>
          <p:nvPicPr>
            <p:cNvPr id="17" name="图片 16">
              <a:extLst>
                <a:ext uri="{FF2B5EF4-FFF2-40B4-BE49-F238E27FC236}">
                  <a16:creationId xmlns:a16="http://schemas.microsoft.com/office/drawing/2014/main" id="{492E01F4-B037-E8FF-A1CC-6381E16674BE}"/>
                </a:ext>
              </a:extLst>
            </p:cNvPr>
            <p:cNvPicPr>
              <a:picLocks noChangeAspect="1"/>
            </p:cNvPicPr>
            <p:nvPr/>
          </p:nvPicPr>
          <p:blipFill>
            <a:blip r:embed="rId4"/>
            <a:stretch>
              <a:fillRect/>
            </a:stretch>
          </p:blipFill>
          <p:spPr>
            <a:xfrm>
              <a:off x="1602940" y="3784462"/>
              <a:ext cx="447737" cy="447737"/>
            </a:xfrm>
            <a:prstGeom prst="rect">
              <a:avLst/>
            </a:prstGeom>
          </p:spPr>
        </p:pic>
      </p:grpSp>
      <p:grpSp>
        <p:nvGrpSpPr>
          <p:cNvPr id="18" name="组合 17">
            <a:extLst>
              <a:ext uri="{FF2B5EF4-FFF2-40B4-BE49-F238E27FC236}">
                <a16:creationId xmlns:a16="http://schemas.microsoft.com/office/drawing/2014/main" id="{05E5F51F-AC17-A1A4-C504-E6D2CD568FE7}"/>
              </a:ext>
            </a:extLst>
          </p:cNvPr>
          <p:cNvGrpSpPr/>
          <p:nvPr/>
        </p:nvGrpSpPr>
        <p:grpSpPr>
          <a:xfrm>
            <a:off x="8357246" y="2603435"/>
            <a:ext cx="1266439" cy="1425383"/>
            <a:chOff x="7600330" y="2513839"/>
            <a:chExt cx="1095613" cy="1160948"/>
          </a:xfrm>
        </p:grpSpPr>
        <p:sp>
          <p:nvSpPr>
            <p:cNvPr id="19" name="圆角矩形 81">
              <a:extLst>
                <a:ext uri="{FF2B5EF4-FFF2-40B4-BE49-F238E27FC236}">
                  <a16:creationId xmlns:a16="http://schemas.microsoft.com/office/drawing/2014/main" id="{EB57058C-5D71-6F9C-07FB-7FF651A39D0C}"/>
                </a:ext>
              </a:extLst>
            </p:cNvPr>
            <p:cNvSpPr/>
            <p:nvPr/>
          </p:nvSpPr>
          <p:spPr>
            <a:xfrm>
              <a:off x="7668461" y="2567044"/>
              <a:ext cx="950032" cy="328009"/>
            </a:xfrm>
            <a:prstGeom prst="roundRect">
              <a:avLst/>
            </a:prstGeom>
            <a:solidFill>
              <a:srgbClr val="8064A2">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20" name="直接连接符 19">
              <a:extLst>
                <a:ext uri="{FF2B5EF4-FFF2-40B4-BE49-F238E27FC236}">
                  <a16:creationId xmlns:a16="http://schemas.microsoft.com/office/drawing/2014/main" id="{D5C09ADC-6FB4-EEF7-BB46-68456E94D752}"/>
                </a:ext>
              </a:extLst>
            </p:cNvPr>
            <p:cNvCxnSpPr/>
            <p:nvPr/>
          </p:nvCxnSpPr>
          <p:spPr>
            <a:xfrm>
              <a:off x="8293825" y="2710730"/>
              <a:ext cx="220979" cy="0"/>
            </a:xfrm>
            <a:prstGeom prst="line">
              <a:avLst/>
            </a:prstGeom>
            <a:noFill/>
            <a:ln w="19050" cap="flat" cmpd="sng" algn="ctr">
              <a:solidFill>
                <a:srgbClr val="F9F9F9"/>
              </a:solidFill>
              <a:prstDash val="solid"/>
            </a:ln>
            <a:effectLst/>
          </p:spPr>
        </p:cxnSp>
        <p:cxnSp>
          <p:nvCxnSpPr>
            <p:cNvPr id="21" name="直接连接符 20">
              <a:extLst>
                <a:ext uri="{FF2B5EF4-FFF2-40B4-BE49-F238E27FC236}">
                  <a16:creationId xmlns:a16="http://schemas.microsoft.com/office/drawing/2014/main" id="{69EB84F6-6F93-7C25-1ED1-DD483EAEDE5D}"/>
                </a:ext>
              </a:extLst>
            </p:cNvPr>
            <p:cNvCxnSpPr/>
            <p:nvPr/>
          </p:nvCxnSpPr>
          <p:spPr>
            <a:xfrm>
              <a:off x="8293825" y="2751370"/>
              <a:ext cx="220979" cy="0"/>
            </a:xfrm>
            <a:prstGeom prst="line">
              <a:avLst/>
            </a:prstGeom>
            <a:noFill/>
            <a:ln w="19050" cap="flat" cmpd="sng" algn="ctr">
              <a:solidFill>
                <a:srgbClr val="F9F9F9"/>
              </a:solidFill>
              <a:prstDash val="solid"/>
            </a:ln>
            <a:effectLst/>
          </p:spPr>
        </p:cxnSp>
        <p:cxnSp>
          <p:nvCxnSpPr>
            <p:cNvPr id="22" name="直接连接符 21">
              <a:extLst>
                <a:ext uri="{FF2B5EF4-FFF2-40B4-BE49-F238E27FC236}">
                  <a16:creationId xmlns:a16="http://schemas.microsoft.com/office/drawing/2014/main" id="{66CDC478-BC4D-1B15-678B-0DACFD24401D}"/>
                </a:ext>
              </a:extLst>
            </p:cNvPr>
            <p:cNvCxnSpPr/>
            <p:nvPr/>
          </p:nvCxnSpPr>
          <p:spPr>
            <a:xfrm>
              <a:off x="8293824" y="2792010"/>
              <a:ext cx="220979" cy="0"/>
            </a:xfrm>
            <a:prstGeom prst="line">
              <a:avLst/>
            </a:prstGeom>
            <a:noFill/>
            <a:ln w="19050" cap="flat" cmpd="sng" algn="ctr">
              <a:solidFill>
                <a:srgbClr val="F9F9F9"/>
              </a:solidFill>
              <a:prstDash val="solid"/>
            </a:ln>
            <a:effectLst/>
          </p:spPr>
        </p:cxnSp>
        <p:sp>
          <p:nvSpPr>
            <p:cNvPr id="23" name="圆角矩形 97">
              <a:extLst>
                <a:ext uri="{FF2B5EF4-FFF2-40B4-BE49-F238E27FC236}">
                  <a16:creationId xmlns:a16="http://schemas.microsoft.com/office/drawing/2014/main" id="{663C170E-F817-0D5A-4C43-B02DD616745A}"/>
                </a:ext>
              </a:extLst>
            </p:cNvPr>
            <p:cNvSpPr/>
            <p:nvPr/>
          </p:nvSpPr>
          <p:spPr>
            <a:xfrm>
              <a:off x="7600330" y="2513839"/>
              <a:ext cx="1095613" cy="1160948"/>
            </a:xfrm>
            <a:prstGeom prst="roundRect">
              <a:avLst>
                <a:gd name="adj" fmla="val 5202"/>
              </a:avLst>
            </a:prstGeom>
            <a:noFill/>
            <a:ln w="3175"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sp>
          <p:nvSpPr>
            <p:cNvPr id="24" name="椭圆 23">
              <a:extLst>
                <a:ext uri="{FF2B5EF4-FFF2-40B4-BE49-F238E27FC236}">
                  <a16:creationId xmlns:a16="http://schemas.microsoft.com/office/drawing/2014/main" id="{7A2B4C4D-0E29-5890-F4C6-5CFDE6DDFA47}"/>
                </a:ext>
              </a:extLst>
            </p:cNvPr>
            <p:cNvSpPr/>
            <p:nvPr/>
          </p:nvSpPr>
          <p:spPr>
            <a:xfrm>
              <a:off x="7716520" y="2751370"/>
              <a:ext cx="80733" cy="80733"/>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25" name="直接连接符 24">
              <a:extLst>
                <a:ext uri="{FF2B5EF4-FFF2-40B4-BE49-F238E27FC236}">
                  <a16:creationId xmlns:a16="http://schemas.microsoft.com/office/drawing/2014/main" id="{FAB3D4EE-D572-53E1-FA87-6F43DA069241}"/>
                </a:ext>
              </a:extLst>
            </p:cNvPr>
            <p:cNvCxnSpPr/>
            <p:nvPr/>
          </p:nvCxnSpPr>
          <p:spPr>
            <a:xfrm>
              <a:off x="8293824" y="2832105"/>
              <a:ext cx="220979" cy="0"/>
            </a:xfrm>
            <a:prstGeom prst="line">
              <a:avLst/>
            </a:prstGeom>
            <a:noFill/>
            <a:ln w="19050" cap="flat" cmpd="sng" algn="ctr">
              <a:solidFill>
                <a:srgbClr val="F9F9F9"/>
              </a:solidFill>
              <a:prstDash val="solid"/>
            </a:ln>
            <a:effectLst/>
          </p:spPr>
        </p:cxnSp>
        <p:sp>
          <p:nvSpPr>
            <p:cNvPr id="26" name="圆角矩形 81">
              <a:extLst>
                <a:ext uri="{FF2B5EF4-FFF2-40B4-BE49-F238E27FC236}">
                  <a16:creationId xmlns:a16="http://schemas.microsoft.com/office/drawing/2014/main" id="{92909FDD-C77F-A8B4-D0C4-50B649C1C3A6}"/>
                </a:ext>
              </a:extLst>
            </p:cNvPr>
            <p:cNvSpPr/>
            <p:nvPr/>
          </p:nvSpPr>
          <p:spPr>
            <a:xfrm>
              <a:off x="7673437" y="2935147"/>
              <a:ext cx="950032" cy="328009"/>
            </a:xfrm>
            <a:prstGeom prst="round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27" name="直接连接符 26">
              <a:extLst>
                <a:ext uri="{FF2B5EF4-FFF2-40B4-BE49-F238E27FC236}">
                  <a16:creationId xmlns:a16="http://schemas.microsoft.com/office/drawing/2014/main" id="{2ADBD161-3631-B686-EEB8-7C0F73F2588A}"/>
                </a:ext>
              </a:extLst>
            </p:cNvPr>
            <p:cNvCxnSpPr/>
            <p:nvPr/>
          </p:nvCxnSpPr>
          <p:spPr>
            <a:xfrm>
              <a:off x="8298801" y="3078833"/>
              <a:ext cx="220979" cy="0"/>
            </a:xfrm>
            <a:prstGeom prst="line">
              <a:avLst/>
            </a:prstGeom>
            <a:noFill/>
            <a:ln w="19050" cap="flat" cmpd="sng" algn="ctr">
              <a:solidFill>
                <a:srgbClr val="F9F9F9"/>
              </a:solidFill>
              <a:prstDash val="solid"/>
            </a:ln>
            <a:effectLst/>
          </p:spPr>
        </p:cxnSp>
        <p:cxnSp>
          <p:nvCxnSpPr>
            <p:cNvPr id="28" name="直接连接符 27">
              <a:extLst>
                <a:ext uri="{FF2B5EF4-FFF2-40B4-BE49-F238E27FC236}">
                  <a16:creationId xmlns:a16="http://schemas.microsoft.com/office/drawing/2014/main" id="{CD8D626D-7F31-4938-464B-6D05C4AF9EFF}"/>
                </a:ext>
              </a:extLst>
            </p:cNvPr>
            <p:cNvCxnSpPr/>
            <p:nvPr/>
          </p:nvCxnSpPr>
          <p:spPr>
            <a:xfrm>
              <a:off x="8298801" y="3119473"/>
              <a:ext cx="220979" cy="0"/>
            </a:xfrm>
            <a:prstGeom prst="line">
              <a:avLst/>
            </a:prstGeom>
            <a:noFill/>
            <a:ln w="19050" cap="flat" cmpd="sng" algn="ctr">
              <a:solidFill>
                <a:srgbClr val="F9F9F9"/>
              </a:solidFill>
              <a:prstDash val="solid"/>
            </a:ln>
            <a:effectLst/>
          </p:spPr>
        </p:cxnSp>
        <p:cxnSp>
          <p:nvCxnSpPr>
            <p:cNvPr id="29" name="直接连接符 28">
              <a:extLst>
                <a:ext uri="{FF2B5EF4-FFF2-40B4-BE49-F238E27FC236}">
                  <a16:creationId xmlns:a16="http://schemas.microsoft.com/office/drawing/2014/main" id="{B933AC26-3FB3-B85C-E660-806F0A4B50DA}"/>
                </a:ext>
              </a:extLst>
            </p:cNvPr>
            <p:cNvCxnSpPr/>
            <p:nvPr/>
          </p:nvCxnSpPr>
          <p:spPr>
            <a:xfrm>
              <a:off x="8298800" y="3160113"/>
              <a:ext cx="220979" cy="0"/>
            </a:xfrm>
            <a:prstGeom prst="line">
              <a:avLst/>
            </a:prstGeom>
            <a:noFill/>
            <a:ln w="19050" cap="flat" cmpd="sng" algn="ctr">
              <a:solidFill>
                <a:srgbClr val="F9F9F9"/>
              </a:solidFill>
              <a:prstDash val="solid"/>
            </a:ln>
            <a:effectLst/>
          </p:spPr>
        </p:cxnSp>
        <p:sp>
          <p:nvSpPr>
            <p:cNvPr id="30" name="椭圆 29">
              <a:extLst>
                <a:ext uri="{FF2B5EF4-FFF2-40B4-BE49-F238E27FC236}">
                  <a16:creationId xmlns:a16="http://schemas.microsoft.com/office/drawing/2014/main" id="{505F2AA0-4139-F494-3B23-F32E2E8606B9}"/>
                </a:ext>
              </a:extLst>
            </p:cNvPr>
            <p:cNvSpPr/>
            <p:nvPr/>
          </p:nvSpPr>
          <p:spPr>
            <a:xfrm>
              <a:off x="7721496" y="3119473"/>
              <a:ext cx="86157" cy="86157"/>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31" name="直接连接符 30">
              <a:extLst>
                <a:ext uri="{FF2B5EF4-FFF2-40B4-BE49-F238E27FC236}">
                  <a16:creationId xmlns:a16="http://schemas.microsoft.com/office/drawing/2014/main" id="{A8BC434E-0D19-0FF5-2B8E-B55C3EF2E88B}"/>
                </a:ext>
              </a:extLst>
            </p:cNvPr>
            <p:cNvCxnSpPr/>
            <p:nvPr/>
          </p:nvCxnSpPr>
          <p:spPr>
            <a:xfrm>
              <a:off x="8298800" y="3200208"/>
              <a:ext cx="220979" cy="0"/>
            </a:xfrm>
            <a:prstGeom prst="line">
              <a:avLst/>
            </a:prstGeom>
            <a:noFill/>
            <a:ln w="19050" cap="flat" cmpd="sng" algn="ctr">
              <a:solidFill>
                <a:srgbClr val="F9F9F9"/>
              </a:solidFill>
              <a:prstDash val="solid"/>
            </a:ln>
            <a:effectLst/>
          </p:spPr>
        </p:cxnSp>
        <p:sp>
          <p:nvSpPr>
            <p:cNvPr id="32" name="圆角矩形 81">
              <a:extLst>
                <a:ext uri="{FF2B5EF4-FFF2-40B4-BE49-F238E27FC236}">
                  <a16:creationId xmlns:a16="http://schemas.microsoft.com/office/drawing/2014/main" id="{1FD67EBE-E477-05C9-9853-EB76A3D38E84}"/>
                </a:ext>
              </a:extLst>
            </p:cNvPr>
            <p:cNvSpPr/>
            <p:nvPr/>
          </p:nvSpPr>
          <p:spPr>
            <a:xfrm>
              <a:off x="7668461" y="3300399"/>
              <a:ext cx="950032" cy="328009"/>
            </a:xfrm>
            <a:prstGeom prst="roundRect">
              <a:avLst/>
            </a:prstGeom>
            <a:solidFill>
              <a:srgbClr val="8064A2">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33" name="直接连接符 32">
              <a:extLst>
                <a:ext uri="{FF2B5EF4-FFF2-40B4-BE49-F238E27FC236}">
                  <a16:creationId xmlns:a16="http://schemas.microsoft.com/office/drawing/2014/main" id="{393FB29E-3FA3-373B-B5B3-7A7B0B7FEC7B}"/>
                </a:ext>
              </a:extLst>
            </p:cNvPr>
            <p:cNvCxnSpPr/>
            <p:nvPr/>
          </p:nvCxnSpPr>
          <p:spPr>
            <a:xfrm>
              <a:off x="8293825" y="3444085"/>
              <a:ext cx="220979" cy="0"/>
            </a:xfrm>
            <a:prstGeom prst="line">
              <a:avLst/>
            </a:prstGeom>
            <a:noFill/>
            <a:ln w="19050" cap="flat" cmpd="sng" algn="ctr">
              <a:solidFill>
                <a:srgbClr val="F9F9F9"/>
              </a:solidFill>
              <a:prstDash val="solid"/>
            </a:ln>
            <a:effectLst/>
          </p:spPr>
        </p:cxnSp>
        <p:cxnSp>
          <p:nvCxnSpPr>
            <p:cNvPr id="34" name="直接连接符 33">
              <a:extLst>
                <a:ext uri="{FF2B5EF4-FFF2-40B4-BE49-F238E27FC236}">
                  <a16:creationId xmlns:a16="http://schemas.microsoft.com/office/drawing/2014/main" id="{3B471DE0-0F9F-C4F4-8648-5C897C99B877}"/>
                </a:ext>
              </a:extLst>
            </p:cNvPr>
            <p:cNvCxnSpPr/>
            <p:nvPr/>
          </p:nvCxnSpPr>
          <p:spPr>
            <a:xfrm>
              <a:off x="8293825" y="3484725"/>
              <a:ext cx="220979" cy="0"/>
            </a:xfrm>
            <a:prstGeom prst="line">
              <a:avLst/>
            </a:prstGeom>
            <a:noFill/>
            <a:ln w="19050" cap="flat" cmpd="sng" algn="ctr">
              <a:solidFill>
                <a:srgbClr val="F9F9F9"/>
              </a:solidFill>
              <a:prstDash val="solid"/>
            </a:ln>
            <a:effectLst/>
          </p:spPr>
        </p:cxnSp>
        <p:cxnSp>
          <p:nvCxnSpPr>
            <p:cNvPr id="35" name="直接连接符 34">
              <a:extLst>
                <a:ext uri="{FF2B5EF4-FFF2-40B4-BE49-F238E27FC236}">
                  <a16:creationId xmlns:a16="http://schemas.microsoft.com/office/drawing/2014/main" id="{1F62D6DA-4D60-92E4-4625-9A2A4F010282}"/>
                </a:ext>
              </a:extLst>
            </p:cNvPr>
            <p:cNvCxnSpPr/>
            <p:nvPr/>
          </p:nvCxnSpPr>
          <p:spPr>
            <a:xfrm>
              <a:off x="8293824" y="3525365"/>
              <a:ext cx="220979" cy="0"/>
            </a:xfrm>
            <a:prstGeom prst="line">
              <a:avLst/>
            </a:prstGeom>
            <a:noFill/>
            <a:ln w="19050" cap="flat" cmpd="sng" algn="ctr">
              <a:solidFill>
                <a:srgbClr val="F9F9F9"/>
              </a:solidFill>
              <a:prstDash val="solid"/>
            </a:ln>
            <a:effectLst/>
          </p:spPr>
        </p:cxnSp>
        <p:sp>
          <p:nvSpPr>
            <p:cNvPr id="36" name="椭圆 35">
              <a:extLst>
                <a:ext uri="{FF2B5EF4-FFF2-40B4-BE49-F238E27FC236}">
                  <a16:creationId xmlns:a16="http://schemas.microsoft.com/office/drawing/2014/main" id="{8C5C561D-562D-322D-9875-7553AC76FDA9}"/>
                </a:ext>
              </a:extLst>
            </p:cNvPr>
            <p:cNvSpPr/>
            <p:nvPr/>
          </p:nvSpPr>
          <p:spPr>
            <a:xfrm>
              <a:off x="7716520" y="3484725"/>
              <a:ext cx="87760" cy="87760"/>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Calibri"/>
                <a:ea typeface="黑体"/>
                <a:cs typeface="+mn-cs"/>
              </a:endParaRPr>
            </a:p>
          </p:txBody>
        </p:sp>
        <p:cxnSp>
          <p:nvCxnSpPr>
            <p:cNvPr id="37" name="直接连接符 36">
              <a:extLst>
                <a:ext uri="{FF2B5EF4-FFF2-40B4-BE49-F238E27FC236}">
                  <a16:creationId xmlns:a16="http://schemas.microsoft.com/office/drawing/2014/main" id="{BECDFB5E-9891-2E70-1587-1C8ACADF1B37}"/>
                </a:ext>
              </a:extLst>
            </p:cNvPr>
            <p:cNvCxnSpPr/>
            <p:nvPr/>
          </p:nvCxnSpPr>
          <p:spPr>
            <a:xfrm>
              <a:off x="8293824" y="3565460"/>
              <a:ext cx="220979" cy="0"/>
            </a:xfrm>
            <a:prstGeom prst="line">
              <a:avLst/>
            </a:prstGeom>
            <a:noFill/>
            <a:ln w="19050" cap="flat" cmpd="sng" algn="ctr">
              <a:solidFill>
                <a:srgbClr val="F9F9F9"/>
              </a:solidFill>
              <a:prstDash val="solid"/>
            </a:ln>
            <a:effectLst/>
          </p:spPr>
        </p:cxnSp>
      </p:grpSp>
      <p:cxnSp>
        <p:nvCxnSpPr>
          <p:cNvPr id="38" name="直接箭头连接符 37">
            <a:extLst>
              <a:ext uri="{FF2B5EF4-FFF2-40B4-BE49-F238E27FC236}">
                <a16:creationId xmlns:a16="http://schemas.microsoft.com/office/drawing/2014/main" id="{3AEA17B3-FE0E-C501-998E-1E183E49D90E}"/>
              </a:ext>
            </a:extLst>
          </p:cNvPr>
          <p:cNvCxnSpPr/>
          <p:nvPr/>
        </p:nvCxnSpPr>
        <p:spPr>
          <a:xfrm>
            <a:off x="3565785" y="3120706"/>
            <a:ext cx="4668716" cy="0"/>
          </a:xfrm>
          <a:prstGeom prst="straightConnector1">
            <a:avLst/>
          </a:prstGeom>
          <a:noFill/>
          <a:ln w="28575" cap="flat" cmpd="sng" algn="ctr">
            <a:solidFill>
              <a:sysClr val="window" lastClr="FFFFFF">
                <a:lumMod val="65000"/>
              </a:sysClr>
            </a:solidFill>
            <a:prstDash val="solid"/>
            <a:tailEnd type="triangle"/>
          </a:ln>
          <a:effectLst/>
        </p:spPr>
      </p:cxnSp>
      <p:cxnSp>
        <p:nvCxnSpPr>
          <p:cNvPr id="39" name="直接箭头连接符 38">
            <a:extLst>
              <a:ext uri="{FF2B5EF4-FFF2-40B4-BE49-F238E27FC236}">
                <a16:creationId xmlns:a16="http://schemas.microsoft.com/office/drawing/2014/main" id="{6FBCB530-57E0-500F-8F20-A558D5CFA22D}"/>
              </a:ext>
            </a:extLst>
          </p:cNvPr>
          <p:cNvCxnSpPr>
            <a:cxnSpLocks/>
          </p:cNvCxnSpPr>
          <p:nvPr/>
        </p:nvCxnSpPr>
        <p:spPr>
          <a:xfrm flipH="1">
            <a:off x="3565785" y="3540953"/>
            <a:ext cx="4653889" cy="17538"/>
          </a:xfrm>
          <a:prstGeom prst="straightConnector1">
            <a:avLst/>
          </a:prstGeom>
          <a:noFill/>
          <a:ln w="28575" cap="flat" cmpd="sng" algn="ctr">
            <a:solidFill>
              <a:sysClr val="window" lastClr="FFFFFF">
                <a:lumMod val="65000"/>
              </a:sysClr>
            </a:solidFill>
            <a:prstDash val="solid"/>
            <a:tailEnd type="triangle"/>
          </a:ln>
          <a:effectLst/>
        </p:spPr>
      </p:cxnSp>
      <p:sp>
        <p:nvSpPr>
          <p:cNvPr id="40" name="文本框 39">
            <a:extLst>
              <a:ext uri="{FF2B5EF4-FFF2-40B4-BE49-F238E27FC236}">
                <a16:creationId xmlns:a16="http://schemas.microsoft.com/office/drawing/2014/main" id="{7BFA5F07-C2EF-3EF7-AB11-DE4E97203EC5}"/>
              </a:ext>
            </a:extLst>
          </p:cNvPr>
          <p:cNvSpPr txBox="1"/>
          <p:nvPr/>
        </p:nvSpPr>
        <p:spPr>
          <a:xfrm>
            <a:off x="5670596" y="2822181"/>
            <a:ext cx="697627" cy="400110"/>
          </a:xfrm>
          <a:prstGeom prst="rect">
            <a:avLst/>
          </a:prstGeom>
          <a:noFill/>
        </p:spPr>
        <p:txBody>
          <a:bodyPr wrap="none" rtlCol="0">
            <a:spAutoFit/>
          </a:bodyPr>
          <a:lstStyle/>
          <a:p>
            <a:r>
              <a:rPr lang="zh-CN" altLang="en-US" sz="2000">
                <a:solidFill>
                  <a:prstClr val="black">
                    <a:lumMod val="65000"/>
                    <a:lumOff val="35000"/>
                  </a:prstClr>
                </a:solidFill>
                <a:latin typeface="Calibri"/>
                <a:ea typeface="黑体"/>
              </a:rPr>
              <a:t>请求</a:t>
            </a:r>
            <a:endParaRPr lang="zh-CN" altLang="en-US" sz="2000" dirty="0">
              <a:solidFill>
                <a:prstClr val="black">
                  <a:lumMod val="65000"/>
                  <a:lumOff val="35000"/>
                </a:prstClr>
              </a:solidFill>
              <a:latin typeface="Calibri"/>
              <a:ea typeface="黑体"/>
            </a:endParaRPr>
          </a:p>
        </p:txBody>
      </p:sp>
      <p:sp>
        <p:nvSpPr>
          <p:cNvPr id="41" name="文本框 40">
            <a:extLst>
              <a:ext uri="{FF2B5EF4-FFF2-40B4-BE49-F238E27FC236}">
                <a16:creationId xmlns:a16="http://schemas.microsoft.com/office/drawing/2014/main" id="{26F737EE-77D0-9E6E-B23D-521E9A5BBF45}"/>
              </a:ext>
            </a:extLst>
          </p:cNvPr>
          <p:cNvSpPr txBox="1"/>
          <p:nvPr/>
        </p:nvSpPr>
        <p:spPr>
          <a:xfrm>
            <a:off x="5670596" y="3566768"/>
            <a:ext cx="697627" cy="400110"/>
          </a:xfrm>
          <a:prstGeom prst="rect">
            <a:avLst/>
          </a:prstGeom>
          <a:noFill/>
        </p:spPr>
        <p:txBody>
          <a:bodyPr wrap="none" rtlCol="0">
            <a:spAutoFit/>
          </a:bodyPr>
          <a:lstStyle/>
          <a:p>
            <a:r>
              <a:rPr lang="zh-CN" altLang="en-US" sz="2000">
                <a:solidFill>
                  <a:prstClr val="black">
                    <a:lumMod val="65000"/>
                    <a:lumOff val="35000"/>
                  </a:prstClr>
                </a:solidFill>
                <a:latin typeface="Calibri"/>
                <a:ea typeface="黑体"/>
              </a:rPr>
              <a:t>响应</a:t>
            </a:r>
            <a:endParaRPr lang="zh-CN" altLang="en-US" sz="2000" dirty="0">
              <a:solidFill>
                <a:prstClr val="black">
                  <a:lumMod val="65000"/>
                  <a:lumOff val="35000"/>
                </a:prstClr>
              </a:solidFill>
              <a:latin typeface="Calibri"/>
              <a:ea typeface="黑体"/>
            </a:endParaRPr>
          </a:p>
        </p:txBody>
      </p:sp>
      <p:grpSp>
        <p:nvGrpSpPr>
          <p:cNvPr id="42" name="组合 41">
            <a:extLst>
              <a:ext uri="{FF2B5EF4-FFF2-40B4-BE49-F238E27FC236}">
                <a16:creationId xmlns:a16="http://schemas.microsoft.com/office/drawing/2014/main" id="{5D443D1A-CF11-33CD-BBA8-F37C1E2B3110}"/>
              </a:ext>
            </a:extLst>
          </p:cNvPr>
          <p:cNvGrpSpPr/>
          <p:nvPr/>
        </p:nvGrpSpPr>
        <p:grpSpPr>
          <a:xfrm>
            <a:off x="9781598" y="2725664"/>
            <a:ext cx="914400" cy="1101057"/>
            <a:chOff x="9759113" y="2020338"/>
            <a:chExt cx="914400" cy="1101057"/>
          </a:xfrm>
        </p:grpSpPr>
        <p:pic>
          <p:nvPicPr>
            <p:cNvPr id="43" name="图形 42" descr="打开的信封 轮廓">
              <a:extLst>
                <a:ext uri="{FF2B5EF4-FFF2-40B4-BE49-F238E27FC236}">
                  <a16:creationId xmlns:a16="http://schemas.microsoft.com/office/drawing/2014/main" id="{E53EE8AE-1617-A8F0-06A0-FBF64CA755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59113" y="2020338"/>
              <a:ext cx="914400" cy="914400"/>
            </a:xfrm>
            <a:prstGeom prst="rect">
              <a:avLst/>
            </a:prstGeom>
          </p:spPr>
        </p:pic>
        <p:sp>
          <p:nvSpPr>
            <p:cNvPr id="44" name="文本框 43">
              <a:extLst>
                <a:ext uri="{FF2B5EF4-FFF2-40B4-BE49-F238E27FC236}">
                  <a16:creationId xmlns:a16="http://schemas.microsoft.com/office/drawing/2014/main" id="{3A75D70C-E221-0BA3-740F-E8E882A03A69}"/>
                </a:ext>
              </a:extLst>
            </p:cNvPr>
            <p:cNvSpPr txBox="1"/>
            <p:nvPr/>
          </p:nvSpPr>
          <p:spPr>
            <a:xfrm>
              <a:off x="9818490" y="2844396"/>
              <a:ext cx="815951" cy="276999"/>
            </a:xfrm>
            <a:prstGeom prst="rect">
              <a:avLst/>
            </a:prstGeom>
            <a:noFill/>
          </p:spPr>
          <p:txBody>
            <a:bodyPr wrap="square" rtlCol="0">
              <a:spAutoFit/>
            </a:bodyPr>
            <a:lstStyle/>
            <a:p>
              <a:r>
                <a:rPr lang="zh-CN" altLang="en-US" sz="1200">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请求数据</a:t>
              </a:r>
              <a:endParaRPr lang="zh-CN" altLang="en-US" sz="1200" dirty="0">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5" name="组合 44">
            <a:extLst>
              <a:ext uri="{FF2B5EF4-FFF2-40B4-BE49-F238E27FC236}">
                <a16:creationId xmlns:a16="http://schemas.microsoft.com/office/drawing/2014/main" id="{795C069F-7796-BA80-2837-015BB52B67CA}"/>
              </a:ext>
            </a:extLst>
          </p:cNvPr>
          <p:cNvGrpSpPr/>
          <p:nvPr/>
        </p:nvGrpSpPr>
        <p:grpSpPr>
          <a:xfrm>
            <a:off x="1439333" y="2710192"/>
            <a:ext cx="914400" cy="1535325"/>
            <a:chOff x="1416848" y="2059730"/>
            <a:chExt cx="914400" cy="1535325"/>
          </a:xfrm>
        </p:grpSpPr>
        <p:pic>
          <p:nvPicPr>
            <p:cNvPr id="46" name="图形 45" descr="打开的信封 轮廓">
              <a:extLst>
                <a:ext uri="{FF2B5EF4-FFF2-40B4-BE49-F238E27FC236}">
                  <a16:creationId xmlns:a16="http://schemas.microsoft.com/office/drawing/2014/main" id="{02D0DB99-8223-3960-A687-BC22B81EDF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16848" y="2059730"/>
              <a:ext cx="914400" cy="914400"/>
            </a:xfrm>
            <a:prstGeom prst="rect">
              <a:avLst/>
            </a:prstGeom>
          </p:spPr>
        </p:pic>
        <p:sp>
          <p:nvSpPr>
            <p:cNvPr id="47" name="文本框 46">
              <a:extLst>
                <a:ext uri="{FF2B5EF4-FFF2-40B4-BE49-F238E27FC236}">
                  <a16:creationId xmlns:a16="http://schemas.microsoft.com/office/drawing/2014/main" id="{4B268C8B-ED10-D748-05B6-D64754FD03B6}"/>
                </a:ext>
              </a:extLst>
            </p:cNvPr>
            <p:cNvSpPr txBox="1"/>
            <p:nvPr/>
          </p:nvSpPr>
          <p:spPr>
            <a:xfrm>
              <a:off x="1466118" y="2887169"/>
              <a:ext cx="819410" cy="707886"/>
            </a:xfrm>
            <a:prstGeom prst="rect">
              <a:avLst/>
            </a:prstGeom>
            <a:noFill/>
          </p:spPr>
          <p:txBody>
            <a:bodyPr wrap="square" rtlCol="0">
              <a:spAutoFit/>
            </a:bodyPr>
            <a:lstStyle/>
            <a:p>
              <a:r>
                <a:rPr lang="zh-CN" altLang="en-US" sz="2000">
                  <a:solidFill>
                    <a:srgbClr val="92D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响应数据</a:t>
              </a:r>
              <a:endParaRPr lang="zh-CN" altLang="en-US" sz="2000" dirty="0">
                <a:solidFill>
                  <a:srgbClr val="92D05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48" name="文本框 47">
            <a:extLst>
              <a:ext uri="{FF2B5EF4-FFF2-40B4-BE49-F238E27FC236}">
                <a16:creationId xmlns:a16="http://schemas.microsoft.com/office/drawing/2014/main" id="{19265BF3-4CFD-4CE9-FA6E-8C32D2AD64AD}"/>
              </a:ext>
            </a:extLst>
          </p:cNvPr>
          <p:cNvSpPr txBox="1"/>
          <p:nvPr/>
        </p:nvSpPr>
        <p:spPr>
          <a:xfrm>
            <a:off x="5394077" y="3184387"/>
            <a:ext cx="1401922" cy="400110"/>
          </a:xfrm>
          <a:prstGeom prst="rect">
            <a:avLst/>
          </a:prstGeom>
          <a:noFill/>
        </p:spPr>
        <p:txBody>
          <a:bodyPr wrap="none" rtlCol="0">
            <a:spAutoFit/>
          </a:bodyPr>
          <a:lstStyle/>
          <a:p>
            <a:r>
              <a:rPr lang="en-US" altLang="zh-CN" sz="2000" b="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HTTP</a:t>
            </a:r>
            <a:r>
              <a:rPr lang="zh-CN" altLang="en-US" sz="2000" b="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协议</a:t>
            </a:r>
            <a:endPar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文本占位符 6">
            <a:extLst>
              <a:ext uri="{FF2B5EF4-FFF2-40B4-BE49-F238E27FC236}">
                <a16:creationId xmlns:a16="http://schemas.microsoft.com/office/drawing/2014/main" id="{CE306F62-D978-34B7-5340-7379765B00F3}"/>
              </a:ext>
            </a:extLst>
          </p:cNvPr>
          <p:cNvSpPr txBox="1">
            <a:spLocks/>
          </p:cNvSpPr>
          <p:nvPr/>
        </p:nvSpPr>
        <p:spPr>
          <a:xfrm>
            <a:off x="712993" y="1510573"/>
            <a:ext cx="10696687" cy="44930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60000" marR="0" lvl="0" indent="-360000" algn="l" defTabSz="914400" rtl="0" eaLnBrk="0" fontAlgn="base" latinLnBrk="0" hangingPunct="0">
              <a:lnSpc>
                <a:spcPct val="150000"/>
              </a:lnSpc>
              <a:spcBef>
                <a:spcPct val="20000"/>
              </a:spcBef>
              <a:spcAft>
                <a:spcPct val="0"/>
              </a:spcAft>
              <a:buClr>
                <a:srgbClr val="404040"/>
              </a:buClr>
              <a:buSzPct val="85000"/>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概念：</a:t>
            </a:r>
            <a:r>
              <a:rPr kumimoji="0" lang="en-US" altLang="zh-CN" sz="2000" b="0" i="0" u="none" strike="noStrike" kern="1200" cap="none" spc="0" normalizeH="0" baseline="0" noProof="0" dirty="0">
                <a:ln>
                  <a:noFill/>
                </a:ln>
                <a:solidFill>
                  <a:srgbClr val="C00000"/>
                </a:solidFill>
                <a:effectLst/>
                <a:uLnTx/>
                <a:uFillTx/>
                <a:ea typeface="阿里巴巴普惠体" panose="00020600040101010101" pitchFamily="18" charset="-122"/>
              </a:rPr>
              <a:t>H</a:t>
            </a:r>
            <a:r>
              <a:rPr kumimoji="0" lang="en-US" altLang="zh-CN" sz="2000" b="0" i="0" u="none" strike="noStrike" kern="1200" cap="none" spc="0" normalizeH="0" baseline="0" noProof="0" dirty="0">
                <a:ln>
                  <a:noFill/>
                </a:ln>
                <a:solidFill>
                  <a:srgbClr val="333333"/>
                </a:solidFill>
                <a:effectLst/>
                <a:uLnTx/>
                <a:uFillTx/>
                <a:ea typeface="阿里巴巴普惠体" panose="00020600040101010101" pitchFamily="18" charset="-122"/>
              </a:rPr>
              <a:t>yper </a:t>
            </a:r>
            <a:r>
              <a:rPr kumimoji="0" lang="en-US" altLang="zh-CN" sz="2000" b="0" i="0" u="none" strike="noStrike" kern="1200" cap="none" spc="0" normalizeH="0" baseline="0" noProof="0" dirty="0">
                <a:ln>
                  <a:noFill/>
                </a:ln>
                <a:solidFill>
                  <a:srgbClr val="C00000"/>
                </a:solidFill>
                <a:effectLst/>
                <a:uLnTx/>
                <a:uFillTx/>
                <a:ea typeface="阿里巴巴普惠体" panose="00020600040101010101" pitchFamily="18" charset="-122"/>
              </a:rPr>
              <a:t>T</a:t>
            </a:r>
            <a:r>
              <a:rPr kumimoji="0" lang="en-US" altLang="zh-CN" sz="2000" b="0" i="0" u="none" strike="noStrike" kern="1200" cap="none" spc="0" normalizeH="0" baseline="0" noProof="0" dirty="0">
                <a:ln>
                  <a:noFill/>
                </a:ln>
                <a:solidFill>
                  <a:srgbClr val="333333"/>
                </a:solidFill>
                <a:effectLst/>
                <a:uLnTx/>
                <a:uFillTx/>
                <a:ea typeface="阿里巴巴普惠体" panose="00020600040101010101" pitchFamily="18" charset="-122"/>
              </a:rPr>
              <a:t>ext </a:t>
            </a:r>
            <a:r>
              <a:rPr kumimoji="0" lang="en-US" altLang="zh-CN" sz="2000" b="0" i="0" u="none" strike="noStrike" kern="1200" cap="none" spc="0" normalizeH="0" baseline="0" noProof="0" dirty="0">
                <a:ln>
                  <a:noFill/>
                </a:ln>
                <a:solidFill>
                  <a:srgbClr val="C00000"/>
                </a:solidFill>
                <a:effectLst/>
                <a:uLnTx/>
                <a:uFillTx/>
                <a:ea typeface="阿里巴巴普惠体" panose="00020600040101010101" pitchFamily="18" charset="-122"/>
              </a:rPr>
              <a:t>T</a:t>
            </a:r>
            <a:r>
              <a:rPr kumimoji="0" lang="en-US" altLang="zh-CN" sz="2000" b="0" i="0" u="none" strike="noStrike" kern="1200" cap="none" spc="0" normalizeH="0" baseline="0" noProof="0" dirty="0">
                <a:ln>
                  <a:noFill/>
                </a:ln>
                <a:solidFill>
                  <a:srgbClr val="333333"/>
                </a:solidFill>
                <a:effectLst/>
                <a:uLnTx/>
                <a:uFillTx/>
                <a:ea typeface="阿里巴巴普惠体" panose="00020600040101010101" pitchFamily="18" charset="-122"/>
              </a:rPr>
              <a:t>ransfer </a:t>
            </a:r>
            <a:r>
              <a:rPr kumimoji="0" lang="en-US" altLang="zh-CN" sz="2000" b="0" i="0" u="none" strike="noStrike" kern="1200" cap="none" spc="0" normalizeH="0" baseline="0" noProof="0" dirty="0">
                <a:ln>
                  <a:noFill/>
                </a:ln>
                <a:solidFill>
                  <a:srgbClr val="C00000"/>
                </a:solidFill>
                <a:effectLst/>
                <a:uLnTx/>
                <a:uFillTx/>
                <a:ea typeface="阿里巴巴普惠体" panose="00020600040101010101" pitchFamily="18" charset="-122"/>
              </a:rPr>
              <a:t>P</a:t>
            </a:r>
            <a:r>
              <a:rPr kumimoji="0" lang="en-US" altLang="zh-CN" sz="2000" b="0" i="0" u="none" strike="noStrike" kern="1200" cap="none" spc="0" normalizeH="0" baseline="0" noProof="0" dirty="0">
                <a:ln>
                  <a:noFill/>
                </a:ln>
                <a:solidFill>
                  <a:srgbClr val="333333"/>
                </a:solidFill>
                <a:effectLst/>
                <a:uLnTx/>
                <a:uFillTx/>
                <a:ea typeface="阿里巴巴普惠体" panose="00020600040101010101" pitchFamily="18" charset="-122"/>
              </a:rPr>
              <a:t>rotocol</a:t>
            </a:r>
            <a:r>
              <a:rPr kumimoji="0" lang="zh-CN" altLang="en-US"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，超文本传输协议，规定了浏览器和服务器之间数据传输的规则。</a:t>
            </a:r>
            <a:endParaRPr kumimoji="0" lang="en-US" altLang="zh-CN" sz="20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pic>
        <p:nvPicPr>
          <p:cNvPr id="50" name="图片 49">
            <a:extLst>
              <a:ext uri="{FF2B5EF4-FFF2-40B4-BE49-F238E27FC236}">
                <a16:creationId xmlns:a16="http://schemas.microsoft.com/office/drawing/2014/main" id="{949AB699-0478-D6E3-6AC3-EB3513EAAC00}"/>
              </a:ext>
            </a:extLst>
          </p:cNvPr>
          <p:cNvPicPr>
            <a:picLocks noChangeAspect="1"/>
          </p:cNvPicPr>
          <p:nvPr/>
        </p:nvPicPr>
        <p:blipFill>
          <a:blip r:embed="rId9"/>
          <a:stretch>
            <a:fillRect/>
          </a:stretch>
        </p:blipFill>
        <p:spPr>
          <a:xfrm>
            <a:off x="4634228" y="5736172"/>
            <a:ext cx="3428210" cy="878687"/>
          </a:xfrm>
          <a:prstGeom prst="roundRect">
            <a:avLst>
              <a:gd name="adj" fmla="val 7417"/>
            </a:avLst>
          </a:prstGeom>
          <a:ln w="6350">
            <a:solidFill>
              <a:sysClr val="windowText" lastClr="000000"/>
            </a:solidFill>
            <a:prstDash val="dash"/>
          </a:ln>
        </p:spPr>
      </p:pic>
      <p:pic>
        <p:nvPicPr>
          <p:cNvPr id="51" name="图片 50">
            <a:extLst>
              <a:ext uri="{FF2B5EF4-FFF2-40B4-BE49-F238E27FC236}">
                <a16:creationId xmlns:a16="http://schemas.microsoft.com/office/drawing/2014/main" id="{4F69C89E-97C0-4A49-6631-FC10EB0F914F}"/>
              </a:ext>
            </a:extLst>
          </p:cNvPr>
          <p:cNvPicPr>
            <a:picLocks noChangeAspect="1"/>
          </p:cNvPicPr>
          <p:nvPr/>
        </p:nvPicPr>
        <p:blipFill>
          <a:blip r:embed="rId10"/>
          <a:stretch>
            <a:fillRect/>
          </a:stretch>
        </p:blipFill>
        <p:spPr>
          <a:xfrm>
            <a:off x="3118168" y="4381509"/>
            <a:ext cx="2232997" cy="685859"/>
          </a:xfrm>
          <a:prstGeom prst="roundRect">
            <a:avLst>
              <a:gd name="adj" fmla="val 11225"/>
            </a:avLst>
          </a:prstGeom>
          <a:ln w="6350">
            <a:solidFill>
              <a:sysClr val="windowText" lastClr="000000">
                <a:lumMod val="85000"/>
                <a:lumOff val="15000"/>
              </a:sysClr>
            </a:solidFill>
            <a:prstDash val="dash"/>
          </a:ln>
        </p:spPr>
      </p:pic>
      <p:pic>
        <p:nvPicPr>
          <p:cNvPr id="52" name="图片 51">
            <a:extLst>
              <a:ext uri="{FF2B5EF4-FFF2-40B4-BE49-F238E27FC236}">
                <a16:creationId xmlns:a16="http://schemas.microsoft.com/office/drawing/2014/main" id="{70DC4A35-B782-7660-94A1-CD808F5CCF03}"/>
              </a:ext>
            </a:extLst>
          </p:cNvPr>
          <p:cNvPicPr>
            <a:picLocks noChangeAspect="1"/>
          </p:cNvPicPr>
          <p:nvPr/>
        </p:nvPicPr>
        <p:blipFill>
          <a:blip r:embed="rId11"/>
          <a:stretch>
            <a:fillRect/>
          </a:stretch>
        </p:blipFill>
        <p:spPr>
          <a:xfrm>
            <a:off x="5438137" y="4160509"/>
            <a:ext cx="1820392" cy="1159094"/>
          </a:xfrm>
          <a:prstGeom prst="roundRect">
            <a:avLst>
              <a:gd name="adj" fmla="val 6187"/>
            </a:avLst>
          </a:prstGeom>
          <a:ln w="6350">
            <a:solidFill>
              <a:sysClr val="windowText" lastClr="000000">
                <a:lumMod val="85000"/>
                <a:lumOff val="15000"/>
              </a:sysClr>
            </a:solidFill>
            <a:prstDash val="dash"/>
          </a:ln>
        </p:spPr>
      </p:pic>
      <p:pic>
        <p:nvPicPr>
          <p:cNvPr id="53" name="图片 52">
            <a:extLst>
              <a:ext uri="{FF2B5EF4-FFF2-40B4-BE49-F238E27FC236}">
                <a16:creationId xmlns:a16="http://schemas.microsoft.com/office/drawing/2014/main" id="{89CC5673-06DA-2CD1-844E-B8407D3D0309}"/>
              </a:ext>
            </a:extLst>
          </p:cNvPr>
          <p:cNvPicPr>
            <a:picLocks noChangeAspect="1"/>
          </p:cNvPicPr>
          <p:nvPr/>
        </p:nvPicPr>
        <p:blipFill>
          <a:blip r:embed="rId12"/>
          <a:stretch>
            <a:fillRect/>
          </a:stretch>
        </p:blipFill>
        <p:spPr>
          <a:xfrm>
            <a:off x="7345501" y="4160509"/>
            <a:ext cx="1630821" cy="1127858"/>
          </a:xfrm>
          <a:prstGeom prst="roundRect">
            <a:avLst>
              <a:gd name="adj" fmla="val 8394"/>
            </a:avLst>
          </a:prstGeom>
          <a:ln w="6350">
            <a:solidFill>
              <a:sysClr val="windowText" lastClr="000000"/>
            </a:solidFill>
            <a:prstDash val="dash"/>
          </a:ln>
        </p:spPr>
      </p:pic>
      <p:pic>
        <p:nvPicPr>
          <p:cNvPr id="54" name="图片 53">
            <a:extLst>
              <a:ext uri="{FF2B5EF4-FFF2-40B4-BE49-F238E27FC236}">
                <a16:creationId xmlns:a16="http://schemas.microsoft.com/office/drawing/2014/main" id="{110341F2-C6B0-A1CE-9EF5-48E66EA8ADD3}"/>
              </a:ext>
            </a:extLst>
          </p:cNvPr>
          <p:cNvPicPr>
            <a:picLocks noChangeAspect="1"/>
          </p:cNvPicPr>
          <p:nvPr/>
        </p:nvPicPr>
        <p:blipFill>
          <a:blip r:embed="rId13"/>
          <a:stretch>
            <a:fillRect/>
          </a:stretch>
        </p:blipFill>
        <p:spPr>
          <a:xfrm>
            <a:off x="8062438" y="2172461"/>
            <a:ext cx="2083529" cy="350464"/>
          </a:xfrm>
          <a:prstGeom prst="rect">
            <a:avLst/>
          </a:prstGeom>
        </p:spPr>
      </p:pic>
      <p:sp>
        <p:nvSpPr>
          <p:cNvPr id="2" name="标题 3">
            <a:extLst>
              <a:ext uri="{FF2B5EF4-FFF2-40B4-BE49-F238E27FC236}">
                <a16:creationId xmlns:a16="http://schemas.microsoft.com/office/drawing/2014/main" id="{838EBE52-926D-FEAC-AEF3-AD5CEC64F2AD}"/>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HTTP</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协议</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Tree>
    <p:extLst>
      <p:ext uri="{BB962C8B-B14F-4D97-AF65-F5344CB8AC3E}">
        <p14:creationId xmlns:p14="http://schemas.microsoft.com/office/powerpoint/2010/main" val="118428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randombar(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p:cTn id="12" dur="500" fill="hold"/>
                                        <p:tgtEl>
                                          <p:spTgt spid="51"/>
                                        </p:tgtEl>
                                        <p:attrNameLst>
                                          <p:attrName>ppt_w</p:attrName>
                                        </p:attrNameLst>
                                      </p:cBhvr>
                                      <p:tavLst>
                                        <p:tav tm="0">
                                          <p:val>
                                            <p:fltVal val="0"/>
                                          </p:val>
                                        </p:tav>
                                        <p:tav tm="100000">
                                          <p:val>
                                            <p:strVal val="#ppt_w"/>
                                          </p:val>
                                        </p:tav>
                                      </p:tavLst>
                                    </p:anim>
                                    <p:anim calcmode="lin" valueType="num">
                                      <p:cBhvr>
                                        <p:cTn id="13" dur="500" fill="hold"/>
                                        <p:tgtEl>
                                          <p:spTgt spid="51"/>
                                        </p:tgtEl>
                                        <p:attrNameLst>
                                          <p:attrName>ppt_h</p:attrName>
                                        </p:attrNameLst>
                                      </p:cBhvr>
                                      <p:tavLst>
                                        <p:tav tm="0">
                                          <p:val>
                                            <p:fltVal val="0"/>
                                          </p:val>
                                        </p:tav>
                                        <p:tav tm="100000">
                                          <p:val>
                                            <p:strVal val="#ppt_h"/>
                                          </p:val>
                                        </p:tav>
                                      </p:tavLst>
                                    </p:anim>
                                    <p:animEffect transition="in" filter="fade">
                                      <p:cBhvr>
                                        <p:cTn id="14" dur="500"/>
                                        <p:tgtEl>
                                          <p:spTgt spid="51"/>
                                        </p:tgtEl>
                                      </p:cBhvr>
                                    </p:animEffect>
                                  </p:childTnLst>
                                </p:cTn>
                              </p:par>
                              <p:par>
                                <p:cTn id="15" presetID="14" presetClass="exit" presetSubtype="10" fill="hold" nodeType="withEffect">
                                  <p:stCondLst>
                                    <p:cond delay="0"/>
                                  </p:stCondLst>
                                  <p:childTnLst>
                                    <p:animEffect transition="out" filter="randombar(horizontal)">
                                      <p:cBhvr>
                                        <p:cTn id="16" dur="500"/>
                                        <p:tgtEl>
                                          <p:spTgt spid="54"/>
                                        </p:tgtEl>
                                      </p:cBhvr>
                                    </p:animEffect>
                                    <p:set>
                                      <p:cBhvr>
                                        <p:cTn id="17" dur="1" fill="hold">
                                          <p:stCondLst>
                                            <p:cond delay="499"/>
                                          </p:stCondLst>
                                        </p:cTn>
                                        <p:tgtEl>
                                          <p:spTgt spid="5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p:cTn id="22" dur="500" fill="hold"/>
                                        <p:tgtEl>
                                          <p:spTgt spid="52"/>
                                        </p:tgtEl>
                                        <p:attrNameLst>
                                          <p:attrName>ppt_w</p:attrName>
                                        </p:attrNameLst>
                                      </p:cBhvr>
                                      <p:tavLst>
                                        <p:tav tm="0">
                                          <p:val>
                                            <p:fltVal val="0"/>
                                          </p:val>
                                        </p:tav>
                                        <p:tav tm="100000">
                                          <p:val>
                                            <p:strVal val="#ppt_w"/>
                                          </p:val>
                                        </p:tav>
                                      </p:tavLst>
                                    </p:anim>
                                    <p:anim calcmode="lin" valueType="num">
                                      <p:cBhvr>
                                        <p:cTn id="23" dur="500" fill="hold"/>
                                        <p:tgtEl>
                                          <p:spTgt spid="52"/>
                                        </p:tgtEl>
                                        <p:attrNameLst>
                                          <p:attrName>ppt_h</p:attrName>
                                        </p:attrNameLst>
                                      </p:cBhvr>
                                      <p:tavLst>
                                        <p:tav tm="0">
                                          <p:val>
                                            <p:fltVal val="0"/>
                                          </p:val>
                                        </p:tav>
                                        <p:tav tm="100000">
                                          <p:val>
                                            <p:strVal val="#ppt_h"/>
                                          </p:val>
                                        </p:tav>
                                      </p:tavLst>
                                    </p:anim>
                                    <p:animEffect transition="in" filter="fade">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fltVal val="0"/>
                                          </p:val>
                                        </p:tav>
                                        <p:tav tm="100000">
                                          <p:val>
                                            <p:strVal val="#ppt_h"/>
                                          </p:val>
                                        </p:tav>
                                      </p:tavLst>
                                    </p:anim>
                                    <p:animEffect transition="in" filter="fade">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mph" presetSubtype="0" repeatCount="2000" fill="hold" nodeType="clickEffect">
                                  <p:stCondLst>
                                    <p:cond delay="0"/>
                                  </p:stCondLst>
                                  <p:childTnLst>
                                    <p:animEffect transition="out" filter="fade">
                                      <p:cBhvr>
                                        <p:cTn id="42" dur="500" tmFilter="0, 0; .2, .5; .8, .5; 1, 0"/>
                                        <p:tgtEl>
                                          <p:spTgt spid="50"/>
                                        </p:tgtEl>
                                      </p:cBhvr>
                                    </p:animEffect>
                                    <p:animScale>
                                      <p:cBhvr>
                                        <p:cTn id="43" dur="250" autoRev="1" fill="hold"/>
                                        <p:tgtEl>
                                          <p:spTgt spid="5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4">
            <a:extLst>
              <a:ext uri="{FF2B5EF4-FFF2-40B4-BE49-F238E27FC236}">
                <a16:creationId xmlns:a16="http://schemas.microsoft.com/office/drawing/2014/main" id="{F929EFD8-0FAD-5517-2E46-5A212AF9507E}"/>
              </a:ext>
            </a:extLst>
          </p:cNvPr>
          <p:cNvSpPr txBox="1">
            <a:spLocks/>
          </p:cNvSpPr>
          <p:nvPr/>
        </p:nvSpPr>
        <p:spPr>
          <a:xfrm>
            <a:off x="635930" y="1182114"/>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C00000"/>
                </a:solidFill>
                <a:effectLst/>
                <a:uLnTx/>
                <a:uFillTx/>
                <a:ea typeface="Alibaba PuHuiTi Medium" pitchFamily="18" charset="-122"/>
              </a:rPr>
              <a:t>Web </a:t>
            </a:r>
            <a:r>
              <a:rPr kumimoji="0" lang="zh-CN" altLang="en-US" sz="2000" b="0" i="0" u="none" strike="noStrike" kern="1200" cap="none" spc="0" normalizeH="0" baseline="0" noProof="0">
                <a:ln>
                  <a:noFill/>
                </a:ln>
                <a:solidFill>
                  <a:srgbClr val="C00000"/>
                </a:solidFill>
                <a:effectLst/>
                <a:uLnTx/>
                <a:uFillTx/>
                <a:ea typeface="Alibaba PuHuiTi Medium" pitchFamily="18" charset="-122"/>
              </a:rPr>
              <a:t>服务器</a:t>
            </a:r>
          </a:p>
        </p:txBody>
      </p:sp>
      <p:sp>
        <p:nvSpPr>
          <p:cNvPr id="15" name="文本占位符 6">
            <a:extLst>
              <a:ext uri="{FF2B5EF4-FFF2-40B4-BE49-F238E27FC236}">
                <a16:creationId xmlns:a16="http://schemas.microsoft.com/office/drawing/2014/main" id="{CB47BC39-018F-8C3A-1249-1E5EBAEF8F96}"/>
              </a:ext>
            </a:extLst>
          </p:cNvPr>
          <p:cNvSpPr txBox="1">
            <a:spLocks/>
          </p:cNvSpPr>
          <p:nvPr/>
        </p:nvSpPr>
        <p:spPr>
          <a:xfrm>
            <a:off x="635930" y="1804087"/>
            <a:ext cx="10698800" cy="83804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121212"/>
                </a:solidFill>
                <a:effectLst/>
                <a:uLnTx/>
                <a:uFillTx/>
                <a:latin typeface="-apple-system"/>
                <a:ea typeface="阿里巴巴普惠体" panose="00020600040101010101" pitchFamily="18" charset="-122"/>
              </a:rPr>
              <a:t>Web</a:t>
            </a:r>
            <a:r>
              <a:rPr kumimoji="0" lang="zh-CN" altLang="en-US" sz="2000" b="0" i="0" u="none" strike="noStrike" kern="1200" cap="none" spc="0" normalizeH="0" baseline="0" noProof="0" dirty="0">
                <a:ln>
                  <a:noFill/>
                </a:ln>
                <a:solidFill>
                  <a:srgbClr val="121212"/>
                </a:solidFill>
                <a:effectLst/>
                <a:uLnTx/>
                <a:uFillTx/>
                <a:latin typeface="-apple-system"/>
                <a:ea typeface="阿里巴巴普惠体" panose="00020600040101010101" pitchFamily="18" charset="-122"/>
              </a:rPr>
              <a:t>服务器是一个软件程序，对</a:t>
            </a:r>
            <a:r>
              <a:rPr kumimoji="0" lang="en-US" altLang="zh-CN" sz="2000" b="0" i="0" u="none" strike="noStrike" kern="1200" cap="none" spc="0" normalizeH="0" baseline="0" noProof="0" dirty="0">
                <a:ln>
                  <a:noFill/>
                </a:ln>
                <a:solidFill>
                  <a:srgbClr val="121212"/>
                </a:solidFill>
                <a:effectLst/>
                <a:uLnTx/>
                <a:uFillTx/>
                <a:latin typeface="-apple-system"/>
                <a:ea typeface="阿里巴巴普惠体" panose="00020600040101010101" pitchFamily="18" charset="-122"/>
              </a:rPr>
              <a:t>HTTP</a:t>
            </a:r>
            <a:r>
              <a:rPr kumimoji="0" lang="zh-CN" altLang="en-US" sz="2000" b="0" i="0" u="none" strike="noStrike" kern="1200" cap="none" spc="0" normalizeH="0" baseline="0" noProof="0" dirty="0">
                <a:ln>
                  <a:noFill/>
                </a:ln>
                <a:solidFill>
                  <a:srgbClr val="121212"/>
                </a:solidFill>
                <a:effectLst/>
                <a:uLnTx/>
                <a:uFillTx/>
                <a:latin typeface="-apple-system"/>
                <a:ea typeface="阿里巴巴普惠体" panose="00020600040101010101" pitchFamily="18" charset="-122"/>
              </a:rPr>
              <a:t>协议的操作进行封装，使得程序员不必直接对协议进行操作，让</a:t>
            </a:r>
            <a:r>
              <a:rPr kumimoji="0" lang="en-US" altLang="zh-CN" sz="2000" b="0" i="0" u="none" strike="noStrike" kern="1200" cap="none" spc="0" normalizeH="0" baseline="0" noProof="0" dirty="0">
                <a:ln>
                  <a:noFill/>
                </a:ln>
                <a:solidFill>
                  <a:srgbClr val="121212"/>
                </a:solidFill>
                <a:effectLst/>
                <a:uLnTx/>
                <a:uFillTx/>
                <a:latin typeface="-apple-system"/>
                <a:ea typeface="阿里巴巴普惠体" panose="00020600040101010101" pitchFamily="18" charset="-122"/>
              </a:rPr>
              <a:t>Web</a:t>
            </a:r>
            <a:r>
              <a:rPr kumimoji="0" lang="zh-CN" altLang="en-US" sz="2000" b="0" i="0" u="none" strike="noStrike" kern="1200" cap="none" spc="0" normalizeH="0" baseline="0" noProof="0" dirty="0">
                <a:ln>
                  <a:noFill/>
                </a:ln>
                <a:solidFill>
                  <a:srgbClr val="121212"/>
                </a:solidFill>
                <a:effectLst/>
                <a:uLnTx/>
                <a:uFillTx/>
                <a:latin typeface="-apple-system"/>
                <a:ea typeface="阿里巴巴普惠体" panose="00020600040101010101" pitchFamily="18" charset="-122"/>
              </a:rPr>
              <a:t>开发更加便捷。主要功能是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Optima-Regular"/>
              </a:rPr>
              <a:t>"</a:t>
            </a:r>
            <a:r>
              <a:rPr kumimoji="0" lang="zh-CN" altLang="en-US" sz="2000" b="0" i="0" u="none" strike="noStrike" kern="1200" cap="none" spc="0" normalizeH="0" baseline="0" noProof="0" dirty="0">
                <a:ln>
                  <a:noFill/>
                </a:ln>
                <a:solidFill>
                  <a:srgbClr val="121212"/>
                </a:solidFill>
                <a:effectLst/>
                <a:uLnTx/>
                <a:uFillTx/>
                <a:latin typeface="-apple-system"/>
                <a:ea typeface="阿里巴巴普惠体" panose="00020600040101010101" pitchFamily="18" charset="-122"/>
              </a:rPr>
              <a:t>提供网上信息浏览服务</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Optima-Regular"/>
              </a:rPr>
              <a:t>" </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Optima-Regular"/>
              </a:rPr>
              <a:t>。</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grpSp>
        <p:nvGrpSpPr>
          <p:cNvPr id="16" name="组合 15">
            <a:extLst>
              <a:ext uri="{FF2B5EF4-FFF2-40B4-BE49-F238E27FC236}">
                <a16:creationId xmlns:a16="http://schemas.microsoft.com/office/drawing/2014/main" id="{80777E73-C656-7D7A-9870-92BCEC35FC5D}"/>
              </a:ext>
            </a:extLst>
          </p:cNvPr>
          <p:cNvGrpSpPr/>
          <p:nvPr/>
        </p:nvGrpSpPr>
        <p:grpSpPr>
          <a:xfrm>
            <a:off x="903115" y="3263928"/>
            <a:ext cx="1082678" cy="1092260"/>
            <a:chOff x="1288572" y="3466291"/>
            <a:chExt cx="1076475" cy="1086002"/>
          </a:xfrm>
        </p:grpSpPr>
        <p:pic>
          <p:nvPicPr>
            <p:cNvPr id="17" name="图片 16">
              <a:extLst>
                <a:ext uri="{FF2B5EF4-FFF2-40B4-BE49-F238E27FC236}">
                  <a16:creationId xmlns:a16="http://schemas.microsoft.com/office/drawing/2014/main" id="{73547620-0CD3-1EE3-46D5-E762DC5FD869}"/>
                </a:ext>
              </a:extLst>
            </p:cNvPr>
            <p:cNvPicPr>
              <a:picLocks noChangeAspect="1"/>
            </p:cNvPicPr>
            <p:nvPr/>
          </p:nvPicPr>
          <p:blipFill>
            <a:blip r:embed="rId2"/>
            <a:stretch>
              <a:fillRect/>
            </a:stretch>
          </p:blipFill>
          <p:spPr>
            <a:xfrm>
              <a:off x="1288572" y="3466291"/>
              <a:ext cx="1076475" cy="1086002"/>
            </a:xfrm>
            <a:prstGeom prst="rect">
              <a:avLst/>
            </a:prstGeom>
          </p:spPr>
        </p:pic>
        <p:pic>
          <p:nvPicPr>
            <p:cNvPr id="18" name="图片 17">
              <a:extLst>
                <a:ext uri="{FF2B5EF4-FFF2-40B4-BE49-F238E27FC236}">
                  <a16:creationId xmlns:a16="http://schemas.microsoft.com/office/drawing/2014/main" id="{0BC6F4D5-466D-1093-C100-A95A27032A0C}"/>
                </a:ext>
              </a:extLst>
            </p:cNvPr>
            <p:cNvPicPr>
              <a:picLocks noChangeAspect="1"/>
            </p:cNvPicPr>
            <p:nvPr/>
          </p:nvPicPr>
          <p:blipFill>
            <a:blip r:embed="rId3"/>
            <a:stretch>
              <a:fillRect/>
            </a:stretch>
          </p:blipFill>
          <p:spPr>
            <a:xfrm>
              <a:off x="1602940" y="3784462"/>
              <a:ext cx="447737" cy="447737"/>
            </a:xfrm>
            <a:prstGeom prst="rect">
              <a:avLst/>
            </a:prstGeom>
          </p:spPr>
        </p:pic>
      </p:grpSp>
      <p:grpSp>
        <p:nvGrpSpPr>
          <p:cNvPr id="19" name="组合 18">
            <a:extLst>
              <a:ext uri="{FF2B5EF4-FFF2-40B4-BE49-F238E27FC236}">
                <a16:creationId xmlns:a16="http://schemas.microsoft.com/office/drawing/2014/main" id="{5577EFCE-A024-5CC1-4DCA-5335580F6397}"/>
              </a:ext>
            </a:extLst>
          </p:cNvPr>
          <p:cNvGrpSpPr/>
          <p:nvPr/>
        </p:nvGrpSpPr>
        <p:grpSpPr>
          <a:xfrm>
            <a:off x="8401426" y="3066476"/>
            <a:ext cx="1266439" cy="1425383"/>
            <a:chOff x="7600330" y="2513839"/>
            <a:chExt cx="1095613" cy="1160948"/>
          </a:xfrm>
        </p:grpSpPr>
        <p:sp>
          <p:nvSpPr>
            <p:cNvPr id="20" name="圆角矩形 81">
              <a:extLst>
                <a:ext uri="{FF2B5EF4-FFF2-40B4-BE49-F238E27FC236}">
                  <a16:creationId xmlns:a16="http://schemas.microsoft.com/office/drawing/2014/main" id="{7C809865-386B-C393-5DE6-326F9F8C5B74}"/>
                </a:ext>
              </a:extLst>
            </p:cNvPr>
            <p:cNvSpPr/>
            <p:nvPr/>
          </p:nvSpPr>
          <p:spPr>
            <a:xfrm>
              <a:off x="7668461" y="2567044"/>
              <a:ext cx="950032" cy="328009"/>
            </a:xfrm>
            <a:prstGeom prst="roundRect">
              <a:avLst/>
            </a:prstGeom>
            <a:solidFill>
              <a:srgbClr val="8064A2">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21" name="直接连接符 20">
              <a:extLst>
                <a:ext uri="{FF2B5EF4-FFF2-40B4-BE49-F238E27FC236}">
                  <a16:creationId xmlns:a16="http://schemas.microsoft.com/office/drawing/2014/main" id="{0B7C3AA0-8BA7-6A39-6CA0-7C175ABA52A2}"/>
                </a:ext>
              </a:extLst>
            </p:cNvPr>
            <p:cNvCxnSpPr/>
            <p:nvPr/>
          </p:nvCxnSpPr>
          <p:spPr>
            <a:xfrm>
              <a:off x="8293825" y="2710730"/>
              <a:ext cx="220979" cy="0"/>
            </a:xfrm>
            <a:prstGeom prst="line">
              <a:avLst/>
            </a:prstGeom>
            <a:noFill/>
            <a:ln w="19050" cap="flat" cmpd="sng" algn="ctr">
              <a:solidFill>
                <a:srgbClr val="F9F9F9"/>
              </a:solidFill>
              <a:prstDash val="solid"/>
            </a:ln>
            <a:effectLst/>
          </p:spPr>
        </p:cxnSp>
        <p:cxnSp>
          <p:nvCxnSpPr>
            <p:cNvPr id="22" name="直接连接符 21">
              <a:extLst>
                <a:ext uri="{FF2B5EF4-FFF2-40B4-BE49-F238E27FC236}">
                  <a16:creationId xmlns:a16="http://schemas.microsoft.com/office/drawing/2014/main" id="{328AE127-5C2C-0218-6CF7-2A0717D4BAEF}"/>
                </a:ext>
              </a:extLst>
            </p:cNvPr>
            <p:cNvCxnSpPr/>
            <p:nvPr/>
          </p:nvCxnSpPr>
          <p:spPr>
            <a:xfrm>
              <a:off x="8293825" y="2751370"/>
              <a:ext cx="220979" cy="0"/>
            </a:xfrm>
            <a:prstGeom prst="line">
              <a:avLst/>
            </a:prstGeom>
            <a:noFill/>
            <a:ln w="19050" cap="flat" cmpd="sng" algn="ctr">
              <a:solidFill>
                <a:srgbClr val="F9F9F9"/>
              </a:solidFill>
              <a:prstDash val="solid"/>
            </a:ln>
            <a:effectLst/>
          </p:spPr>
        </p:cxnSp>
        <p:cxnSp>
          <p:nvCxnSpPr>
            <p:cNvPr id="23" name="直接连接符 22">
              <a:extLst>
                <a:ext uri="{FF2B5EF4-FFF2-40B4-BE49-F238E27FC236}">
                  <a16:creationId xmlns:a16="http://schemas.microsoft.com/office/drawing/2014/main" id="{FF21113C-6DE7-2406-016B-8AB73386B90F}"/>
                </a:ext>
              </a:extLst>
            </p:cNvPr>
            <p:cNvCxnSpPr/>
            <p:nvPr/>
          </p:nvCxnSpPr>
          <p:spPr>
            <a:xfrm>
              <a:off x="8293824" y="2792010"/>
              <a:ext cx="220979" cy="0"/>
            </a:xfrm>
            <a:prstGeom prst="line">
              <a:avLst/>
            </a:prstGeom>
            <a:noFill/>
            <a:ln w="19050" cap="flat" cmpd="sng" algn="ctr">
              <a:solidFill>
                <a:srgbClr val="F9F9F9"/>
              </a:solidFill>
              <a:prstDash val="solid"/>
            </a:ln>
            <a:effectLst/>
          </p:spPr>
        </p:cxnSp>
        <p:sp>
          <p:nvSpPr>
            <p:cNvPr id="24" name="圆角矩形 97">
              <a:extLst>
                <a:ext uri="{FF2B5EF4-FFF2-40B4-BE49-F238E27FC236}">
                  <a16:creationId xmlns:a16="http://schemas.microsoft.com/office/drawing/2014/main" id="{15197F95-D76B-36B6-E338-F9125AD1D641}"/>
                </a:ext>
              </a:extLst>
            </p:cNvPr>
            <p:cNvSpPr/>
            <p:nvPr/>
          </p:nvSpPr>
          <p:spPr>
            <a:xfrm>
              <a:off x="7600330" y="2513839"/>
              <a:ext cx="1095613" cy="1160948"/>
            </a:xfrm>
            <a:prstGeom prst="roundRect">
              <a:avLst>
                <a:gd name="adj" fmla="val 5202"/>
              </a:avLst>
            </a:prstGeom>
            <a:noFill/>
            <a:ln w="3175"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25" name="椭圆 24">
              <a:extLst>
                <a:ext uri="{FF2B5EF4-FFF2-40B4-BE49-F238E27FC236}">
                  <a16:creationId xmlns:a16="http://schemas.microsoft.com/office/drawing/2014/main" id="{CC421FA1-3A53-C74B-E725-C3BF1215B4AA}"/>
                </a:ext>
              </a:extLst>
            </p:cNvPr>
            <p:cNvSpPr/>
            <p:nvPr/>
          </p:nvSpPr>
          <p:spPr>
            <a:xfrm>
              <a:off x="7716520" y="2751370"/>
              <a:ext cx="80733" cy="80733"/>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26" name="直接连接符 25">
              <a:extLst>
                <a:ext uri="{FF2B5EF4-FFF2-40B4-BE49-F238E27FC236}">
                  <a16:creationId xmlns:a16="http://schemas.microsoft.com/office/drawing/2014/main" id="{0CF99CBC-5023-224E-6F97-91C769CF7F65}"/>
                </a:ext>
              </a:extLst>
            </p:cNvPr>
            <p:cNvCxnSpPr/>
            <p:nvPr/>
          </p:nvCxnSpPr>
          <p:spPr>
            <a:xfrm>
              <a:off x="8293824" y="2832105"/>
              <a:ext cx="220979" cy="0"/>
            </a:xfrm>
            <a:prstGeom prst="line">
              <a:avLst/>
            </a:prstGeom>
            <a:noFill/>
            <a:ln w="19050" cap="flat" cmpd="sng" algn="ctr">
              <a:solidFill>
                <a:srgbClr val="F9F9F9"/>
              </a:solidFill>
              <a:prstDash val="solid"/>
            </a:ln>
            <a:effectLst/>
          </p:spPr>
        </p:cxnSp>
        <p:sp>
          <p:nvSpPr>
            <p:cNvPr id="27" name="圆角矩形 81">
              <a:extLst>
                <a:ext uri="{FF2B5EF4-FFF2-40B4-BE49-F238E27FC236}">
                  <a16:creationId xmlns:a16="http://schemas.microsoft.com/office/drawing/2014/main" id="{B685145D-558D-E867-5893-BD7D1D8F5640}"/>
                </a:ext>
              </a:extLst>
            </p:cNvPr>
            <p:cNvSpPr/>
            <p:nvPr/>
          </p:nvSpPr>
          <p:spPr>
            <a:xfrm>
              <a:off x="7673437" y="2935147"/>
              <a:ext cx="950032" cy="328009"/>
            </a:xfrm>
            <a:prstGeom prst="round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28" name="直接连接符 27">
              <a:extLst>
                <a:ext uri="{FF2B5EF4-FFF2-40B4-BE49-F238E27FC236}">
                  <a16:creationId xmlns:a16="http://schemas.microsoft.com/office/drawing/2014/main" id="{74AA7478-A4F6-A6D6-0F52-A94FC695386F}"/>
                </a:ext>
              </a:extLst>
            </p:cNvPr>
            <p:cNvCxnSpPr/>
            <p:nvPr/>
          </p:nvCxnSpPr>
          <p:spPr>
            <a:xfrm>
              <a:off x="8298801" y="3078833"/>
              <a:ext cx="220979" cy="0"/>
            </a:xfrm>
            <a:prstGeom prst="line">
              <a:avLst/>
            </a:prstGeom>
            <a:noFill/>
            <a:ln w="19050" cap="flat" cmpd="sng" algn="ctr">
              <a:solidFill>
                <a:srgbClr val="F9F9F9"/>
              </a:solidFill>
              <a:prstDash val="solid"/>
            </a:ln>
            <a:effectLst/>
          </p:spPr>
        </p:cxnSp>
        <p:cxnSp>
          <p:nvCxnSpPr>
            <p:cNvPr id="29" name="直接连接符 28">
              <a:extLst>
                <a:ext uri="{FF2B5EF4-FFF2-40B4-BE49-F238E27FC236}">
                  <a16:creationId xmlns:a16="http://schemas.microsoft.com/office/drawing/2014/main" id="{DCCE96BC-DB12-AF34-6BA4-23B7FEF75BA3}"/>
                </a:ext>
              </a:extLst>
            </p:cNvPr>
            <p:cNvCxnSpPr/>
            <p:nvPr/>
          </p:nvCxnSpPr>
          <p:spPr>
            <a:xfrm>
              <a:off x="8298801" y="3119473"/>
              <a:ext cx="220979" cy="0"/>
            </a:xfrm>
            <a:prstGeom prst="line">
              <a:avLst/>
            </a:prstGeom>
            <a:noFill/>
            <a:ln w="19050" cap="flat" cmpd="sng" algn="ctr">
              <a:solidFill>
                <a:srgbClr val="F9F9F9"/>
              </a:solidFill>
              <a:prstDash val="solid"/>
            </a:ln>
            <a:effectLst/>
          </p:spPr>
        </p:cxnSp>
        <p:cxnSp>
          <p:nvCxnSpPr>
            <p:cNvPr id="30" name="直接连接符 29">
              <a:extLst>
                <a:ext uri="{FF2B5EF4-FFF2-40B4-BE49-F238E27FC236}">
                  <a16:creationId xmlns:a16="http://schemas.microsoft.com/office/drawing/2014/main" id="{1B244918-24CD-47AE-8487-4B455AA2E517}"/>
                </a:ext>
              </a:extLst>
            </p:cNvPr>
            <p:cNvCxnSpPr/>
            <p:nvPr/>
          </p:nvCxnSpPr>
          <p:spPr>
            <a:xfrm>
              <a:off x="8298800" y="3160113"/>
              <a:ext cx="220979" cy="0"/>
            </a:xfrm>
            <a:prstGeom prst="line">
              <a:avLst/>
            </a:prstGeom>
            <a:noFill/>
            <a:ln w="19050" cap="flat" cmpd="sng" algn="ctr">
              <a:solidFill>
                <a:srgbClr val="F9F9F9"/>
              </a:solidFill>
              <a:prstDash val="solid"/>
            </a:ln>
            <a:effectLst/>
          </p:spPr>
        </p:cxnSp>
        <p:sp>
          <p:nvSpPr>
            <p:cNvPr id="31" name="椭圆 30">
              <a:extLst>
                <a:ext uri="{FF2B5EF4-FFF2-40B4-BE49-F238E27FC236}">
                  <a16:creationId xmlns:a16="http://schemas.microsoft.com/office/drawing/2014/main" id="{0C3D39A3-4E83-8EA1-31B4-54134C6B14F2}"/>
                </a:ext>
              </a:extLst>
            </p:cNvPr>
            <p:cNvSpPr/>
            <p:nvPr/>
          </p:nvSpPr>
          <p:spPr>
            <a:xfrm>
              <a:off x="7721496" y="3119473"/>
              <a:ext cx="86157" cy="86157"/>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32" name="直接连接符 31">
              <a:extLst>
                <a:ext uri="{FF2B5EF4-FFF2-40B4-BE49-F238E27FC236}">
                  <a16:creationId xmlns:a16="http://schemas.microsoft.com/office/drawing/2014/main" id="{93EE080E-3118-C829-8181-77CB69DA824E}"/>
                </a:ext>
              </a:extLst>
            </p:cNvPr>
            <p:cNvCxnSpPr/>
            <p:nvPr/>
          </p:nvCxnSpPr>
          <p:spPr>
            <a:xfrm>
              <a:off x="8298800" y="3200208"/>
              <a:ext cx="220979" cy="0"/>
            </a:xfrm>
            <a:prstGeom prst="line">
              <a:avLst/>
            </a:prstGeom>
            <a:noFill/>
            <a:ln w="19050" cap="flat" cmpd="sng" algn="ctr">
              <a:solidFill>
                <a:srgbClr val="F9F9F9"/>
              </a:solidFill>
              <a:prstDash val="solid"/>
            </a:ln>
            <a:effectLst/>
          </p:spPr>
        </p:cxnSp>
        <p:sp>
          <p:nvSpPr>
            <p:cNvPr id="33" name="圆角矩形 81">
              <a:extLst>
                <a:ext uri="{FF2B5EF4-FFF2-40B4-BE49-F238E27FC236}">
                  <a16:creationId xmlns:a16="http://schemas.microsoft.com/office/drawing/2014/main" id="{13FF3109-5D77-0A86-ABAD-6ABFAA348259}"/>
                </a:ext>
              </a:extLst>
            </p:cNvPr>
            <p:cNvSpPr/>
            <p:nvPr/>
          </p:nvSpPr>
          <p:spPr>
            <a:xfrm>
              <a:off x="7668461" y="3300399"/>
              <a:ext cx="950032" cy="328009"/>
            </a:xfrm>
            <a:prstGeom prst="roundRect">
              <a:avLst/>
            </a:prstGeom>
            <a:solidFill>
              <a:srgbClr val="8064A2">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34" name="直接连接符 33">
              <a:extLst>
                <a:ext uri="{FF2B5EF4-FFF2-40B4-BE49-F238E27FC236}">
                  <a16:creationId xmlns:a16="http://schemas.microsoft.com/office/drawing/2014/main" id="{90095FE9-C293-98A2-3F11-9954C6CB6734}"/>
                </a:ext>
              </a:extLst>
            </p:cNvPr>
            <p:cNvCxnSpPr/>
            <p:nvPr/>
          </p:nvCxnSpPr>
          <p:spPr>
            <a:xfrm>
              <a:off x="8293825" y="3444085"/>
              <a:ext cx="220979" cy="0"/>
            </a:xfrm>
            <a:prstGeom prst="line">
              <a:avLst/>
            </a:prstGeom>
            <a:noFill/>
            <a:ln w="19050" cap="flat" cmpd="sng" algn="ctr">
              <a:solidFill>
                <a:srgbClr val="F9F9F9"/>
              </a:solidFill>
              <a:prstDash val="solid"/>
            </a:ln>
            <a:effectLst/>
          </p:spPr>
        </p:cxnSp>
        <p:cxnSp>
          <p:nvCxnSpPr>
            <p:cNvPr id="35" name="直接连接符 34">
              <a:extLst>
                <a:ext uri="{FF2B5EF4-FFF2-40B4-BE49-F238E27FC236}">
                  <a16:creationId xmlns:a16="http://schemas.microsoft.com/office/drawing/2014/main" id="{A29CE08F-FB6A-FD0D-7CCF-44F4FCF092A0}"/>
                </a:ext>
              </a:extLst>
            </p:cNvPr>
            <p:cNvCxnSpPr/>
            <p:nvPr/>
          </p:nvCxnSpPr>
          <p:spPr>
            <a:xfrm>
              <a:off x="8293825" y="3484725"/>
              <a:ext cx="220979" cy="0"/>
            </a:xfrm>
            <a:prstGeom prst="line">
              <a:avLst/>
            </a:prstGeom>
            <a:noFill/>
            <a:ln w="19050" cap="flat" cmpd="sng" algn="ctr">
              <a:solidFill>
                <a:srgbClr val="F9F9F9"/>
              </a:solidFill>
              <a:prstDash val="solid"/>
            </a:ln>
            <a:effectLst/>
          </p:spPr>
        </p:cxnSp>
        <p:cxnSp>
          <p:nvCxnSpPr>
            <p:cNvPr id="36" name="直接连接符 35">
              <a:extLst>
                <a:ext uri="{FF2B5EF4-FFF2-40B4-BE49-F238E27FC236}">
                  <a16:creationId xmlns:a16="http://schemas.microsoft.com/office/drawing/2014/main" id="{5465F2C6-C3BD-4271-DE1A-0DB16B8E47EF}"/>
                </a:ext>
              </a:extLst>
            </p:cNvPr>
            <p:cNvCxnSpPr/>
            <p:nvPr/>
          </p:nvCxnSpPr>
          <p:spPr>
            <a:xfrm>
              <a:off x="8293824" y="3525365"/>
              <a:ext cx="220979" cy="0"/>
            </a:xfrm>
            <a:prstGeom prst="line">
              <a:avLst/>
            </a:prstGeom>
            <a:noFill/>
            <a:ln w="19050" cap="flat" cmpd="sng" algn="ctr">
              <a:solidFill>
                <a:srgbClr val="F9F9F9"/>
              </a:solidFill>
              <a:prstDash val="solid"/>
            </a:ln>
            <a:effectLst/>
          </p:spPr>
        </p:cxnSp>
        <p:sp>
          <p:nvSpPr>
            <p:cNvPr id="37" name="椭圆 36">
              <a:extLst>
                <a:ext uri="{FF2B5EF4-FFF2-40B4-BE49-F238E27FC236}">
                  <a16:creationId xmlns:a16="http://schemas.microsoft.com/office/drawing/2014/main" id="{F7097F4D-293B-2FAC-CCF5-1F73E5B829DB}"/>
                </a:ext>
              </a:extLst>
            </p:cNvPr>
            <p:cNvSpPr/>
            <p:nvPr/>
          </p:nvSpPr>
          <p:spPr>
            <a:xfrm>
              <a:off x="7716520" y="3484725"/>
              <a:ext cx="87760" cy="87760"/>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38" name="直接连接符 37">
              <a:extLst>
                <a:ext uri="{FF2B5EF4-FFF2-40B4-BE49-F238E27FC236}">
                  <a16:creationId xmlns:a16="http://schemas.microsoft.com/office/drawing/2014/main" id="{E12FD787-9C71-26DA-FAD3-B802AB15A407}"/>
                </a:ext>
              </a:extLst>
            </p:cNvPr>
            <p:cNvCxnSpPr/>
            <p:nvPr/>
          </p:nvCxnSpPr>
          <p:spPr>
            <a:xfrm>
              <a:off x="8293824" y="3565460"/>
              <a:ext cx="220979" cy="0"/>
            </a:xfrm>
            <a:prstGeom prst="line">
              <a:avLst/>
            </a:prstGeom>
            <a:noFill/>
            <a:ln w="19050" cap="flat" cmpd="sng" algn="ctr">
              <a:solidFill>
                <a:srgbClr val="F9F9F9"/>
              </a:solidFill>
              <a:prstDash val="solid"/>
            </a:ln>
            <a:effectLst/>
          </p:spPr>
        </p:cxnSp>
      </p:grpSp>
      <p:cxnSp>
        <p:nvCxnSpPr>
          <p:cNvPr id="39" name="直接箭头连接符 38">
            <a:extLst>
              <a:ext uri="{FF2B5EF4-FFF2-40B4-BE49-F238E27FC236}">
                <a16:creationId xmlns:a16="http://schemas.microsoft.com/office/drawing/2014/main" id="{60F994CC-C045-B98F-6C62-F102DABF70B3}"/>
              </a:ext>
            </a:extLst>
          </p:cNvPr>
          <p:cNvCxnSpPr>
            <a:cxnSpLocks/>
          </p:cNvCxnSpPr>
          <p:nvPr/>
        </p:nvCxnSpPr>
        <p:spPr>
          <a:xfrm>
            <a:off x="2128733" y="3583747"/>
            <a:ext cx="6148874" cy="0"/>
          </a:xfrm>
          <a:prstGeom prst="straightConnector1">
            <a:avLst/>
          </a:prstGeom>
          <a:noFill/>
          <a:ln w="28575" cap="flat" cmpd="sng" algn="ctr">
            <a:solidFill>
              <a:sysClr val="window" lastClr="FFFFFF">
                <a:lumMod val="65000"/>
              </a:sysClr>
            </a:solidFill>
            <a:prstDash val="solid"/>
            <a:tailEnd type="triangle"/>
          </a:ln>
          <a:effectLst/>
        </p:spPr>
      </p:cxnSp>
      <p:cxnSp>
        <p:nvCxnSpPr>
          <p:cNvPr id="40" name="直接箭头连接符 39">
            <a:extLst>
              <a:ext uri="{FF2B5EF4-FFF2-40B4-BE49-F238E27FC236}">
                <a16:creationId xmlns:a16="http://schemas.microsoft.com/office/drawing/2014/main" id="{1E5CD186-AB89-D9DA-C372-66C59475C792}"/>
              </a:ext>
            </a:extLst>
          </p:cNvPr>
          <p:cNvCxnSpPr>
            <a:cxnSpLocks/>
          </p:cNvCxnSpPr>
          <p:nvPr/>
        </p:nvCxnSpPr>
        <p:spPr>
          <a:xfrm flipH="1">
            <a:off x="2128733" y="4000531"/>
            <a:ext cx="6148874" cy="0"/>
          </a:xfrm>
          <a:prstGeom prst="straightConnector1">
            <a:avLst/>
          </a:prstGeom>
          <a:noFill/>
          <a:ln w="28575" cap="flat" cmpd="sng" algn="ctr">
            <a:solidFill>
              <a:sysClr val="window" lastClr="FFFFFF">
                <a:lumMod val="65000"/>
              </a:sysClr>
            </a:solidFill>
            <a:prstDash val="solid"/>
            <a:tailEnd type="triangle"/>
          </a:ln>
          <a:effectLst/>
        </p:spPr>
      </p:cxnSp>
      <p:sp>
        <p:nvSpPr>
          <p:cNvPr id="41" name="文本框 40">
            <a:extLst>
              <a:ext uri="{FF2B5EF4-FFF2-40B4-BE49-F238E27FC236}">
                <a16:creationId xmlns:a16="http://schemas.microsoft.com/office/drawing/2014/main" id="{C4908B26-E857-1C2E-AA7C-2D1FF6F1BB9F}"/>
              </a:ext>
            </a:extLst>
          </p:cNvPr>
          <p:cNvSpPr txBox="1"/>
          <p:nvPr/>
        </p:nvSpPr>
        <p:spPr>
          <a:xfrm>
            <a:off x="4791048" y="3285222"/>
            <a:ext cx="543739" cy="307777"/>
          </a:xfrm>
          <a:prstGeom prst="rect">
            <a:avLst/>
          </a:prstGeom>
          <a:noFill/>
        </p:spPr>
        <p:txBody>
          <a:bodyPr wrap="none" rtlCol="0">
            <a:spAutoFit/>
          </a:bodyPr>
          <a:lstStyle/>
          <a:p>
            <a:r>
              <a:rPr lang="zh-CN" altLang="en-US" sz="1400">
                <a:solidFill>
                  <a:prstClr val="black">
                    <a:lumMod val="65000"/>
                    <a:lumOff val="35000"/>
                  </a:prstClr>
                </a:solidFill>
                <a:latin typeface="Calibri"/>
                <a:ea typeface="黑体"/>
              </a:rPr>
              <a:t>请求</a:t>
            </a:r>
            <a:endParaRPr lang="zh-CN" altLang="en-US" sz="1400" dirty="0">
              <a:solidFill>
                <a:prstClr val="black">
                  <a:lumMod val="65000"/>
                  <a:lumOff val="35000"/>
                </a:prstClr>
              </a:solidFill>
              <a:latin typeface="Calibri"/>
              <a:ea typeface="黑体"/>
            </a:endParaRPr>
          </a:p>
        </p:txBody>
      </p:sp>
      <p:sp>
        <p:nvSpPr>
          <p:cNvPr id="42" name="文本框 41">
            <a:extLst>
              <a:ext uri="{FF2B5EF4-FFF2-40B4-BE49-F238E27FC236}">
                <a16:creationId xmlns:a16="http://schemas.microsoft.com/office/drawing/2014/main" id="{2F793A14-9EAD-6E94-05C9-22E389B1B263}"/>
              </a:ext>
            </a:extLst>
          </p:cNvPr>
          <p:cNvSpPr txBox="1"/>
          <p:nvPr/>
        </p:nvSpPr>
        <p:spPr>
          <a:xfrm>
            <a:off x="4800379" y="4029809"/>
            <a:ext cx="543739" cy="307777"/>
          </a:xfrm>
          <a:prstGeom prst="rect">
            <a:avLst/>
          </a:prstGeom>
          <a:noFill/>
        </p:spPr>
        <p:txBody>
          <a:bodyPr wrap="none" rtlCol="0">
            <a:spAutoFit/>
          </a:bodyPr>
          <a:lstStyle/>
          <a:p>
            <a:r>
              <a:rPr lang="zh-CN" altLang="en-US" sz="1400">
                <a:solidFill>
                  <a:prstClr val="black">
                    <a:lumMod val="65000"/>
                    <a:lumOff val="35000"/>
                  </a:prstClr>
                </a:solidFill>
                <a:latin typeface="Calibri"/>
                <a:ea typeface="黑体"/>
              </a:rPr>
              <a:t>响应</a:t>
            </a:r>
            <a:endParaRPr lang="zh-CN" altLang="en-US" sz="1400" dirty="0">
              <a:solidFill>
                <a:prstClr val="black">
                  <a:lumMod val="65000"/>
                  <a:lumOff val="35000"/>
                </a:prstClr>
              </a:solidFill>
              <a:latin typeface="Calibri"/>
              <a:ea typeface="黑体"/>
            </a:endParaRPr>
          </a:p>
        </p:txBody>
      </p:sp>
      <p:sp>
        <p:nvSpPr>
          <p:cNvPr id="43" name="文本框 42">
            <a:extLst>
              <a:ext uri="{FF2B5EF4-FFF2-40B4-BE49-F238E27FC236}">
                <a16:creationId xmlns:a16="http://schemas.microsoft.com/office/drawing/2014/main" id="{DC973AC0-0E02-FF5C-EDC2-A95B24BCAC18}"/>
              </a:ext>
            </a:extLst>
          </p:cNvPr>
          <p:cNvSpPr txBox="1"/>
          <p:nvPr/>
        </p:nvSpPr>
        <p:spPr>
          <a:xfrm>
            <a:off x="4533191" y="3647428"/>
            <a:ext cx="1096775" cy="338554"/>
          </a:xfrm>
          <a:prstGeom prst="rect">
            <a:avLst/>
          </a:prstGeom>
          <a:noFill/>
        </p:spPr>
        <p:txBody>
          <a:bodyPr wrap="none" rtlCol="0">
            <a:spAutoFit/>
          </a:bodyPr>
          <a:lstStyle/>
          <a:p>
            <a:r>
              <a:rPr lang="en-US" altLang="zh-CN" sz="1600" b="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HTTP</a:t>
            </a:r>
            <a:r>
              <a:rPr lang="zh-CN" altLang="en-US" sz="1600" b="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协议</a:t>
            </a:r>
            <a:endPar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4" name="图片 43">
            <a:extLst>
              <a:ext uri="{FF2B5EF4-FFF2-40B4-BE49-F238E27FC236}">
                <a16:creationId xmlns:a16="http://schemas.microsoft.com/office/drawing/2014/main" id="{0FEB9CDB-7D17-43D4-4BAA-A10FC375DEF1}"/>
              </a:ext>
            </a:extLst>
          </p:cNvPr>
          <p:cNvPicPr>
            <a:picLocks noChangeAspect="1"/>
          </p:cNvPicPr>
          <p:nvPr/>
        </p:nvPicPr>
        <p:blipFill>
          <a:blip r:embed="rId4"/>
          <a:stretch>
            <a:fillRect/>
          </a:stretch>
        </p:blipFill>
        <p:spPr>
          <a:xfrm>
            <a:off x="9746619" y="3264172"/>
            <a:ext cx="1953140" cy="1105066"/>
          </a:xfrm>
          <a:prstGeom prst="roundRect">
            <a:avLst>
              <a:gd name="adj" fmla="val 8223"/>
            </a:avLst>
          </a:prstGeom>
          <a:ln w="6350">
            <a:solidFill>
              <a:sysClr val="windowText" lastClr="000000">
                <a:lumMod val="85000"/>
                <a:lumOff val="15000"/>
              </a:sysClr>
            </a:solidFill>
            <a:prstDash val="dash"/>
          </a:ln>
        </p:spPr>
      </p:pic>
      <p:pic>
        <p:nvPicPr>
          <p:cNvPr id="45" name="图片 44">
            <a:extLst>
              <a:ext uri="{FF2B5EF4-FFF2-40B4-BE49-F238E27FC236}">
                <a16:creationId xmlns:a16="http://schemas.microsoft.com/office/drawing/2014/main" id="{481A9DF4-108F-6113-2467-EC9D5B1243A1}"/>
              </a:ext>
            </a:extLst>
          </p:cNvPr>
          <p:cNvPicPr>
            <a:picLocks noChangeAspect="1"/>
          </p:cNvPicPr>
          <p:nvPr/>
        </p:nvPicPr>
        <p:blipFill>
          <a:blip r:embed="rId5"/>
          <a:stretch>
            <a:fillRect/>
          </a:stretch>
        </p:blipFill>
        <p:spPr>
          <a:xfrm>
            <a:off x="10238339" y="4491859"/>
            <a:ext cx="1172899" cy="360253"/>
          </a:xfrm>
          <a:prstGeom prst="roundRect">
            <a:avLst>
              <a:gd name="adj" fmla="val 11225"/>
            </a:avLst>
          </a:prstGeom>
          <a:ln w="6350">
            <a:solidFill>
              <a:sysClr val="windowText" lastClr="000000">
                <a:lumMod val="85000"/>
                <a:lumOff val="15000"/>
              </a:sysClr>
            </a:solidFill>
            <a:prstDash val="dash"/>
          </a:ln>
        </p:spPr>
      </p:pic>
      <p:pic>
        <p:nvPicPr>
          <p:cNvPr id="46" name="图片 45">
            <a:extLst>
              <a:ext uri="{FF2B5EF4-FFF2-40B4-BE49-F238E27FC236}">
                <a16:creationId xmlns:a16="http://schemas.microsoft.com/office/drawing/2014/main" id="{36C0D660-9960-1652-1B59-85B42AFE1065}"/>
              </a:ext>
            </a:extLst>
          </p:cNvPr>
          <p:cNvPicPr>
            <a:picLocks noChangeAspect="1"/>
          </p:cNvPicPr>
          <p:nvPr/>
        </p:nvPicPr>
        <p:blipFill>
          <a:blip r:embed="rId6"/>
          <a:stretch>
            <a:fillRect/>
          </a:stretch>
        </p:blipFill>
        <p:spPr>
          <a:xfrm>
            <a:off x="10285803" y="4904307"/>
            <a:ext cx="1077970" cy="686373"/>
          </a:xfrm>
          <a:prstGeom prst="roundRect">
            <a:avLst>
              <a:gd name="adj" fmla="val 6187"/>
            </a:avLst>
          </a:prstGeom>
          <a:ln w="6350">
            <a:solidFill>
              <a:sysClr val="windowText" lastClr="000000">
                <a:lumMod val="85000"/>
                <a:lumOff val="15000"/>
              </a:sysClr>
            </a:solidFill>
            <a:prstDash val="dash"/>
          </a:ln>
        </p:spPr>
      </p:pic>
      <p:pic>
        <p:nvPicPr>
          <p:cNvPr id="47" name="图片 46">
            <a:extLst>
              <a:ext uri="{FF2B5EF4-FFF2-40B4-BE49-F238E27FC236}">
                <a16:creationId xmlns:a16="http://schemas.microsoft.com/office/drawing/2014/main" id="{E04E1B17-B0A4-B1CC-4CBD-E9A5CCA34E41}"/>
              </a:ext>
            </a:extLst>
          </p:cNvPr>
          <p:cNvPicPr>
            <a:picLocks noChangeAspect="1"/>
          </p:cNvPicPr>
          <p:nvPr/>
        </p:nvPicPr>
        <p:blipFill>
          <a:blip r:embed="rId7"/>
          <a:stretch>
            <a:fillRect/>
          </a:stretch>
        </p:blipFill>
        <p:spPr>
          <a:xfrm>
            <a:off x="10285803" y="5642875"/>
            <a:ext cx="1185973" cy="820206"/>
          </a:xfrm>
          <a:prstGeom prst="roundRect">
            <a:avLst>
              <a:gd name="adj" fmla="val 8394"/>
            </a:avLst>
          </a:prstGeom>
          <a:ln w="6350">
            <a:solidFill>
              <a:sysClr val="windowText" lastClr="000000"/>
            </a:solidFill>
            <a:prstDash val="dash"/>
          </a:ln>
        </p:spPr>
      </p:pic>
      <p:sp>
        <p:nvSpPr>
          <p:cNvPr id="2" name="标题 3">
            <a:extLst>
              <a:ext uri="{FF2B5EF4-FFF2-40B4-BE49-F238E27FC236}">
                <a16:creationId xmlns:a16="http://schemas.microsoft.com/office/drawing/2014/main" id="{D084EEB2-62D2-A3B0-4648-D77A2160C8B9}"/>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Tomcat</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Tree>
    <p:extLst>
      <p:ext uri="{BB962C8B-B14F-4D97-AF65-F5344CB8AC3E}">
        <p14:creationId xmlns:p14="http://schemas.microsoft.com/office/powerpoint/2010/main" val="179898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p:cTn id="14" dur="500" fill="hold"/>
                                        <p:tgtEl>
                                          <p:spTgt spid="45"/>
                                        </p:tgtEl>
                                        <p:attrNameLst>
                                          <p:attrName>ppt_w</p:attrName>
                                        </p:attrNameLst>
                                      </p:cBhvr>
                                      <p:tavLst>
                                        <p:tav tm="0">
                                          <p:val>
                                            <p:fltVal val="0"/>
                                          </p:val>
                                        </p:tav>
                                        <p:tav tm="100000">
                                          <p:val>
                                            <p:strVal val="#ppt_w"/>
                                          </p:val>
                                        </p:tav>
                                      </p:tavLst>
                                    </p:anim>
                                    <p:anim calcmode="lin" valueType="num">
                                      <p:cBhvr>
                                        <p:cTn id="15" dur="500" fill="hold"/>
                                        <p:tgtEl>
                                          <p:spTgt spid="45"/>
                                        </p:tgtEl>
                                        <p:attrNameLst>
                                          <p:attrName>ppt_h</p:attrName>
                                        </p:attrNameLst>
                                      </p:cBhvr>
                                      <p:tavLst>
                                        <p:tav tm="0">
                                          <p:val>
                                            <p:fltVal val="0"/>
                                          </p:val>
                                        </p:tav>
                                        <p:tav tm="100000">
                                          <p:val>
                                            <p:strVal val="#ppt_h"/>
                                          </p:val>
                                        </p:tav>
                                      </p:tavLst>
                                    </p:anim>
                                    <p:animEffect transition="in" filter="fad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p:cTn id="28" dur="500" fill="hold"/>
                                        <p:tgtEl>
                                          <p:spTgt spid="47"/>
                                        </p:tgtEl>
                                        <p:attrNameLst>
                                          <p:attrName>ppt_w</p:attrName>
                                        </p:attrNameLst>
                                      </p:cBhvr>
                                      <p:tavLst>
                                        <p:tav tm="0">
                                          <p:val>
                                            <p:fltVal val="0"/>
                                          </p:val>
                                        </p:tav>
                                        <p:tav tm="100000">
                                          <p:val>
                                            <p:strVal val="#ppt_w"/>
                                          </p:val>
                                        </p:tav>
                                      </p:tavLst>
                                    </p:anim>
                                    <p:anim calcmode="lin" valueType="num">
                                      <p:cBhvr>
                                        <p:cTn id="29" dur="500" fill="hold"/>
                                        <p:tgtEl>
                                          <p:spTgt spid="47"/>
                                        </p:tgtEl>
                                        <p:attrNameLst>
                                          <p:attrName>ppt_h</p:attrName>
                                        </p:attrNameLst>
                                      </p:cBhvr>
                                      <p:tavLst>
                                        <p:tav tm="0">
                                          <p:val>
                                            <p:fltVal val="0"/>
                                          </p:val>
                                        </p:tav>
                                        <p:tav tm="100000">
                                          <p:val>
                                            <p:strVal val="#ppt_h"/>
                                          </p:val>
                                        </p:tav>
                                      </p:tavLst>
                                    </p:anim>
                                    <p:animEffect transition="in" filter="fade">
                                      <p:cBhvr>
                                        <p:cTn id="3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FF6BAD8-D594-AD2E-0146-B27A3B26C401}"/>
              </a:ext>
            </a:extLst>
          </p:cNvPr>
          <p:cNvPicPr>
            <a:picLocks noChangeAspect="1"/>
          </p:cNvPicPr>
          <p:nvPr/>
        </p:nvPicPr>
        <p:blipFill>
          <a:blip r:embed="rId2"/>
          <a:stretch>
            <a:fillRect/>
          </a:stretch>
        </p:blipFill>
        <p:spPr>
          <a:xfrm>
            <a:off x="2882411" y="2389211"/>
            <a:ext cx="1390721" cy="1225613"/>
          </a:xfrm>
          <a:prstGeom prst="rect">
            <a:avLst/>
          </a:prstGeom>
        </p:spPr>
      </p:pic>
      <p:sp>
        <p:nvSpPr>
          <p:cNvPr id="5" name="标题 4">
            <a:extLst>
              <a:ext uri="{FF2B5EF4-FFF2-40B4-BE49-F238E27FC236}">
                <a16:creationId xmlns:a16="http://schemas.microsoft.com/office/drawing/2014/main" id="{3B4428A8-936B-D5AF-3FF2-79C67A1F2A41}"/>
              </a:ext>
            </a:extLst>
          </p:cNvPr>
          <p:cNvSpPr txBox="1">
            <a:spLocks/>
          </p:cNvSpPr>
          <p:nvPr/>
        </p:nvSpPr>
        <p:spPr>
          <a:xfrm>
            <a:off x="4799578" y="2646417"/>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Web</a:t>
            </a:r>
            <a:r>
              <a:rPr lang="zh-CN" altLang="en-US" dirty="0"/>
              <a:t>服务器</a:t>
            </a:r>
            <a:r>
              <a:rPr lang="en-US" altLang="zh-CN" dirty="0"/>
              <a:t>-Tomcat</a:t>
            </a:r>
          </a:p>
        </p:txBody>
      </p:sp>
      <p:sp>
        <p:nvSpPr>
          <p:cNvPr id="7" name="文本占位符 6">
            <a:extLst>
              <a:ext uri="{FF2B5EF4-FFF2-40B4-BE49-F238E27FC236}">
                <a16:creationId xmlns:a16="http://schemas.microsoft.com/office/drawing/2014/main" id="{46D1C348-86E0-2914-6AB0-6415A03F8B71}"/>
              </a:ext>
            </a:extLst>
          </p:cNvPr>
          <p:cNvSpPr txBox="1">
            <a:spLocks/>
          </p:cNvSpPr>
          <p:nvPr/>
        </p:nvSpPr>
        <p:spPr>
          <a:xfrm>
            <a:off x="3095207" y="2427977"/>
            <a:ext cx="1127125" cy="1148080"/>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rPr>
              <a:t>03</a:t>
            </a:r>
            <a:endParaRPr lang="zh-CN" altLang="en-US" sz="2800" b="1" dirty="0">
              <a:solidFill>
                <a:schemeClr val="bg1"/>
              </a:solidFill>
            </a:endParaRPr>
          </a:p>
        </p:txBody>
      </p:sp>
    </p:spTree>
    <p:extLst>
      <p:ext uri="{BB962C8B-B14F-4D97-AF65-F5344CB8AC3E}">
        <p14:creationId xmlns:p14="http://schemas.microsoft.com/office/powerpoint/2010/main" val="1966890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4">
            <a:extLst>
              <a:ext uri="{FF2B5EF4-FFF2-40B4-BE49-F238E27FC236}">
                <a16:creationId xmlns:a16="http://schemas.microsoft.com/office/drawing/2014/main" id="{F8C95A74-C06B-3C14-7BEA-277A38802CBD}"/>
              </a:ext>
            </a:extLst>
          </p:cNvPr>
          <p:cNvSpPr txBox="1">
            <a:spLocks/>
          </p:cNvSpPr>
          <p:nvPr/>
        </p:nvSpPr>
        <p:spPr>
          <a:xfrm>
            <a:off x="710880" y="1002233"/>
            <a:ext cx="10719119"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C00000"/>
                </a:solidFill>
                <a:effectLst/>
                <a:uLnTx/>
                <a:uFillTx/>
                <a:ea typeface="Alibaba PuHuiTi Medium" pitchFamily="18" charset="-122"/>
              </a:rPr>
              <a:t>Tomcat</a:t>
            </a:r>
            <a:endParaRPr kumimoji="0" lang="en-US" altLang="en-US" sz="2000" b="0" i="0" u="none" strike="noStrike" kern="1200" cap="none" spc="0" normalizeH="0" baseline="0" noProof="0">
              <a:ln>
                <a:noFill/>
              </a:ln>
              <a:solidFill>
                <a:srgbClr val="C00000"/>
              </a:solidFill>
              <a:effectLst/>
              <a:uLnTx/>
              <a:uFillTx/>
              <a:ea typeface="Alibaba PuHuiTi Medium" pitchFamily="18" charset="-122"/>
            </a:endParaRPr>
          </a:p>
        </p:txBody>
      </p:sp>
      <p:pic>
        <p:nvPicPr>
          <p:cNvPr id="15" name="图片 14">
            <a:extLst>
              <a:ext uri="{FF2B5EF4-FFF2-40B4-BE49-F238E27FC236}">
                <a16:creationId xmlns:a16="http://schemas.microsoft.com/office/drawing/2014/main" id="{BCDD7D7C-FF95-E674-61B5-9234B4EAFFC6}"/>
              </a:ext>
            </a:extLst>
          </p:cNvPr>
          <p:cNvPicPr>
            <a:picLocks noChangeAspect="1"/>
          </p:cNvPicPr>
          <p:nvPr/>
        </p:nvPicPr>
        <p:blipFill>
          <a:blip r:embed="rId2"/>
          <a:stretch>
            <a:fillRect/>
          </a:stretch>
        </p:blipFill>
        <p:spPr>
          <a:xfrm>
            <a:off x="4392617" y="5041470"/>
            <a:ext cx="2878445" cy="1628594"/>
          </a:xfrm>
          <a:prstGeom prst="roundRect">
            <a:avLst>
              <a:gd name="adj" fmla="val 8223"/>
            </a:avLst>
          </a:prstGeom>
          <a:ln w="6350">
            <a:solidFill>
              <a:sysClr val="windowText" lastClr="000000">
                <a:lumMod val="85000"/>
                <a:lumOff val="15000"/>
              </a:sysClr>
            </a:solidFill>
            <a:prstDash val="dash"/>
          </a:ln>
        </p:spPr>
      </p:pic>
      <p:grpSp>
        <p:nvGrpSpPr>
          <p:cNvPr id="16" name="组合 15">
            <a:extLst>
              <a:ext uri="{FF2B5EF4-FFF2-40B4-BE49-F238E27FC236}">
                <a16:creationId xmlns:a16="http://schemas.microsoft.com/office/drawing/2014/main" id="{E5943E58-31F3-CDDF-3DC7-9DABA146148D}"/>
              </a:ext>
            </a:extLst>
          </p:cNvPr>
          <p:cNvGrpSpPr/>
          <p:nvPr/>
        </p:nvGrpSpPr>
        <p:grpSpPr>
          <a:xfrm>
            <a:off x="562659" y="1721771"/>
            <a:ext cx="11066682" cy="3233303"/>
            <a:chOff x="850498" y="1673977"/>
            <a:chExt cx="10491003" cy="3233303"/>
          </a:xfrm>
        </p:grpSpPr>
        <p:grpSp>
          <p:nvGrpSpPr>
            <p:cNvPr id="17" name="组合 16">
              <a:extLst>
                <a:ext uri="{FF2B5EF4-FFF2-40B4-BE49-F238E27FC236}">
                  <a16:creationId xmlns:a16="http://schemas.microsoft.com/office/drawing/2014/main" id="{757A1BBC-02DC-A5D2-EAAC-BA023F1068C1}"/>
                </a:ext>
              </a:extLst>
            </p:cNvPr>
            <p:cNvGrpSpPr/>
            <p:nvPr/>
          </p:nvGrpSpPr>
          <p:grpSpPr>
            <a:xfrm>
              <a:off x="850498" y="1673977"/>
              <a:ext cx="10491003" cy="3233303"/>
              <a:chOff x="920209" y="1823315"/>
              <a:chExt cx="10491003" cy="3233303"/>
            </a:xfrm>
          </p:grpSpPr>
          <p:sp>
            <p:nvSpPr>
              <p:cNvPr id="19" name="矩形: 对角圆角 18">
                <a:extLst>
                  <a:ext uri="{FF2B5EF4-FFF2-40B4-BE49-F238E27FC236}">
                    <a16:creationId xmlns:a16="http://schemas.microsoft.com/office/drawing/2014/main" id="{EFDB5882-28A3-3E71-AE14-A076C8CDC2EF}"/>
                  </a:ext>
                </a:extLst>
              </p:cNvPr>
              <p:cNvSpPr/>
              <p:nvPr/>
            </p:nvSpPr>
            <p:spPr>
              <a:xfrm>
                <a:off x="920210" y="1823316"/>
                <a:ext cx="10491002" cy="3233302"/>
              </a:xfrm>
              <a:prstGeom prst="round2DiagRect">
                <a:avLst>
                  <a:gd name="adj1" fmla="val 5917"/>
                  <a:gd name="adj2" fmla="val 5342"/>
                </a:avLst>
              </a:prstGeom>
              <a:noFill/>
              <a:ln w="6350" cap="flat" cmpd="sng" algn="ctr">
                <a:solidFill>
                  <a:sysClr val="window" lastClr="FFFFFF">
                    <a:lumMod val="50000"/>
                  </a:sysClr>
                </a:solidFill>
                <a:prstDash val="lgDash"/>
              </a:ln>
              <a:effectLst/>
            </p:spPr>
            <p:txBody>
              <a:bodyPr lIns="144000" tIns="0" rIns="72000" bIns="0" rtlCol="0" anchor="ctr"/>
              <a:lstStyle/>
              <a:p>
                <a:pPr marL="285750" marR="0" lvl="0" indent="-285750" defTabSz="914400" eaLnBrk="0" fontAlgn="base" latinLnBrk="0" hangingPunct="0">
                  <a:spcBef>
                    <a:spcPct val="20000"/>
                  </a:spcBef>
                  <a:spcAft>
                    <a:spcPct val="0"/>
                  </a:spcAft>
                  <a:buClr>
                    <a:srgbClr val="404040"/>
                  </a:buClr>
                  <a:buSzPct val="85000"/>
                  <a:buFont typeface="Wingdings" panose="05000000000000000000" pitchFamily="2" charset="2"/>
                  <a:buChar char="l"/>
                  <a:tabLst/>
                  <a:defRPr/>
                </a:pPr>
                <a:r>
                  <a:rPr kumimoji="0" lang="zh-CN" altLang="en-US"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概念：</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Tomcat</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Apache </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软件基金会一个核心项目，是一个开源免费的轻量级</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服务器，支持</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Servlet/JSP</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少量</a:t>
                </a:r>
                <a:r>
                  <a:rPr kumimoji="0" lang="en-US" altLang="zh-CN" sz="2000" b="0" i="0" u="none" strike="noStrike" kern="0" cap="none" spc="0" normalizeH="0" baseline="0" noProof="0" dirty="0" err="1">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JavaEE</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规范。</a:t>
                </a:r>
                <a:endPar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defTabSz="914400" eaLnBrk="0" fontAlgn="base" latinLnBrk="0" hangingPunct="0">
                  <a:spcBef>
                    <a:spcPct val="20000"/>
                  </a:spcBef>
                  <a:spcAft>
                    <a:spcPct val="0"/>
                  </a:spcAft>
                  <a:buClr>
                    <a:srgbClr val="404040"/>
                  </a:buClr>
                  <a:buSzPct val="85000"/>
                  <a:buFont typeface="Wingdings" panose="05000000000000000000" pitchFamily="2" charset="2"/>
                  <a:buChar char="l"/>
                  <a:tabLst/>
                  <a:defRPr/>
                </a:pPr>
                <a:r>
                  <a:rPr kumimoji="0" lang="en-US" altLang="zh-CN" sz="2000" b="0" i="0" u="none" strike="noStrike" kern="0" cap="none" spc="0" normalizeH="0" baseline="0" noProof="0" dirty="0" err="1">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JavaEE</a:t>
                </a:r>
                <a:r>
                  <a:rPr kumimoji="0" lang="zh-CN" altLang="en-US"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Java Enterprise Edition</a:t>
                </a:r>
                <a:r>
                  <a:rPr kumimoji="0" lang="zh-CN" altLang="en-US"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0" lang="zh-CN" altLang="en-US"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企业版。指</a:t>
                </a:r>
                <a:r>
                  <a:rPr kumimoji="0" lang="en-US" altLang="zh-CN"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0" lang="zh-CN" altLang="en-US"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企业级开发的技术规范总和。包含</a:t>
                </a:r>
                <a:r>
                  <a:rPr kumimoji="0" lang="en-US" altLang="zh-CN"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13</a:t>
                </a:r>
                <a:r>
                  <a:rPr kumimoji="0" lang="zh-CN" altLang="en-US"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项技术规范：</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JDBC</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JNDI</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EJB</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RMI</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JSP</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Servlet</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XML</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JMS</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Java IDL</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JTS</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JTA</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err="1">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JavaMail</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JAF</a:t>
                </a:r>
              </a:p>
              <a:p>
                <a:pPr marL="285750" marR="0" lvl="0" indent="-285750" defTabSz="914400" eaLnBrk="0" fontAlgn="base" latinLnBrk="0" hangingPunct="0">
                  <a:spcBef>
                    <a:spcPct val="20000"/>
                  </a:spcBef>
                  <a:spcAft>
                    <a:spcPct val="0"/>
                  </a:spcAft>
                  <a:buClr>
                    <a:srgbClr val="404040"/>
                  </a:buClr>
                  <a:buSzPct val="85000"/>
                  <a:buFont typeface="Wingdings" panose="05000000000000000000" pitchFamily="2" charset="2"/>
                  <a:buChar char="l"/>
                  <a:tabLst/>
                  <a:defRPr/>
                </a:pP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Tomcat </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也被称为 </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容器、</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Servlet</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容器。</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Servlet</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程序需要依赖于 </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Tomcat</a:t>
                </a:r>
                <a:r>
                  <a:rPr kumimoji="0" lang="zh-CN" altLang="en-US"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才能运行</a:t>
                </a:r>
                <a:r>
                  <a:rPr kumimoji="0" lang="en-US" altLang="zh-CN" sz="20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marL="285750" marR="0" lvl="0" indent="-285750" defTabSz="914400" eaLnBrk="0" fontAlgn="base" latinLnBrk="0" hangingPunct="0">
                  <a:spcBef>
                    <a:spcPct val="20000"/>
                  </a:spcBef>
                  <a:spcAft>
                    <a:spcPct val="0"/>
                  </a:spcAft>
                  <a:buClr>
                    <a:srgbClr val="404040"/>
                  </a:buClr>
                  <a:buSzPct val="85000"/>
                  <a:buFont typeface="Wingdings" panose="05000000000000000000" pitchFamily="2" charset="2"/>
                  <a:buChar char="l"/>
                  <a:tabLst/>
                  <a:defRPr/>
                </a:pPr>
                <a:r>
                  <a:rPr kumimoji="0" lang="zh-CN" altLang="en-US"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官网：</a:t>
                </a:r>
                <a:r>
                  <a:rPr kumimoji="0" lang="en-US" altLang="zh-CN"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3"/>
                  </a:rPr>
                  <a:t>https://tomcat.apache.org/</a:t>
                </a:r>
                <a:endParaRPr kumimoji="0" lang="zh-CN" altLang="en-US"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对角圆角 19">
                <a:extLst>
                  <a:ext uri="{FF2B5EF4-FFF2-40B4-BE49-F238E27FC236}">
                    <a16:creationId xmlns:a16="http://schemas.microsoft.com/office/drawing/2014/main" id="{63E81323-614A-25CF-56B2-2ECD778DE317}"/>
                  </a:ext>
                </a:extLst>
              </p:cNvPr>
              <p:cNvSpPr/>
              <p:nvPr/>
            </p:nvSpPr>
            <p:spPr>
              <a:xfrm>
                <a:off x="920209" y="1823315"/>
                <a:ext cx="1787140" cy="431493"/>
              </a:xfrm>
              <a:prstGeom prst="round2DiagRect">
                <a:avLst>
                  <a:gd name="adj1" fmla="val 17163"/>
                  <a:gd name="adj2" fmla="val 0"/>
                </a:avLst>
              </a:prstGeom>
              <a:solidFill>
                <a:srgbClr val="C00000"/>
              </a:solidFill>
              <a:ln w="6350" cap="flat" cmpd="sng" algn="ctr">
                <a:noFill/>
                <a:prstDash val="lgDash"/>
              </a:ln>
              <a:effectLst/>
            </p:spPr>
            <p:txBody>
              <a:bodyPr lIns="108000" tIns="0" rIns="36000" bIns="72000" rtlCol="0" anchor="ctr"/>
              <a:lstStyle/>
              <a:p>
                <a:pPr marL="0" marR="0" lvl="0" indent="0" defTabSz="360000" eaLnBrk="1" fontAlgn="auto" latinLnBrk="0" hangingPunct="1">
                  <a:lnSpc>
                    <a:spcPct val="15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en-US" altLang="zh-CN" sz="16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en-US" altLang="zh-CN" sz="24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Tomcat</a:t>
                </a:r>
              </a:p>
            </p:txBody>
          </p:sp>
        </p:grpSp>
        <p:sp>
          <p:nvSpPr>
            <p:cNvPr id="18" name="Shape 2789">
              <a:extLst>
                <a:ext uri="{FF2B5EF4-FFF2-40B4-BE49-F238E27FC236}">
                  <a16:creationId xmlns:a16="http://schemas.microsoft.com/office/drawing/2014/main" id="{23490563-74E4-7EF1-3368-AA01F75E4E68}"/>
                </a:ext>
              </a:extLst>
            </p:cNvPr>
            <p:cNvSpPr/>
            <p:nvPr/>
          </p:nvSpPr>
          <p:spPr>
            <a:xfrm>
              <a:off x="1059452" y="1750407"/>
              <a:ext cx="279459" cy="278632"/>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ysClr val="window" lastClr="FFFFFF"/>
            </a:solidFill>
            <a:ln w="12700">
              <a:miter lim="400000"/>
            </a:ln>
          </p:spPr>
          <p:txBody>
            <a:bodyPr lIns="19047" tIns="19047" rIns="19047" bIns="19047" anchor="ctr"/>
            <a:lstStyle/>
            <a:p>
              <a:pPr marL="0" marR="0" lvl="0" indent="0" algn="ctr" defTabSz="228519"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1">
                <a:ln>
                  <a:noFill/>
                </a:ln>
                <a:solidFill>
                  <a:srgbClr val="FFFFFF"/>
                </a:solidFill>
                <a:effectLst>
                  <a:outerShdw blurRad="38100" dist="12700" dir="5400000" rotWithShape="0">
                    <a:srgbClr val="000000">
                      <a:alpha val="50000"/>
                    </a:srgbClr>
                  </a:outerShdw>
                </a:effectLst>
                <a:uLnTx/>
                <a:uFillTx/>
                <a:latin typeface="黑体"/>
                <a:ea typeface="Gill Sans"/>
                <a:cs typeface="Arial" panose="020B0604020202020204"/>
                <a:sym typeface="Gill Sans"/>
              </a:endParaRPr>
            </a:p>
          </p:txBody>
        </p:sp>
      </p:grpSp>
      <p:pic>
        <p:nvPicPr>
          <p:cNvPr id="21" name="图片 20">
            <a:extLst>
              <a:ext uri="{FF2B5EF4-FFF2-40B4-BE49-F238E27FC236}">
                <a16:creationId xmlns:a16="http://schemas.microsoft.com/office/drawing/2014/main" id="{1FF5A362-2C3C-C133-0BC5-252D95BE18D4}"/>
              </a:ext>
            </a:extLst>
          </p:cNvPr>
          <p:cNvPicPr>
            <a:picLocks noChangeAspect="1"/>
          </p:cNvPicPr>
          <p:nvPr/>
        </p:nvPicPr>
        <p:blipFill>
          <a:blip r:embed="rId4"/>
          <a:stretch>
            <a:fillRect/>
          </a:stretch>
        </p:blipFill>
        <p:spPr>
          <a:xfrm>
            <a:off x="8677655" y="760331"/>
            <a:ext cx="2521857" cy="1238095"/>
          </a:xfrm>
          <a:prstGeom prst="rect">
            <a:avLst/>
          </a:prstGeom>
        </p:spPr>
      </p:pic>
      <p:sp>
        <p:nvSpPr>
          <p:cNvPr id="2" name="标题 3">
            <a:extLst>
              <a:ext uri="{FF2B5EF4-FFF2-40B4-BE49-F238E27FC236}">
                <a16:creationId xmlns:a16="http://schemas.microsoft.com/office/drawing/2014/main" id="{0C46905F-8655-8EF3-7FC5-3D84FA6CE8AB}"/>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Tomcat</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Tree>
    <p:extLst>
      <p:ext uri="{BB962C8B-B14F-4D97-AF65-F5344CB8AC3E}">
        <p14:creationId xmlns:p14="http://schemas.microsoft.com/office/powerpoint/2010/main" val="56809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anim calcmode="lin" valueType="num">
                                      <p:cBhvr>
                                        <p:cTn id="8" dur="750" fill="hold"/>
                                        <p:tgtEl>
                                          <p:spTgt spid="21"/>
                                        </p:tgtEl>
                                        <p:attrNameLst>
                                          <p:attrName>ppt_x</p:attrName>
                                        </p:attrNameLst>
                                      </p:cBhvr>
                                      <p:tavLst>
                                        <p:tav tm="0">
                                          <p:val>
                                            <p:strVal val="#ppt_x"/>
                                          </p:val>
                                        </p:tav>
                                        <p:tav tm="100000">
                                          <p:val>
                                            <p:strVal val="#ppt_x"/>
                                          </p:val>
                                        </p:tav>
                                      </p:tavLst>
                                    </p:anim>
                                    <p:anim calcmode="lin" valueType="num">
                                      <p:cBhvr>
                                        <p:cTn id="9"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a:extLst>
              <a:ext uri="{FF2B5EF4-FFF2-40B4-BE49-F238E27FC236}">
                <a16:creationId xmlns:a16="http://schemas.microsoft.com/office/drawing/2014/main" id="{4BD0AB77-82AE-1B7B-70FF-2C1A9FDCA1F0}"/>
              </a:ext>
            </a:extLst>
          </p:cNvPr>
          <p:cNvSpPr txBox="1">
            <a:spLocks/>
          </p:cNvSpPr>
          <p:nvPr/>
        </p:nvSpPr>
        <p:spPr>
          <a:xfrm>
            <a:off x="5106264" y="1671320"/>
            <a:ext cx="6262776" cy="254508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ct val="20000"/>
              </a:spcBef>
              <a:spcAft>
                <a:spcPct val="0"/>
              </a:spcAft>
              <a:buClrTx/>
              <a:buSzTx/>
              <a:buFont typeface="+mj-lt"/>
              <a:buAutoNum type="arabicPeriod"/>
              <a:tabLst/>
              <a:defRPr/>
            </a:pPr>
            <a:endParaRPr kumimoji="0" lang="en-US" altLang="zh-CN" sz="1800" b="0" i="0" u="none" strike="noStrike" kern="1200" cap="none" spc="0" normalizeH="0" baseline="0" noProof="0">
              <a:ln>
                <a:noFill/>
              </a:ln>
              <a:solidFill>
                <a:sysClr val="windowText" lastClr="000000"/>
              </a:solidFill>
              <a:effectLst/>
              <a:uLnTx/>
              <a:uFillTx/>
              <a:ea typeface="阿里巴巴普惠体" panose="00020600040101010101" pitchFamily="18" charset="-122"/>
            </a:endParaRPr>
          </a:p>
          <a:p>
            <a:pPr marL="342900" marR="0" lvl="0" indent="-342900" algn="l" defTabSz="914400" rtl="0" eaLnBrk="0" fontAlgn="base" latinLnBrk="0" hangingPunct="0">
              <a:lnSpc>
                <a:spcPct val="150000"/>
              </a:lnSpc>
              <a:spcBef>
                <a:spcPct val="20000"/>
              </a:spcBef>
              <a:spcAft>
                <a:spcPct val="0"/>
              </a:spcAft>
              <a:buClrTx/>
              <a:buSzTx/>
              <a:buFont typeface="+mj-lt"/>
              <a:buAutoNum type="arabicPeriod"/>
              <a:tabLst/>
              <a:defRPr/>
            </a:pPr>
            <a:r>
              <a:rPr kumimoji="0" lang="en-US" altLang="zh-CN" sz="1800" b="0" i="0" u="none" strike="noStrike" kern="1200" cap="none" spc="0" normalizeH="0" baseline="0" noProof="0">
                <a:ln>
                  <a:noFill/>
                </a:ln>
                <a:solidFill>
                  <a:sysClr val="windowText" lastClr="000000"/>
                </a:solidFill>
                <a:effectLst/>
                <a:uLnTx/>
                <a:uFillTx/>
                <a:ea typeface="阿里巴巴普惠体" panose="00020600040101010101" pitchFamily="18" charset="-122"/>
              </a:rPr>
              <a:t>Web</a:t>
            </a:r>
            <a:r>
              <a:rPr kumimoji="0" lang="zh-CN" altLang="en-US" sz="1800" b="0" i="0" u="none" strike="noStrike" kern="1200" cap="none" spc="0" normalizeH="0" baseline="0" noProof="0">
                <a:ln>
                  <a:noFill/>
                </a:ln>
                <a:solidFill>
                  <a:sysClr val="windowText" lastClr="000000"/>
                </a:solidFill>
                <a:effectLst/>
                <a:uLnTx/>
                <a:uFillTx/>
                <a:ea typeface="阿里巴巴普惠体" panose="00020600040101010101" pitchFamily="18" charset="-122"/>
              </a:rPr>
              <a:t>服务器</a:t>
            </a:r>
            <a:endParaRPr kumimoji="0" lang="en-US" altLang="zh-CN" sz="1800" b="0" i="0" u="none" strike="noStrike" kern="1200" cap="none" spc="0" normalizeH="0" baseline="0" noProof="0">
              <a:ln>
                <a:noFill/>
              </a:ln>
              <a:solidFill>
                <a:sysClr val="windowText" lastClr="000000"/>
              </a:solidFill>
              <a:effectLst/>
              <a:uLnTx/>
              <a:uFillTx/>
              <a:ea typeface="阿里巴巴普惠体" panose="00020600040101010101" pitchFamily="18" charset="-122"/>
            </a:endParaRPr>
          </a:p>
          <a:p>
            <a:pPr marL="342900" marR="0" lvl="0" indent="-342900" algn="l" defTabSz="914400" rtl="0" eaLnBrk="0" fontAlgn="base" latinLnBrk="0" hangingPunct="0">
              <a:lnSpc>
                <a:spcPct val="150000"/>
              </a:lnSpc>
              <a:spcBef>
                <a:spcPct val="20000"/>
              </a:spcBef>
              <a:spcAft>
                <a:spcPct val="0"/>
              </a:spcAft>
              <a:buClrTx/>
              <a:buSzTx/>
              <a:buFont typeface="+mj-lt"/>
              <a:buAutoNum type="arabicPeriod"/>
              <a:tabLst/>
              <a:defRPr/>
            </a:pPr>
            <a:endParaRPr kumimoji="0" lang="en-US" altLang="zh-CN" sz="1800" b="0" i="0" u="none" strike="noStrike" kern="1200" cap="none" spc="0" normalizeH="0" baseline="0" noProof="0">
              <a:ln>
                <a:noFill/>
              </a:ln>
              <a:solidFill>
                <a:sysClr val="windowText" lastClr="000000"/>
              </a:solidFill>
              <a:effectLst/>
              <a:uLnTx/>
              <a:uFillTx/>
              <a:ea typeface="阿里巴巴普惠体" panose="00020600040101010101" pitchFamily="18" charset="-122"/>
            </a:endParaRPr>
          </a:p>
          <a:p>
            <a:pPr marL="342900" marR="0" lvl="0" indent="-342900" algn="l" defTabSz="914400" rtl="0" eaLnBrk="0" fontAlgn="base" latinLnBrk="0" hangingPunct="0">
              <a:lnSpc>
                <a:spcPct val="150000"/>
              </a:lnSpc>
              <a:spcBef>
                <a:spcPct val="20000"/>
              </a:spcBef>
              <a:spcAft>
                <a:spcPct val="0"/>
              </a:spcAft>
              <a:buClrTx/>
              <a:buSzTx/>
              <a:buFont typeface="+mj-lt"/>
              <a:buAutoNum type="arabicPeriod"/>
              <a:tabLst/>
              <a:defRPr/>
            </a:pPr>
            <a:endParaRPr kumimoji="0" lang="en-US" altLang="zh-CN" sz="1800" b="0" i="0" u="none" strike="noStrike" kern="1200" cap="none" spc="0" normalizeH="0" baseline="0" noProof="0">
              <a:ln>
                <a:noFill/>
              </a:ln>
              <a:solidFill>
                <a:sysClr val="windowText" lastClr="000000"/>
              </a:solidFill>
              <a:effectLst/>
              <a:uLnTx/>
              <a:uFillTx/>
              <a:ea typeface="阿里巴巴普惠体" panose="00020600040101010101" pitchFamily="18" charset="-122"/>
            </a:endParaRPr>
          </a:p>
          <a:p>
            <a:pPr marL="342900" marR="0" lvl="0" indent="-342900" algn="l" defTabSz="914400" rtl="0" eaLnBrk="0" fontAlgn="base" latinLnBrk="0" hangingPunct="0">
              <a:lnSpc>
                <a:spcPct val="150000"/>
              </a:lnSpc>
              <a:spcBef>
                <a:spcPct val="20000"/>
              </a:spcBef>
              <a:spcAft>
                <a:spcPct val="0"/>
              </a:spcAft>
              <a:buClrTx/>
              <a:buSzTx/>
              <a:buFont typeface="+mj-lt"/>
              <a:buAutoNum type="arabicPeriod"/>
              <a:tabLst/>
              <a:defRPr/>
            </a:pPr>
            <a:r>
              <a:rPr kumimoji="0" lang="en-US" altLang="zh-CN" sz="1800" b="0" i="0" u="none" strike="noStrike" kern="1200" cap="none" spc="0" normalizeH="0" baseline="0" noProof="0">
                <a:ln>
                  <a:noFill/>
                </a:ln>
                <a:solidFill>
                  <a:sysClr val="windowText" lastClr="000000"/>
                </a:solidFill>
                <a:effectLst/>
                <a:uLnTx/>
                <a:uFillTx/>
                <a:ea typeface="阿里巴巴普惠体" panose="00020600040101010101" pitchFamily="18" charset="-122"/>
              </a:rPr>
              <a:t>Tomcat</a:t>
            </a:r>
          </a:p>
        </p:txBody>
      </p:sp>
      <p:sp>
        <p:nvSpPr>
          <p:cNvPr id="3" name="矩形: 圆角 2">
            <a:extLst>
              <a:ext uri="{FF2B5EF4-FFF2-40B4-BE49-F238E27FC236}">
                <a16:creationId xmlns:a16="http://schemas.microsoft.com/office/drawing/2014/main" id="{6982DA12-D5B7-4A92-0D14-2DE134AB72C3}"/>
              </a:ext>
            </a:extLst>
          </p:cNvPr>
          <p:cNvSpPr/>
          <p:nvPr/>
        </p:nvSpPr>
        <p:spPr>
          <a:xfrm>
            <a:off x="5484038" y="2735781"/>
            <a:ext cx="5760539" cy="945227"/>
          </a:xfrm>
          <a:prstGeom prst="roundRect">
            <a:avLst>
              <a:gd name="adj" fmla="val 13656"/>
            </a:avLst>
          </a:prstGeom>
          <a:solidFill>
            <a:srgbClr val="FFFFE4"/>
          </a:solidFill>
          <a:ln w="3175">
            <a:solidFill>
              <a:sysClr val="window" lastClr="FFFFFF">
                <a:lumMod val="50000"/>
              </a:sysClr>
            </a:solidFill>
            <a:prstDash val="lgDash"/>
          </a:ln>
        </p:spPr>
        <p:txBody>
          <a:bodyPr wrap="square" tIns="0" bIns="72000">
            <a:spAutoFit/>
          </a:bodyPr>
          <a:lstStyle/>
          <a:p>
            <a:pPr marL="285750" marR="0" lvl="0" indent="-285750" defTabSz="914400" eaLnBrk="1" fontAlgn="auto" latinLnBrk="0" hangingPunct="1">
              <a:lnSpc>
                <a:spcPct val="200000"/>
              </a:lnSpc>
              <a:spcBef>
                <a:spcPts val="0"/>
              </a:spcBef>
              <a:spcAft>
                <a:spcPts val="0"/>
              </a:spcAft>
              <a:buClrTx/>
              <a:buSzTx/>
              <a:buFont typeface="Wingdings" panose="05000000000000000000" pitchFamily="2" charset="2"/>
              <a:buChar char="l"/>
              <a:tabLst/>
              <a:defRPr/>
            </a:pP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对</a:t>
            </a:r>
            <a:r>
              <a:rPr kumimoji="0" lang="en-US" altLang="zh-CN"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HTTP</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协议操作进行封装，简化</a:t>
            </a:r>
            <a:r>
              <a:rPr kumimoji="0" lang="en-US" altLang="zh-CN"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程序开发。</a:t>
            </a:r>
            <a:endParaRPr kumimoji="0" lang="en-US" altLang="zh-CN"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defTabSz="914400" eaLnBrk="1" fontAlgn="auto" latinLnBrk="0" hangingPunct="1">
              <a:lnSpc>
                <a:spcPct val="200000"/>
              </a:lnSpc>
              <a:spcBef>
                <a:spcPts val="0"/>
              </a:spcBef>
              <a:spcAft>
                <a:spcPts val="0"/>
              </a:spcAft>
              <a:buClrTx/>
              <a:buSzTx/>
              <a:buFont typeface="Wingdings" panose="05000000000000000000" pitchFamily="2" charset="2"/>
              <a:buChar char="l"/>
              <a:tabLst/>
              <a:defRPr/>
            </a:pP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部署</a:t>
            </a:r>
            <a:r>
              <a:rPr kumimoji="0" lang="en-US" altLang="zh-CN"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项目，对外提供网上信息浏览服务。</a:t>
            </a:r>
            <a:endParaRPr kumimoji="0" lang="en-US" altLang="zh-CN"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矩形: 圆角 3">
            <a:extLst>
              <a:ext uri="{FF2B5EF4-FFF2-40B4-BE49-F238E27FC236}">
                <a16:creationId xmlns:a16="http://schemas.microsoft.com/office/drawing/2014/main" id="{17967316-D704-790E-9BC1-B39B6DA75405}"/>
              </a:ext>
            </a:extLst>
          </p:cNvPr>
          <p:cNvSpPr/>
          <p:nvPr/>
        </p:nvSpPr>
        <p:spPr>
          <a:xfrm>
            <a:off x="5494198" y="4145280"/>
            <a:ext cx="5760539" cy="945227"/>
          </a:xfrm>
          <a:prstGeom prst="roundRect">
            <a:avLst>
              <a:gd name="adj" fmla="val 13656"/>
            </a:avLst>
          </a:prstGeom>
          <a:solidFill>
            <a:srgbClr val="FFFFE4"/>
          </a:solidFill>
          <a:ln w="3175">
            <a:solidFill>
              <a:sysClr val="window" lastClr="FFFFFF">
                <a:lumMod val="50000"/>
              </a:sysClr>
            </a:solidFill>
            <a:prstDash val="lgDash"/>
          </a:ln>
        </p:spPr>
        <p:txBody>
          <a:bodyPr wrap="square" tIns="0" bIns="72000">
            <a:spAutoFit/>
          </a:bodyPr>
          <a:lstStyle/>
          <a:p>
            <a:pPr marL="285750" marR="0" lvl="0" indent="-285750" defTabSz="914400" eaLnBrk="1" fontAlgn="auto" latinLnBrk="0" hangingPunct="1">
              <a:lnSpc>
                <a:spcPct val="200000"/>
              </a:lnSpc>
              <a:spcBef>
                <a:spcPts val="0"/>
              </a:spcBef>
              <a:spcAft>
                <a:spcPts val="0"/>
              </a:spcAft>
              <a:buClrTx/>
              <a:buSzTx/>
              <a:buFont typeface="Wingdings" panose="05000000000000000000" pitchFamily="2" charset="2"/>
              <a:buChar char="l"/>
              <a:tabLst/>
              <a:defRPr/>
            </a:pP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一个轻量级的</a:t>
            </a:r>
            <a:r>
              <a:rPr kumimoji="0" lang="en-US" altLang="zh-CN"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服务器，支持</a:t>
            </a:r>
            <a:r>
              <a:rPr kumimoji="0" lang="en-US" altLang="zh-CN"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servlet</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jsp</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等少量</a:t>
            </a:r>
            <a:r>
              <a:rPr kumimoji="0" lang="en-US" altLang="zh-CN"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javaEE</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规范。</a:t>
            </a:r>
            <a:endParaRPr kumimoji="0" lang="en-US" altLang="zh-CN"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defTabSz="914400" eaLnBrk="1" fontAlgn="auto" latinLnBrk="0" hangingPunct="1">
              <a:lnSpc>
                <a:spcPct val="200000"/>
              </a:lnSpc>
              <a:spcBef>
                <a:spcPts val="0"/>
              </a:spcBef>
              <a:spcAft>
                <a:spcPts val="0"/>
              </a:spcAft>
              <a:buClrTx/>
              <a:buSzTx/>
              <a:buFont typeface="Wingdings" panose="05000000000000000000" pitchFamily="2" charset="2"/>
              <a:buChar char="l"/>
              <a:tabLst/>
              <a:defRPr/>
            </a:pP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也被称为</a:t>
            </a:r>
            <a:r>
              <a:rPr kumimoji="0" lang="en-US" altLang="zh-CN"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容器、</a:t>
            </a:r>
            <a:r>
              <a:rPr kumimoji="0" lang="en-US" altLang="zh-CN"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servlet</a:t>
            </a:r>
            <a:r>
              <a:rPr kumimoji="0" lang="zh-CN" altLang="en-US" sz="14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容器。</a:t>
            </a:r>
          </a:p>
        </p:txBody>
      </p:sp>
      <p:pic>
        <p:nvPicPr>
          <p:cNvPr id="6" name="图片 5">
            <a:extLst>
              <a:ext uri="{FF2B5EF4-FFF2-40B4-BE49-F238E27FC236}">
                <a16:creationId xmlns:a16="http://schemas.microsoft.com/office/drawing/2014/main" id="{FDCB143B-C28F-BC24-D4BA-86321345E8A1}"/>
              </a:ext>
            </a:extLst>
          </p:cNvPr>
          <p:cNvPicPr>
            <a:picLocks noChangeAspect="1"/>
          </p:cNvPicPr>
          <p:nvPr/>
        </p:nvPicPr>
        <p:blipFill>
          <a:blip r:embed="rId2"/>
          <a:stretch>
            <a:fillRect/>
          </a:stretch>
        </p:blipFill>
        <p:spPr>
          <a:xfrm>
            <a:off x="1162070" y="2218545"/>
            <a:ext cx="3750227" cy="3260357"/>
          </a:xfrm>
          <a:prstGeom prst="rect">
            <a:avLst/>
          </a:prstGeom>
        </p:spPr>
      </p:pic>
    </p:spTree>
    <p:extLst>
      <p:ext uri="{BB962C8B-B14F-4D97-AF65-F5344CB8AC3E}">
        <p14:creationId xmlns:p14="http://schemas.microsoft.com/office/powerpoint/2010/main" val="2949527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6">
            <a:extLst>
              <a:ext uri="{FF2B5EF4-FFF2-40B4-BE49-F238E27FC236}">
                <a16:creationId xmlns:a16="http://schemas.microsoft.com/office/drawing/2014/main" id="{EABBB3E1-5F62-EC74-D484-93EAE538C063}"/>
              </a:ext>
            </a:extLst>
          </p:cNvPr>
          <p:cNvSpPr txBox="1">
            <a:spLocks/>
          </p:cNvSpPr>
          <p:nvPr/>
        </p:nvSpPr>
        <p:spPr>
          <a:xfrm>
            <a:off x="710880" y="1525352"/>
            <a:ext cx="7052190" cy="503570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
                <a:srgbClr val="404040"/>
              </a:buClr>
              <a:buSzPct val="85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000000"/>
                </a:solidFill>
                <a:effectLst/>
                <a:uLnTx/>
                <a:uFillTx/>
                <a:ea typeface="阿里巴巴普惠体" panose="00020600040101010101" pitchFamily="18" charset="-122"/>
              </a:rPr>
              <a:t>下载：官网下载，地址 </a:t>
            </a:r>
            <a:r>
              <a:rPr kumimoji="0" lang="en-US" altLang="zh-CN" sz="1600" b="0" i="0" u="none" strike="noStrike" kern="1200" cap="none" spc="0" normalizeH="0" baseline="0" noProof="0" dirty="0">
                <a:ln>
                  <a:noFill/>
                </a:ln>
                <a:solidFill>
                  <a:srgbClr val="000000"/>
                </a:solidFill>
                <a:effectLst/>
                <a:uLnTx/>
                <a:uFillTx/>
                <a:ea typeface="阿里巴巴普惠体" panose="00020600040101010101" pitchFamily="18" charset="-122"/>
                <a:hlinkClick r:id="rId2"/>
              </a:rPr>
              <a:t>https://tomcat.apache.org/download-90.cgi</a:t>
            </a:r>
            <a:endParaRPr kumimoji="0" lang="zh-CN" altLang="en-US" sz="1600" b="0" i="0" u="none" strike="noStrike" kern="1200" cap="none" spc="0" normalizeH="0" baseline="0" noProof="0" dirty="0">
              <a:ln>
                <a:noFill/>
              </a:ln>
              <a:solidFill>
                <a:srgbClr val="000000"/>
              </a:solidFill>
              <a:effectLst/>
              <a:uLnTx/>
              <a:uFillTx/>
              <a:ea typeface="阿里巴巴普惠体" panose="00020600040101010101" pitchFamily="18" charset="-122"/>
            </a:endParaRPr>
          </a:p>
          <a:p>
            <a:pPr marL="285750" marR="0" lvl="0" indent="-285750" algn="l" defTabSz="914400" rtl="0" eaLnBrk="0" fontAlgn="base" latinLnBrk="0" hangingPunct="0">
              <a:lnSpc>
                <a:spcPct val="150000"/>
              </a:lnSpc>
              <a:spcBef>
                <a:spcPct val="20000"/>
              </a:spcBef>
              <a:spcAft>
                <a:spcPct val="0"/>
              </a:spcAft>
              <a:buClr>
                <a:srgbClr val="404040"/>
              </a:buClr>
              <a:buSzPct val="85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000000"/>
                </a:solidFill>
                <a:effectLst/>
                <a:uLnTx/>
                <a:uFillTx/>
                <a:ea typeface="阿里巴巴普惠体" panose="00020600040101010101" pitchFamily="18" charset="-122"/>
              </a:rPr>
              <a:t>安装：绿色版，直接解压即可</a:t>
            </a:r>
          </a:p>
          <a:p>
            <a:pPr marL="285750" marR="0" lvl="0" indent="-285750" algn="l" defTabSz="914400" rtl="0" eaLnBrk="0" fontAlgn="base" latinLnBrk="0" hangingPunct="0">
              <a:lnSpc>
                <a:spcPct val="150000"/>
              </a:lnSpc>
              <a:spcBef>
                <a:spcPct val="20000"/>
              </a:spcBef>
              <a:spcAft>
                <a:spcPct val="0"/>
              </a:spcAft>
              <a:buClr>
                <a:srgbClr val="404040"/>
              </a:buClr>
              <a:buSzPct val="85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000000"/>
                </a:solidFill>
                <a:effectLst/>
                <a:uLnTx/>
                <a:uFillTx/>
                <a:ea typeface="阿里巴巴普惠体" panose="00020600040101010101" pitchFamily="18" charset="-122"/>
              </a:rPr>
              <a:t>卸载：直接删除目录即可</a:t>
            </a:r>
          </a:p>
          <a:p>
            <a:pPr marL="285750" marR="0" lvl="0" indent="-285750" algn="l" defTabSz="914400" rtl="0" eaLnBrk="0" fontAlgn="base" latinLnBrk="0" hangingPunct="0">
              <a:lnSpc>
                <a:spcPct val="150000"/>
              </a:lnSpc>
              <a:spcBef>
                <a:spcPct val="20000"/>
              </a:spcBef>
              <a:spcAft>
                <a:spcPct val="0"/>
              </a:spcAft>
              <a:buClr>
                <a:srgbClr val="404040"/>
              </a:buClr>
              <a:buSzPct val="85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000000"/>
                </a:solidFill>
                <a:effectLst/>
                <a:uLnTx/>
                <a:uFillTx/>
                <a:ea typeface="阿里巴巴普惠体" panose="00020600040101010101" pitchFamily="18" charset="-122"/>
              </a:rPr>
              <a:t>启动：双击：</a:t>
            </a:r>
            <a:r>
              <a:rPr kumimoji="0" lang="en-US" altLang="zh-CN" sz="1600" b="0" i="0" u="none" strike="noStrike" kern="1200" cap="none" spc="0" normalizeH="0" baseline="0" noProof="0" dirty="0">
                <a:ln>
                  <a:noFill/>
                </a:ln>
                <a:solidFill>
                  <a:srgbClr val="000000"/>
                </a:solidFill>
                <a:effectLst/>
                <a:uLnTx/>
                <a:uFillTx/>
                <a:ea typeface="阿里巴巴普惠体" panose="00020600040101010101" pitchFamily="18" charset="-122"/>
              </a:rPr>
              <a:t>bin\startup.bat	</a:t>
            </a:r>
          </a:p>
          <a:p>
            <a:pPr marL="6457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zh-CN" altLang="en-US" sz="14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控制台中文乱码：修改</a:t>
            </a:r>
            <a:r>
              <a:rPr kumimoji="0" lang="en-US" altLang="zh-CN" sz="14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conf/ </a:t>
            </a:r>
            <a:r>
              <a:rPr kumimoji="0" lang="en-US" altLang="zh-CN" sz="1400" b="0" i="0" u="none" strike="noStrike" kern="1200" cap="none" spc="0" normalizeH="0" baseline="0" noProof="0" dirty="0" err="1">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logging.properties</a:t>
            </a:r>
            <a:endParaRPr kumimoji="0" lang="en-US" altLang="zh-CN" sz="14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457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endParaRPr kumimoji="0" lang="en-US" altLang="zh-CN" sz="14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150000"/>
              </a:lnSpc>
              <a:spcBef>
                <a:spcPct val="20000"/>
              </a:spcBef>
              <a:spcAft>
                <a:spcPct val="0"/>
              </a:spcAft>
              <a:buClr>
                <a:srgbClr val="404040"/>
              </a:buClr>
              <a:buSzPct val="85000"/>
              <a:buFont typeface="Wingdings" panose="05000000000000000000" pitchFamily="2" charset="2"/>
              <a:buChar char="l"/>
              <a:tabLst/>
              <a:defRPr/>
            </a:pPr>
            <a:endParaRPr kumimoji="0" lang="zh-CN" altLang="en-US" sz="1600" b="0" i="0" u="none" strike="noStrike" kern="1200" cap="none" spc="0" normalizeH="0" baseline="0" noProof="0" dirty="0">
              <a:ln>
                <a:noFill/>
              </a:ln>
              <a:solidFill>
                <a:srgbClr val="000000"/>
              </a:solidFill>
              <a:effectLst/>
              <a:uLnTx/>
              <a:uFillTx/>
              <a:ea typeface="阿里巴巴普惠体" panose="00020600040101010101" pitchFamily="18" charset="-122"/>
            </a:endParaRPr>
          </a:p>
          <a:p>
            <a:pPr marL="285750" marR="0" lvl="0" indent="-285750" algn="l" defTabSz="914400" rtl="0" eaLnBrk="0" fontAlgn="base" latinLnBrk="0" hangingPunct="0">
              <a:lnSpc>
                <a:spcPct val="150000"/>
              </a:lnSpc>
              <a:spcBef>
                <a:spcPct val="20000"/>
              </a:spcBef>
              <a:spcAft>
                <a:spcPct val="0"/>
              </a:spcAft>
              <a:buClr>
                <a:srgbClr val="404040"/>
              </a:buClr>
              <a:buSzPct val="85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000000"/>
                </a:solidFill>
                <a:effectLst/>
                <a:uLnTx/>
                <a:uFillTx/>
                <a:ea typeface="阿里巴巴普惠体" panose="00020600040101010101" pitchFamily="18" charset="-122"/>
              </a:rPr>
              <a:t>关闭：</a:t>
            </a:r>
          </a:p>
          <a:p>
            <a:pPr marL="6457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zh-CN" altLang="en-US" sz="14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直接</a:t>
            </a:r>
            <a:r>
              <a:rPr kumimoji="0" lang="en-US" altLang="zh-CN" sz="14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4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掉运行窗口：强制关闭</a:t>
            </a:r>
          </a:p>
          <a:p>
            <a:pPr marL="6457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altLang="zh-CN" sz="14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bin\shutdown.bat</a:t>
            </a:r>
            <a:r>
              <a:rPr kumimoji="0" lang="zh-CN" altLang="en-US" sz="14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：正常关闭</a:t>
            </a:r>
          </a:p>
          <a:p>
            <a:pPr marL="6457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altLang="zh-CN" sz="1400" b="0" i="0" u="none" strike="noStrike" kern="1200" cap="none" spc="0" normalizeH="0" baseline="0" noProof="0" dirty="0" err="1">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Ctrl+C</a:t>
            </a:r>
            <a:r>
              <a:rPr kumimoji="0" lang="zh-CN" altLang="en-US" sz="14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：正常关闭</a:t>
            </a:r>
          </a:p>
        </p:txBody>
      </p:sp>
      <p:sp>
        <p:nvSpPr>
          <p:cNvPr id="3" name="标题 4">
            <a:extLst>
              <a:ext uri="{FF2B5EF4-FFF2-40B4-BE49-F238E27FC236}">
                <a16:creationId xmlns:a16="http://schemas.microsoft.com/office/drawing/2014/main" id="{6FA6CDA7-B873-B647-33C7-40348E61657D}"/>
              </a:ext>
            </a:extLst>
          </p:cNvPr>
          <p:cNvSpPr txBox="1">
            <a:spLocks/>
          </p:cNvSpPr>
          <p:nvPr/>
        </p:nvSpPr>
        <p:spPr>
          <a:xfrm>
            <a:off x="710880" y="1002233"/>
            <a:ext cx="10719119"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AD2A26"/>
                </a:solidFill>
                <a:effectLst/>
                <a:uLnTx/>
                <a:uFillTx/>
                <a:ea typeface="Alibaba PuHuiTi Medium" pitchFamily="18" charset="-122"/>
              </a:rPr>
              <a:t>Tomcat-</a:t>
            </a:r>
            <a:r>
              <a:rPr kumimoji="0" lang="zh-CN" altLang="en-US" sz="2000" b="0" i="0" u="none" strike="noStrike" kern="1200" cap="none" spc="0" normalizeH="0" baseline="0" noProof="0">
                <a:ln>
                  <a:noFill/>
                </a:ln>
                <a:solidFill>
                  <a:srgbClr val="AD2A26"/>
                </a:solidFill>
                <a:effectLst/>
                <a:uLnTx/>
                <a:uFillTx/>
                <a:ea typeface="Alibaba PuHuiTi Medium" pitchFamily="18" charset="-122"/>
              </a:rPr>
              <a:t>基本使用</a:t>
            </a:r>
          </a:p>
        </p:txBody>
      </p:sp>
      <p:grpSp>
        <p:nvGrpSpPr>
          <p:cNvPr id="4" name="组合 3">
            <a:extLst>
              <a:ext uri="{FF2B5EF4-FFF2-40B4-BE49-F238E27FC236}">
                <a16:creationId xmlns:a16="http://schemas.microsoft.com/office/drawing/2014/main" id="{035066C1-2881-1B4E-DA23-7176914DED99}"/>
              </a:ext>
            </a:extLst>
          </p:cNvPr>
          <p:cNvGrpSpPr/>
          <p:nvPr/>
        </p:nvGrpSpPr>
        <p:grpSpPr>
          <a:xfrm>
            <a:off x="7947345" y="1977196"/>
            <a:ext cx="3533775" cy="2651586"/>
            <a:chOff x="7496441" y="1912104"/>
            <a:chExt cx="3533775" cy="2651586"/>
          </a:xfrm>
        </p:grpSpPr>
        <p:pic>
          <p:nvPicPr>
            <p:cNvPr id="5" name="图片 4">
              <a:extLst>
                <a:ext uri="{FF2B5EF4-FFF2-40B4-BE49-F238E27FC236}">
                  <a16:creationId xmlns:a16="http://schemas.microsoft.com/office/drawing/2014/main" id="{C2E760FF-8A3C-407C-C1BC-1AFA721CFF6C}"/>
                </a:ext>
              </a:extLst>
            </p:cNvPr>
            <p:cNvPicPr>
              <a:picLocks noChangeAspect="1"/>
            </p:cNvPicPr>
            <p:nvPr/>
          </p:nvPicPr>
          <p:blipFill>
            <a:blip r:embed="rId3"/>
            <a:stretch>
              <a:fillRect/>
            </a:stretch>
          </p:blipFill>
          <p:spPr>
            <a:xfrm>
              <a:off x="7496441" y="1912104"/>
              <a:ext cx="3533775" cy="2628900"/>
            </a:xfrm>
            <a:prstGeom prst="roundRect">
              <a:avLst>
                <a:gd name="adj" fmla="val 3535"/>
              </a:avLst>
            </a:prstGeom>
            <a:ln w="6350">
              <a:solidFill>
                <a:sysClr val="windowText" lastClr="000000">
                  <a:lumMod val="85000"/>
                  <a:lumOff val="15000"/>
                </a:sysClr>
              </a:solidFill>
              <a:prstDash val="dash"/>
            </a:ln>
          </p:spPr>
        </p:pic>
        <p:sp>
          <p:nvSpPr>
            <p:cNvPr id="6" name="文本框 5">
              <a:extLst>
                <a:ext uri="{FF2B5EF4-FFF2-40B4-BE49-F238E27FC236}">
                  <a16:creationId xmlns:a16="http://schemas.microsoft.com/office/drawing/2014/main" id="{9771514F-AB44-FD4C-B955-A7287E75D10A}"/>
                </a:ext>
              </a:extLst>
            </p:cNvPr>
            <p:cNvSpPr txBox="1"/>
            <p:nvPr/>
          </p:nvSpPr>
          <p:spPr>
            <a:xfrm>
              <a:off x="9144001" y="2696769"/>
              <a:ext cx="1886215" cy="1866921"/>
            </a:xfrm>
            <a:prstGeom prst="rect">
              <a:avLst/>
            </a:prstGeom>
            <a:noFill/>
          </p:spPr>
          <p:txBody>
            <a:bodyPr wrap="square" rtlCol="0">
              <a:spAutoFit/>
            </a:bodyPr>
            <a:lstStyle/>
            <a:p>
              <a:pPr marL="171450" marR="0" lvl="0" indent="-171450" defTabSz="91440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zh-CN" altLang="en-US"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可执行文件</a:t>
              </a:r>
              <a:endParaRPr kumimoji="0" lang="en-US" altLang="zh-CN"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zh-CN" altLang="en-US"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配置文件</a:t>
              </a:r>
              <a:endParaRPr kumimoji="0" lang="en-US" altLang="zh-CN"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en-US" altLang="zh-CN"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Tomcat</a:t>
              </a:r>
              <a:r>
                <a:rPr kumimoji="0" lang="zh-CN" altLang="en-US"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依赖的</a:t>
              </a:r>
              <a:r>
                <a:rPr kumimoji="0" lang="en-US" altLang="zh-CN"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jar</a:t>
              </a:r>
              <a:r>
                <a:rPr kumimoji="0" lang="zh-CN" altLang="en-US"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kumimoji="0" lang="en-US" altLang="zh-CN"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zh-CN" altLang="en-US"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日志文件</a:t>
              </a:r>
              <a:endParaRPr kumimoji="0" lang="en-US" altLang="zh-CN"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zh-CN" altLang="en-US"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临时文件</a:t>
              </a:r>
              <a:endParaRPr kumimoji="0" lang="en-US" altLang="zh-CN"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zh-CN" altLang="en-US"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应用发布目录</a:t>
              </a:r>
              <a:endParaRPr kumimoji="0" lang="en-US" altLang="zh-CN"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zh-CN" altLang="en-US" sz="12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工作目录</a:t>
              </a:r>
              <a:endParaRPr kumimoji="0" lang="zh-CN" altLang="en-US" sz="1200" b="0" i="0" u="none" strike="noStrike" kern="0" cap="none" spc="0" normalizeH="0" baseline="0" noProof="0" dirty="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pic>
        <p:nvPicPr>
          <p:cNvPr id="7" name="图片 6">
            <a:extLst>
              <a:ext uri="{FF2B5EF4-FFF2-40B4-BE49-F238E27FC236}">
                <a16:creationId xmlns:a16="http://schemas.microsoft.com/office/drawing/2014/main" id="{3B96ECEB-69B4-8E06-2323-9B965CCF2703}"/>
              </a:ext>
            </a:extLst>
          </p:cNvPr>
          <p:cNvPicPr>
            <a:picLocks noChangeAspect="1"/>
          </p:cNvPicPr>
          <p:nvPr/>
        </p:nvPicPr>
        <p:blipFill rotWithShape="1">
          <a:blip r:embed="rId4"/>
          <a:srcRect t="1617"/>
          <a:stretch/>
        </p:blipFill>
        <p:spPr>
          <a:xfrm>
            <a:off x="7953623" y="4634887"/>
            <a:ext cx="3533775" cy="1926170"/>
          </a:xfrm>
          <a:prstGeom prst="roundRect">
            <a:avLst>
              <a:gd name="adj" fmla="val 4072"/>
            </a:avLst>
          </a:prstGeom>
          <a:ln w="6350">
            <a:solidFill>
              <a:sysClr val="windowText" lastClr="000000">
                <a:lumMod val="85000"/>
                <a:lumOff val="15000"/>
              </a:sysClr>
            </a:solidFill>
            <a:prstDash val="dash"/>
          </a:ln>
        </p:spPr>
      </p:pic>
      <p:sp>
        <p:nvSpPr>
          <p:cNvPr id="8" name="矩形: 圆角 7">
            <a:extLst>
              <a:ext uri="{FF2B5EF4-FFF2-40B4-BE49-F238E27FC236}">
                <a16:creationId xmlns:a16="http://schemas.microsoft.com/office/drawing/2014/main" id="{5D70C7B7-F13A-8793-67C0-30E791CB8476}"/>
              </a:ext>
            </a:extLst>
          </p:cNvPr>
          <p:cNvSpPr/>
          <p:nvPr/>
        </p:nvSpPr>
        <p:spPr>
          <a:xfrm>
            <a:off x="7945931" y="5961889"/>
            <a:ext cx="3540053" cy="313285"/>
          </a:xfrm>
          <a:prstGeom prst="roundRect">
            <a:avLst/>
          </a:prstGeom>
          <a:solidFill>
            <a:srgbClr val="00B050">
              <a:alpha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grpSp>
        <p:nvGrpSpPr>
          <p:cNvPr id="9" name="组合 8">
            <a:extLst>
              <a:ext uri="{FF2B5EF4-FFF2-40B4-BE49-F238E27FC236}">
                <a16:creationId xmlns:a16="http://schemas.microsoft.com/office/drawing/2014/main" id="{EA16A7BB-8CD3-20E1-735D-DA981C8535B5}"/>
              </a:ext>
            </a:extLst>
          </p:cNvPr>
          <p:cNvGrpSpPr/>
          <p:nvPr/>
        </p:nvGrpSpPr>
        <p:grpSpPr>
          <a:xfrm>
            <a:off x="1141961" y="3600544"/>
            <a:ext cx="6501868" cy="579707"/>
            <a:chOff x="1141961" y="3600544"/>
            <a:chExt cx="6501868" cy="579707"/>
          </a:xfrm>
        </p:grpSpPr>
        <p:pic>
          <p:nvPicPr>
            <p:cNvPr id="10" name="图片 9">
              <a:extLst>
                <a:ext uri="{FF2B5EF4-FFF2-40B4-BE49-F238E27FC236}">
                  <a16:creationId xmlns:a16="http://schemas.microsoft.com/office/drawing/2014/main" id="{9CD0BF5B-178D-3CD2-C104-C97BA70AE46D}"/>
                </a:ext>
              </a:extLst>
            </p:cNvPr>
            <p:cNvPicPr>
              <a:picLocks noChangeAspect="1"/>
            </p:cNvPicPr>
            <p:nvPr/>
          </p:nvPicPr>
          <p:blipFill>
            <a:blip r:embed="rId5"/>
            <a:stretch>
              <a:fillRect/>
            </a:stretch>
          </p:blipFill>
          <p:spPr>
            <a:xfrm>
              <a:off x="1141962" y="3600544"/>
              <a:ext cx="6501867" cy="579500"/>
            </a:xfrm>
            <a:prstGeom prst="roundRect">
              <a:avLst>
                <a:gd name="adj" fmla="val 11837"/>
              </a:avLst>
            </a:prstGeom>
            <a:ln w="6350">
              <a:solidFill>
                <a:sysClr val="windowText" lastClr="000000">
                  <a:lumMod val="85000"/>
                  <a:lumOff val="15000"/>
                </a:sysClr>
              </a:solidFill>
              <a:prstDash val="dash"/>
            </a:ln>
          </p:spPr>
        </p:pic>
        <p:sp>
          <p:nvSpPr>
            <p:cNvPr id="11" name="矩形: 圆角 10">
              <a:extLst>
                <a:ext uri="{FF2B5EF4-FFF2-40B4-BE49-F238E27FC236}">
                  <a16:creationId xmlns:a16="http://schemas.microsoft.com/office/drawing/2014/main" id="{2E82CC92-E5A7-EBC5-FE55-562E9F45728F}"/>
                </a:ext>
              </a:extLst>
            </p:cNvPr>
            <p:cNvSpPr/>
            <p:nvPr/>
          </p:nvSpPr>
          <p:spPr>
            <a:xfrm>
              <a:off x="1141961" y="3600751"/>
              <a:ext cx="6501867" cy="579500"/>
            </a:xfrm>
            <a:prstGeom prst="roundRect">
              <a:avLst>
                <a:gd name="adj" fmla="val 10531"/>
              </a:avLst>
            </a:prstGeom>
            <a:solidFill>
              <a:srgbClr val="FFC00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grpSp>
      <p:sp>
        <p:nvSpPr>
          <p:cNvPr id="12" name="矩形: 圆角 11">
            <a:extLst>
              <a:ext uri="{FF2B5EF4-FFF2-40B4-BE49-F238E27FC236}">
                <a16:creationId xmlns:a16="http://schemas.microsoft.com/office/drawing/2014/main" id="{9B93D264-6962-D2F2-64CF-0A414B710C8C}"/>
              </a:ext>
            </a:extLst>
          </p:cNvPr>
          <p:cNvSpPr/>
          <p:nvPr/>
        </p:nvSpPr>
        <p:spPr>
          <a:xfrm>
            <a:off x="7947345" y="5418921"/>
            <a:ext cx="3540053" cy="313285"/>
          </a:xfrm>
          <a:prstGeom prst="roundRect">
            <a:avLst/>
          </a:prstGeom>
          <a:solidFill>
            <a:srgbClr val="FF0000">
              <a:alpha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pic>
        <p:nvPicPr>
          <p:cNvPr id="14" name="图片 13">
            <a:extLst>
              <a:ext uri="{FF2B5EF4-FFF2-40B4-BE49-F238E27FC236}">
                <a16:creationId xmlns:a16="http://schemas.microsoft.com/office/drawing/2014/main" id="{82FE2A3D-ED7B-F2FA-5B66-E655260A6ED3}"/>
              </a:ext>
            </a:extLst>
          </p:cNvPr>
          <p:cNvPicPr>
            <a:picLocks noChangeAspect="1"/>
          </p:cNvPicPr>
          <p:nvPr/>
        </p:nvPicPr>
        <p:blipFill>
          <a:blip r:embed="rId6"/>
          <a:stretch>
            <a:fillRect/>
          </a:stretch>
        </p:blipFill>
        <p:spPr>
          <a:xfrm>
            <a:off x="9585010" y="2649162"/>
            <a:ext cx="1763710" cy="1902763"/>
          </a:xfrm>
          <a:prstGeom prst="rect">
            <a:avLst/>
          </a:prstGeom>
        </p:spPr>
      </p:pic>
      <p:sp>
        <p:nvSpPr>
          <p:cNvPr id="15" name="标题 3">
            <a:extLst>
              <a:ext uri="{FF2B5EF4-FFF2-40B4-BE49-F238E27FC236}">
                <a16:creationId xmlns:a16="http://schemas.microsoft.com/office/drawing/2014/main" id="{D8CA2F95-ADE6-2F5A-21D2-687956FAA73E}"/>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Tomcat</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Tree>
    <p:extLst>
      <p:ext uri="{BB962C8B-B14F-4D97-AF65-F5344CB8AC3E}">
        <p14:creationId xmlns:p14="http://schemas.microsoft.com/office/powerpoint/2010/main" val="89554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F28EBC86-A32C-7B9A-5DCE-10C544C2B903}"/>
              </a:ext>
            </a:extLst>
          </p:cNvPr>
          <p:cNvSpPr txBox="1">
            <a:spLocks/>
          </p:cNvSpPr>
          <p:nvPr/>
        </p:nvSpPr>
        <p:spPr>
          <a:xfrm>
            <a:off x="736440" y="1122154"/>
            <a:ext cx="10719119"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AD2A26"/>
                </a:solidFill>
                <a:effectLst/>
                <a:uLnTx/>
                <a:uFillTx/>
                <a:ea typeface="Alibaba PuHuiTi Medium" pitchFamily="18" charset="-122"/>
              </a:rPr>
              <a:t>Tomcat-</a:t>
            </a:r>
            <a:r>
              <a:rPr kumimoji="0" lang="zh-CN" altLang="en-US" sz="2000" b="0" i="0" u="none" strike="noStrike" kern="1200" cap="none" spc="0" normalizeH="0" baseline="0" noProof="0">
                <a:ln>
                  <a:noFill/>
                </a:ln>
                <a:solidFill>
                  <a:srgbClr val="AD2A26"/>
                </a:solidFill>
                <a:effectLst/>
                <a:uLnTx/>
                <a:uFillTx/>
                <a:ea typeface="Alibaba PuHuiTi Medium" pitchFamily="18" charset="-122"/>
              </a:rPr>
              <a:t>基本使用</a:t>
            </a:r>
          </a:p>
        </p:txBody>
      </p:sp>
      <p:grpSp>
        <p:nvGrpSpPr>
          <p:cNvPr id="3" name="组合 2">
            <a:extLst>
              <a:ext uri="{FF2B5EF4-FFF2-40B4-BE49-F238E27FC236}">
                <a16:creationId xmlns:a16="http://schemas.microsoft.com/office/drawing/2014/main" id="{3438F643-39D1-2E65-C459-0E2EE5990AB6}"/>
              </a:ext>
            </a:extLst>
          </p:cNvPr>
          <p:cNvGrpSpPr/>
          <p:nvPr/>
        </p:nvGrpSpPr>
        <p:grpSpPr>
          <a:xfrm>
            <a:off x="876059" y="1793898"/>
            <a:ext cx="10491002" cy="3233303"/>
            <a:chOff x="850499" y="1673977"/>
            <a:chExt cx="10491002" cy="3233303"/>
          </a:xfrm>
        </p:grpSpPr>
        <p:pic>
          <p:nvPicPr>
            <p:cNvPr id="4" name="图片 3">
              <a:extLst>
                <a:ext uri="{FF2B5EF4-FFF2-40B4-BE49-F238E27FC236}">
                  <a16:creationId xmlns:a16="http://schemas.microsoft.com/office/drawing/2014/main" id="{2946B9BE-BD22-A441-B606-1D13A84E4236}"/>
                </a:ext>
              </a:extLst>
            </p:cNvPr>
            <p:cNvPicPr>
              <a:picLocks noChangeAspect="1"/>
            </p:cNvPicPr>
            <p:nvPr/>
          </p:nvPicPr>
          <p:blipFill>
            <a:blip r:embed="rId3"/>
            <a:stretch>
              <a:fillRect/>
            </a:stretch>
          </p:blipFill>
          <p:spPr>
            <a:xfrm>
              <a:off x="1327184" y="3529993"/>
              <a:ext cx="8040111" cy="1153531"/>
            </a:xfrm>
            <a:prstGeom prst="roundRect">
              <a:avLst>
                <a:gd name="adj" fmla="val 9080"/>
              </a:avLst>
            </a:prstGeom>
          </p:spPr>
        </p:pic>
        <p:grpSp>
          <p:nvGrpSpPr>
            <p:cNvPr id="5" name="组合 4">
              <a:extLst>
                <a:ext uri="{FF2B5EF4-FFF2-40B4-BE49-F238E27FC236}">
                  <a16:creationId xmlns:a16="http://schemas.microsoft.com/office/drawing/2014/main" id="{8F652BC4-53EA-B059-AD44-56679C1A8F5B}"/>
                </a:ext>
              </a:extLst>
            </p:cNvPr>
            <p:cNvGrpSpPr/>
            <p:nvPr/>
          </p:nvGrpSpPr>
          <p:grpSpPr>
            <a:xfrm>
              <a:off x="850499" y="1673977"/>
              <a:ext cx="10491002" cy="3233303"/>
              <a:chOff x="920210" y="1823315"/>
              <a:chExt cx="10491002" cy="3233303"/>
            </a:xfrm>
          </p:grpSpPr>
          <p:sp>
            <p:nvSpPr>
              <p:cNvPr id="7" name="矩形: 对角圆角 6">
                <a:extLst>
                  <a:ext uri="{FF2B5EF4-FFF2-40B4-BE49-F238E27FC236}">
                    <a16:creationId xmlns:a16="http://schemas.microsoft.com/office/drawing/2014/main" id="{442C8E3B-5994-70C5-5556-ECFF2B5E7305}"/>
                  </a:ext>
                </a:extLst>
              </p:cNvPr>
              <p:cNvSpPr/>
              <p:nvPr/>
            </p:nvSpPr>
            <p:spPr>
              <a:xfrm>
                <a:off x="920210" y="1823316"/>
                <a:ext cx="10491002" cy="3233302"/>
              </a:xfrm>
              <a:prstGeom prst="round2DiagRect">
                <a:avLst>
                  <a:gd name="adj1" fmla="val 5917"/>
                  <a:gd name="adj2" fmla="val 5342"/>
                </a:avLst>
              </a:prstGeom>
              <a:noFill/>
              <a:ln w="6350" cap="flat" cmpd="sng" algn="ctr">
                <a:solidFill>
                  <a:sysClr val="window" lastClr="FFFFFF">
                    <a:lumMod val="50000"/>
                  </a:sysClr>
                </a:solidFill>
                <a:prstDash val="lgDash"/>
              </a:ln>
              <a:effectLst/>
            </p:spPr>
            <p:txBody>
              <a:bodyPr lIns="144000" tIns="0" rIns="72000" bIns="0" rtlCol="0" anchor="ctr"/>
              <a:lstStyle/>
              <a:p>
                <a:pPr marL="285750" marR="0" lvl="0" indent="-285750" defTabSz="914400" eaLnBrk="0" fontAlgn="base" latinLnBrk="0" hangingPunct="0">
                  <a:lnSpc>
                    <a:spcPct val="200000"/>
                  </a:lnSpc>
                  <a:spcBef>
                    <a:spcPct val="20000"/>
                  </a:spcBef>
                  <a:spcAft>
                    <a:spcPct val="0"/>
                  </a:spcAft>
                  <a:buClr>
                    <a:srgbClr val="404040"/>
                  </a:buClr>
                  <a:buSzPct val="85000"/>
                  <a:buFont typeface="Wingdings" panose="05000000000000000000" pitchFamily="2" charset="2"/>
                  <a:buChar char="l"/>
                  <a:tabLst/>
                  <a:defRPr/>
                </a:pPr>
                <a:r>
                  <a:rPr kumimoji="0" lang="zh-CN" altLang="en-US"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启动窗口一闪而过：检查</a:t>
                </a:r>
                <a:r>
                  <a:rPr kumimoji="0" lang="en-US" altLang="zh-CN"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JAVA_HOME</a:t>
                </a:r>
                <a:r>
                  <a:rPr kumimoji="0" lang="zh-CN" altLang="en-US"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环境变量是否正确配置</a:t>
                </a:r>
                <a:endParaRPr kumimoji="0" lang="en-US" altLang="zh-CN"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defTabSz="914400" eaLnBrk="0" fontAlgn="base" latinLnBrk="0" hangingPunct="0">
                  <a:lnSpc>
                    <a:spcPct val="200000"/>
                  </a:lnSpc>
                  <a:spcBef>
                    <a:spcPct val="20000"/>
                  </a:spcBef>
                  <a:spcAft>
                    <a:spcPct val="0"/>
                  </a:spcAft>
                  <a:buClr>
                    <a:srgbClr val="404040"/>
                  </a:buClr>
                  <a:buSzPct val="85000"/>
                  <a:buFont typeface="Wingdings" panose="05000000000000000000" pitchFamily="2" charset="2"/>
                  <a:buChar char="l"/>
                  <a:tabLst/>
                  <a:defRPr/>
                </a:pPr>
                <a:r>
                  <a:rPr kumimoji="0" lang="zh-CN" altLang="en-US"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端口号冲突：找到对应程序，将其关闭掉</a:t>
                </a:r>
                <a:endParaRPr kumimoji="0" lang="en-US" altLang="zh-CN" sz="20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defTabSz="914400" eaLnBrk="0" fontAlgn="base" latinLnBrk="0" hangingPunct="0">
                  <a:lnSpc>
                    <a:spcPct val="200000"/>
                  </a:lnSpc>
                  <a:spcBef>
                    <a:spcPct val="20000"/>
                  </a:spcBef>
                  <a:spcAft>
                    <a:spcPct val="0"/>
                  </a:spcAft>
                  <a:buClr>
                    <a:srgbClr val="404040"/>
                  </a:buClr>
                  <a:buSzPct val="85000"/>
                  <a:buFont typeface="Wingdings" panose="05000000000000000000" pitchFamily="2" charset="2"/>
                  <a:buChar char="l"/>
                  <a:tabLst/>
                  <a:defRPr/>
                </a:pPr>
                <a:endParaRPr kumimoji="0" lang="en-US" altLang="zh-CN" sz="14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defTabSz="914400" eaLnBrk="0" fontAlgn="base" latinLnBrk="0" hangingPunct="0">
                  <a:lnSpc>
                    <a:spcPct val="200000"/>
                  </a:lnSpc>
                  <a:spcBef>
                    <a:spcPct val="20000"/>
                  </a:spcBef>
                  <a:spcAft>
                    <a:spcPct val="0"/>
                  </a:spcAft>
                  <a:buClr>
                    <a:srgbClr val="404040"/>
                  </a:buClr>
                  <a:buSzPct val="85000"/>
                  <a:buFont typeface="Wingdings" panose="05000000000000000000" pitchFamily="2" charset="2"/>
                  <a:buChar char="l"/>
                  <a:tabLst/>
                  <a:defRPr/>
                </a:pPr>
                <a:endParaRPr kumimoji="0" lang="en-US" altLang="zh-CN" sz="14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defTabSz="914400" eaLnBrk="0" fontAlgn="base" latinLnBrk="0" hangingPunct="0">
                  <a:lnSpc>
                    <a:spcPct val="200000"/>
                  </a:lnSpc>
                  <a:spcBef>
                    <a:spcPct val="20000"/>
                  </a:spcBef>
                  <a:spcAft>
                    <a:spcPct val="0"/>
                  </a:spcAft>
                  <a:buClr>
                    <a:srgbClr val="404040"/>
                  </a:buClr>
                  <a:buSzPct val="85000"/>
                  <a:buFont typeface="Wingdings" panose="05000000000000000000" pitchFamily="2" charset="2"/>
                  <a:buChar char="l"/>
                  <a:tabLst/>
                  <a:defRPr/>
                </a:pPr>
                <a:endParaRPr kumimoji="0" lang="en-US" altLang="zh-CN" sz="14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对角圆角 7">
                <a:extLst>
                  <a:ext uri="{FF2B5EF4-FFF2-40B4-BE49-F238E27FC236}">
                    <a16:creationId xmlns:a16="http://schemas.microsoft.com/office/drawing/2014/main" id="{420E0318-0EF0-EA78-3D75-604A5BBC99C6}"/>
                  </a:ext>
                </a:extLst>
              </p:cNvPr>
              <p:cNvSpPr/>
              <p:nvPr/>
            </p:nvSpPr>
            <p:spPr>
              <a:xfrm>
                <a:off x="920210" y="1823315"/>
                <a:ext cx="1757689" cy="431493"/>
              </a:xfrm>
              <a:prstGeom prst="round2DiagRect">
                <a:avLst>
                  <a:gd name="adj1" fmla="val 17163"/>
                  <a:gd name="adj2" fmla="val 0"/>
                </a:avLst>
              </a:prstGeom>
              <a:solidFill>
                <a:srgbClr val="C00000"/>
              </a:solidFill>
              <a:ln w="6350" cap="flat" cmpd="sng" algn="ctr">
                <a:noFill/>
                <a:prstDash val="lgDash"/>
              </a:ln>
              <a:effectLst/>
            </p:spPr>
            <p:txBody>
              <a:bodyPr lIns="108000" tIns="0" rIns="36000" bIns="72000" rtlCol="0" anchor="ctr"/>
              <a:lstStyle/>
              <a:p>
                <a:pPr marL="0" marR="0" lvl="0" indent="0" defTabSz="360000" eaLnBrk="1" fontAlgn="auto" latinLnBrk="0" hangingPunct="1">
                  <a:lnSpc>
                    <a:spcPct val="15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en-US" altLang="zh-CN" sz="16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en-US" sz="16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常见问题</a:t>
                </a:r>
                <a:endParaRPr kumimoji="0" lang="en-US" altLang="zh-CN" sz="16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6" name="Shape 2696">
              <a:extLst>
                <a:ext uri="{FF2B5EF4-FFF2-40B4-BE49-F238E27FC236}">
                  <a16:creationId xmlns:a16="http://schemas.microsoft.com/office/drawing/2014/main" id="{E5AB8CAD-FF5A-1097-E4F9-D391CEAD15CE}"/>
                </a:ext>
              </a:extLst>
            </p:cNvPr>
            <p:cNvSpPr/>
            <p:nvPr/>
          </p:nvSpPr>
          <p:spPr>
            <a:xfrm>
              <a:off x="1098160" y="1750407"/>
              <a:ext cx="229024" cy="278632"/>
            </a:xfrm>
            <a:custGeom>
              <a:avLst/>
              <a:gdLst/>
              <a:ahLst/>
              <a:cxnLst>
                <a:cxn ang="0">
                  <a:pos x="wd2" y="hd2"/>
                </a:cxn>
                <a:cxn ang="5400000">
                  <a:pos x="wd2" y="hd2"/>
                </a:cxn>
                <a:cxn ang="10800000">
                  <a:pos x="wd2" y="hd2"/>
                </a:cxn>
                <a:cxn ang="16200000">
                  <a:pos x="wd2" y="hd2"/>
                </a:cxn>
              </a:cxnLst>
              <a:rect l="0" t="0" r="r" b="b"/>
              <a:pathLst>
                <a:path w="21600" h="21600" extrusionOk="0">
                  <a:moveTo>
                    <a:pt x="9600" y="8836"/>
                  </a:moveTo>
                  <a:cubicBezTo>
                    <a:pt x="9600" y="8295"/>
                    <a:pt x="10138" y="7855"/>
                    <a:pt x="10800" y="7855"/>
                  </a:cubicBezTo>
                  <a:cubicBezTo>
                    <a:pt x="11462" y="7855"/>
                    <a:pt x="12000" y="8295"/>
                    <a:pt x="12000" y="8836"/>
                  </a:cubicBezTo>
                  <a:cubicBezTo>
                    <a:pt x="12000" y="9378"/>
                    <a:pt x="11462" y="9818"/>
                    <a:pt x="10800" y="9818"/>
                  </a:cubicBezTo>
                  <a:cubicBezTo>
                    <a:pt x="10138" y="9818"/>
                    <a:pt x="9600" y="9378"/>
                    <a:pt x="9600" y="8836"/>
                  </a:cubicBezTo>
                  <a:moveTo>
                    <a:pt x="13200" y="8836"/>
                  </a:moveTo>
                  <a:cubicBezTo>
                    <a:pt x="13200" y="7752"/>
                    <a:pt x="12125" y="6873"/>
                    <a:pt x="10800" y="6873"/>
                  </a:cubicBezTo>
                  <a:cubicBezTo>
                    <a:pt x="9475" y="6873"/>
                    <a:pt x="8400" y="7752"/>
                    <a:pt x="8400" y="8836"/>
                  </a:cubicBezTo>
                  <a:cubicBezTo>
                    <a:pt x="8400" y="9921"/>
                    <a:pt x="9475" y="10800"/>
                    <a:pt x="10800" y="10800"/>
                  </a:cubicBezTo>
                  <a:cubicBezTo>
                    <a:pt x="12125" y="10800"/>
                    <a:pt x="13200" y="9921"/>
                    <a:pt x="13200" y="8836"/>
                  </a:cubicBezTo>
                  <a:moveTo>
                    <a:pt x="17400" y="8836"/>
                  </a:moveTo>
                  <a:cubicBezTo>
                    <a:pt x="17400" y="5854"/>
                    <a:pt x="14445" y="3436"/>
                    <a:pt x="10800" y="3436"/>
                  </a:cubicBezTo>
                  <a:cubicBezTo>
                    <a:pt x="7155" y="3436"/>
                    <a:pt x="4200" y="5854"/>
                    <a:pt x="4200" y="8836"/>
                  </a:cubicBezTo>
                  <a:cubicBezTo>
                    <a:pt x="4200" y="10437"/>
                    <a:pt x="5056" y="11870"/>
                    <a:pt x="6408" y="12860"/>
                  </a:cubicBezTo>
                  <a:cubicBezTo>
                    <a:pt x="6570" y="12537"/>
                    <a:pt x="6778" y="12249"/>
                    <a:pt x="7035" y="12000"/>
                  </a:cubicBezTo>
                  <a:cubicBezTo>
                    <a:pt x="6028" y="11198"/>
                    <a:pt x="5400" y="10078"/>
                    <a:pt x="5400" y="8836"/>
                  </a:cubicBezTo>
                  <a:cubicBezTo>
                    <a:pt x="5400" y="6396"/>
                    <a:pt x="7818" y="4418"/>
                    <a:pt x="10800" y="4418"/>
                  </a:cubicBezTo>
                  <a:cubicBezTo>
                    <a:pt x="13783" y="4418"/>
                    <a:pt x="16200" y="6396"/>
                    <a:pt x="16200" y="8836"/>
                  </a:cubicBezTo>
                  <a:cubicBezTo>
                    <a:pt x="16200" y="10094"/>
                    <a:pt x="15555" y="11226"/>
                    <a:pt x="14524" y="12030"/>
                  </a:cubicBezTo>
                  <a:cubicBezTo>
                    <a:pt x="14780" y="12280"/>
                    <a:pt x="14989" y="12568"/>
                    <a:pt x="15154" y="12887"/>
                  </a:cubicBezTo>
                  <a:cubicBezTo>
                    <a:pt x="16528" y="11898"/>
                    <a:pt x="17400" y="10452"/>
                    <a:pt x="17400" y="8836"/>
                  </a:cubicBezTo>
                  <a:moveTo>
                    <a:pt x="10800" y="0"/>
                  </a:moveTo>
                  <a:cubicBezTo>
                    <a:pt x="4835" y="0"/>
                    <a:pt x="0" y="3957"/>
                    <a:pt x="0" y="8836"/>
                  </a:cubicBezTo>
                  <a:cubicBezTo>
                    <a:pt x="0" y="12363"/>
                    <a:pt x="2531" y="15397"/>
                    <a:pt x="6181" y="16815"/>
                  </a:cubicBezTo>
                  <a:cubicBezTo>
                    <a:pt x="6125" y="16401"/>
                    <a:pt x="6080" y="16009"/>
                    <a:pt x="6049" y="15656"/>
                  </a:cubicBezTo>
                  <a:cubicBezTo>
                    <a:pt x="3155" y="14303"/>
                    <a:pt x="1200" y="11759"/>
                    <a:pt x="1200" y="8836"/>
                  </a:cubicBezTo>
                  <a:cubicBezTo>
                    <a:pt x="1200" y="4499"/>
                    <a:pt x="5498" y="982"/>
                    <a:pt x="10800" y="982"/>
                  </a:cubicBezTo>
                  <a:cubicBezTo>
                    <a:pt x="16102" y="982"/>
                    <a:pt x="20400" y="4499"/>
                    <a:pt x="20400" y="8836"/>
                  </a:cubicBezTo>
                  <a:cubicBezTo>
                    <a:pt x="20400" y="11756"/>
                    <a:pt x="18449" y="14298"/>
                    <a:pt x="15560" y="15652"/>
                  </a:cubicBezTo>
                  <a:cubicBezTo>
                    <a:pt x="15532" y="16000"/>
                    <a:pt x="15490" y="16392"/>
                    <a:pt x="15433" y="16809"/>
                  </a:cubicBezTo>
                  <a:cubicBezTo>
                    <a:pt x="19076" y="15390"/>
                    <a:pt x="21600" y="12358"/>
                    <a:pt x="21600" y="8836"/>
                  </a:cubicBezTo>
                  <a:cubicBezTo>
                    <a:pt x="21600" y="3957"/>
                    <a:pt x="16765" y="0"/>
                    <a:pt x="10800" y="0"/>
                  </a:cubicBezTo>
                  <a:moveTo>
                    <a:pt x="12127" y="20179"/>
                  </a:moveTo>
                  <a:cubicBezTo>
                    <a:pt x="11972" y="20432"/>
                    <a:pt x="11842" y="20560"/>
                    <a:pt x="11770" y="20618"/>
                  </a:cubicBezTo>
                  <a:lnTo>
                    <a:pt x="9830" y="20618"/>
                  </a:lnTo>
                  <a:cubicBezTo>
                    <a:pt x="9758" y="20560"/>
                    <a:pt x="9628" y="20432"/>
                    <a:pt x="9473" y="20179"/>
                  </a:cubicBezTo>
                  <a:cubicBezTo>
                    <a:pt x="9032" y="19457"/>
                    <a:pt x="8400" y="16247"/>
                    <a:pt x="8400" y="14727"/>
                  </a:cubicBezTo>
                  <a:cubicBezTo>
                    <a:pt x="8400" y="13278"/>
                    <a:pt x="9028" y="12764"/>
                    <a:pt x="10800" y="12764"/>
                  </a:cubicBezTo>
                  <a:cubicBezTo>
                    <a:pt x="12572" y="12764"/>
                    <a:pt x="13200" y="13278"/>
                    <a:pt x="13200" y="14727"/>
                  </a:cubicBezTo>
                  <a:cubicBezTo>
                    <a:pt x="13200" y="16247"/>
                    <a:pt x="12568" y="19457"/>
                    <a:pt x="12127" y="20179"/>
                  </a:cubicBezTo>
                  <a:moveTo>
                    <a:pt x="10800" y="11782"/>
                  </a:moveTo>
                  <a:cubicBezTo>
                    <a:pt x="7800" y="11782"/>
                    <a:pt x="7200" y="13255"/>
                    <a:pt x="7200" y="14727"/>
                  </a:cubicBezTo>
                  <a:cubicBezTo>
                    <a:pt x="7200" y="16200"/>
                    <a:pt x="7800" y="19636"/>
                    <a:pt x="8400" y="20618"/>
                  </a:cubicBezTo>
                  <a:cubicBezTo>
                    <a:pt x="9000" y="21600"/>
                    <a:pt x="9600" y="21600"/>
                    <a:pt x="9600" y="21600"/>
                  </a:cubicBezTo>
                  <a:lnTo>
                    <a:pt x="12000" y="21600"/>
                  </a:lnTo>
                  <a:cubicBezTo>
                    <a:pt x="12000" y="21600"/>
                    <a:pt x="12600" y="21600"/>
                    <a:pt x="13200" y="20618"/>
                  </a:cubicBezTo>
                  <a:cubicBezTo>
                    <a:pt x="13800" y="19636"/>
                    <a:pt x="14400" y="16200"/>
                    <a:pt x="14400" y="14727"/>
                  </a:cubicBezTo>
                  <a:cubicBezTo>
                    <a:pt x="14400" y="13255"/>
                    <a:pt x="13800" y="11782"/>
                    <a:pt x="10800" y="11782"/>
                  </a:cubicBezTo>
                </a:path>
              </a:pathLst>
            </a:custGeom>
            <a:solidFill>
              <a:sysClr val="window" lastClr="FFFFFF"/>
            </a:solidFill>
            <a:ln w="12700">
              <a:miter lim="400000"/>
            </a:ln>
          </p:spPr>
          <p:txBody>
            <a:bodyPr lIns="19047" tIns="19047" rIns="19047" bIns="19047" anchor="ctr"/>
            <a:lstStyle/>
            <a:p>
              <a:pPr marL="0" marR="0" lvl="0" indent="0" algn="ctr" defTabSz="228519"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1">
                <a:ln>
                  <a:noFill/>
                </a:ln>
                <a:solidFill>
                  <a:srgbClr val="FFFFFF"/>
                </a:solidFill>
                <a:effectLst>
                  <a:outerShdw blurRad="38100" dist="12700" dir="5400000" rotWithShape="0">
                    <a:srgbClr val="000000">
                      <a:alpha val="50000"/>
                    </a:srgbClr>
                  </a:outerShdw>
                </a:effectLst>
                <a:uLnTx/>
                <a:uFillTx/>
                <a:latin typeface="黑体"/>
                <a:ea typeface="Gill Sans"/>
                <a:cs typeface="Arial" panose="020B0604020202020204"/>
                <a:sym typeface="Gill Sans"/>
              </a:endParaRPr>
            </a:p>
          </p:txBody>
        </p:sp>
      </p:grpSp>
      <p:sp>
        <p:nvSpPr>
          <p:cNvPr id="9" name="标题 3">
            <a:extLst>
              <a:ext uri="{FF2B5EF4-FFF2-40B4-BE49-F238E27FC236}">
                <a16:creationId xmlns:a16="http://schemas.microsoft.com/office/drawing/2014/main" id="{CC513321-186A-2B92-1B1E-D893F24ED81D}"/>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Tomcat</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Tree>
    <p:extLst>
      <p:ext uri="{BB962C8B-B14F-4D97-AF65-F5344CB8AC3E}">
        <p14:creationId xmlns:p14="http://schemas.microsoft.com/office/powerpoint/2010/main" val="1033707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6">
            <a:extLst>
              <a:ext uri="{FF2B5EF4-FFF2-40B4-BE49-F238E27FC236}">
                <a16:creationId xmlns:a16="http://schemas.microsoft.com/office/drawing/2014/main" id="{E8BBF4FF-BDD3-DEC3-7E22-8F4F10262FDD}"/>
              </a:ext>
            </a:extLst>
          </p:cNvPr>
          <p:cNvSpPr txBox="1">
            <a:spLocks/>
          </p:cNvSpPr>
          <p:nvPr/>
        </p:nvSpPr>
        <p:spPr>
          <a:xfrm>
            <a:off x="710881" y="1584565"/>
            <a:ext cx="10143932" cy="51719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
                <a:srgbClr val="404040"/>
              </a:buClr>
              <a:buSzPct val="85000"/>
              <a:buFont typeface="Wingdings" panose="05000000000000000000" pitchFamily="2" charset="2"/>
              <a:buChar char="l"/>
              <a:tabLst/>
              <a:defRPr/>
            </a:pPr>
            <a:r>
              <a:rPr kumimoji="0" lang="zh-CN" altLang="en-US" sz="1800" b="0" i="0" u="none" strike="noStrike" kern="1200" cap="none" spc="0" normalizeH="0" baseline="0" noProof="0" dirty="0">
                <a:ln>
                  <a:noFill/>
                </a:ln>
                <a:solidFill>
                  <a:srgbClr val="000000"/>
                </a:solidFill>
                <a:effectLst/>
                <a:uLnTx/>
                <a:uFillTx/>
                <a:ea typeface="阿里巴巴普惠体" panose="00020600040101010101" pitchFamily="18" charset="-122"/>
              </a:rPr>
              <a:t>配置</a:t>
            </a:r>
            <a:r>
              <a:rPr kumimoji="0" lang="en-US" altLang="zh-CN" sz="1800" b="0" i="0" u="none" strike="noStrike" kern="1200" cap="none" spc="0" normalizeH="0" baseline="0" noProof="0" dirty="0">
                <a:ln>
                  <a:noFill/>
                </a:ln>
                <a:solidFill>
                  <a:srgbClr val="000000"/>
                </a:solidFill>
                <a:effectLst/>
                <a:uLnTx/>
                <a:uFillTx/>
                <a:ea typeface="阿里巴巴普惠体" panose="00020600040101010101" pitchFamily="18" charset="-122"/>
              </a:rPr>
              <a:t>Tomcat</a:t>
            </a:r>
            <a:r>
              <a:rPr kumimoji="0" lang="zh-CN" altLang="en-US" sz="1800" b="0" i="0" u="none" strike="noStrike" kern="1200" cap="none" spc="0" normalizeH="0" baseline="0" noProof="0" dirty="0">
                <a:ln>
                  <a:noFill/>
                </a:ln>
                <a:solidFill>
                  <a:srgbClr val="000000"/>
                </a:solidFill>
                <a:effectLst/>
                <a:uLnTx/>
                <a:uFillTx/>
                <a:ea typeface="阿里巴巴普惠体" panose="00020600040101010101" pitchFamily="18" charset="-122"/>
              </a:rPr>
              <a:t>端口号（</a:t>
            </a:r>
            <a:r>
              <a:rPr kumimoji="0" lang="en-US" altLang="zh-CN" sz="1800" b="0" i="0" u="none" strike="noStrike" kern="1200" cap="none" spc="0" normalizeH="0" baseline="0" noProof="0" dirty="0">
                <a:ln>
                  <a:noFill/>
                </a:ln>
                <a:solidFill>
                  <a:srgbClr val="000000"/>
                </a:solidFill>
                <a:effectLst/>
                <a:uLnTx/>
                <a:uFillTx/>
                <a:ea typeface="阿里巴巴普惠体" panose="00020600040101010101" pitchFamily="18" charset="-122"/>
              </a:rPr>
              <a:t>conf/server.xml</a:t>
            </a:r>
            <a:r>
              <a:rPr kumimoji="0" lang="zh-CN" altLang="en-US" sz="1800" b="0" i="0" u="none" strike="noStrike" kern="1200" cap="none" spc="0" normalizeH="0" baseline="0" noProof="0" dirty="0">
                <a:ln>
                  <a:noFill/>
                </a:ln>
                <a:solidFill>
                  <a:srgbClr val="000000"/>
                </a:solidFill>
                <a:effectLst/>
                <a:uLnTx/>
                <a:uFillTx/>
                <a:ea typeface="阿里巴巴普惠体" panose="00020600040101010101" pitchFamily="18" charset="-122"/>
              </a:rPr>
              <a:t>）</a:t>
            </a:r>
            <a:endParaRPr kumimoji="0" lang="en-US" altLang="zh-CN" sz="1800" b="0" i="0" u="none" strike="noStrike" kern="1200" cap="none" spc="0" normalizeH="0" baseline="0" noProof="0" dirty="0">
              <a:ln>
                <a:noFill/>
              </a:ln>
              <a:solidFill>
                <a:srgbClr val="000000"/>
              </a:solidFill>
              <a:effectLst/>
              <a:uLnTx/>
              <a:uFillTx/>
              <a:ea typeface="阿里巴巴普惠体" panose="00020600040101010101" pitchFamily="18" charset="-122"/>
            </a:endParaRPr>
          </a:p>
        </p:txBody>
      </p:sp>
      <p:sp>
        <p:nvSpPr>
          <p:cNvPr id="3" name="标题 4">
            <a:extLst>
              <a:ext uri="{FF2B5EF4-FFF2-40B4-BE49-F238E27FC236}">
                <a16:creationId xmlns:a16="http://schemas.microsoft.com/office/drawing/2014/main" id="{642615ED-52E2-69B2-E685-511044607DB1}"/>
              </a:ext>
            </a:extLst>
          </p:cNvPr>
          <p:cNvSpPr txBox="1">
            <a:spLocks/>
          </p:cNvSpPr>
          <p:nvPr/>
        </p:nvSpPr>
        <p:spPr>
          <a:xfrm>
            <a:off x="710880" y="1002233"/>
            <a:ext cx="10719119"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AD2A26"/>
                </a:solidFill>
                <a:effectLst/>
                <a:uLnTx/>
                <a:uFillTx/>
                <a:ea typeface="Alibaba PuHuiTi Medium" pitchFamily="18" charset="-122"/>
              </a:rPr>
              <a:t>Tomcat-</a:t>
            </a:r>
            <a:r>
              <a:rPr kumimoji="0" lang="zh-CN" altLang="en-US" sz="2000" b="0" i="0" u="none" strike="noStrike" kern="1200" cap="none" spc="0" normalizeH="0" baseline="0" noProof="0">
                <a:ln>
                  <a:noFill/>
                </a:ln>
                <a:solidFill>
                  <a:srgbClr val="AD2A26"/>
                </a:solidFill>
                <a:effectLst/>
                <a:uLnTx/>
                <a:uFillTx/>
                <a:ea typeface="Alibaba PuHuiTi Medium" pitchFamily="18" charset="-122"/>
              </a:rPr>
              <a:t>基本使用</a:t>
            </a:r>
          </a:p>
        </p:txBody>
      </p:sp>
      <p:grpSp>
        <p:nvGrpSpPr>
          <p:cNvPr id="4" name="组合 3">
            <a:extLst>
              <a:ext uri="{FF2B5EF4-FFF2-40B4-BE49-F238E27FC236}">
                <a16:creationId xmlns:a16="http://schemas.microsoft.com/office/drawing/2014/main" id="{BDB5612B-5289-3E34-3056-F4A99A037663}"/>
              </a:ext>
            </a:extLst>
          </p:cNvPr>
          <p:cNvGrpSpPr/>
          <p:nvPr/>
        </p:nvGrpSpPr>
        <p:grpSpPr>
          <a:xfrm>
            <a:off x="1113281" y="2196742"/>
            <a:ext cx="9741532" cy="943161"/>
            <a:chOff x="1184401" y="2005669"/>
            <a:chExt cx="6802604" cy="667241"/>
          </a:xfrm>
        </p:grpSpPr>
        <p:pic>
          <p:nvPicPr>
            <p:cNvPr id="5" name="图片 4">
              <a:extLst>
                <a:ext uri="{FF2B5EF4-FFF2-40B4-BE49-F238E27FC236}">
                  <a16:creationId xmlns:a16="http://schemas.microsoft.com/office/drawing/2014/main" id="{F14AD93D-BF57-5986-4396-70323FD7F501}"/>
                </a:ext>
              </a:extLst>
            </p:cNvPr>
            <p:cNvPicPr>
              <a:picLocks noChangeAspect="1"/>
            </p:cNvPicPr>
            <p:nvPr/>
          </p:nvPicPr>
          <p:blipFill>
            <a:blip r:embed="rId2"/>
            <a:stretch>
              <a:fillRect/>
            </a:stretch>
          </p:blipFill>
          <p:spPr>
            <a:xfrm>
              <a:off x="1184401" y="2005669"/>
              <a:ext cx="6802604" cy="667241"/>
            </a:xfrm>
            <a:prstGeom prst="roundRect">
              <a:avLst>
                <a:gd name="adj" fmla="val 8653"/>
              </a:avLst>
            </a:prstGeom>
            <a:ln w="6350">
              <a:solidFill>
                <a:sysClr val="windowText" lastClr="000000">
                  <a:lumMod val="85000"/>
                  <a:lumOff val="15000"/>
                </a:sysClr>
              </a:solidFill>
              <a:prstDash val="dash"/>
            </a:ln>
          </p:spPr>
        </p:pic>
        <p:sp>
          <p:nvSpPr>
            <p:cNvPr id="6" name="矩形: 圆角 5">
              <a:extLst>
                <a:ext uri="{FF2B5EF4-FFF2-40B4-BE49-F238E27FC236}">
                  <a16:creationId xmlns:a16="http://schemas.microsoft.com/office/drawing/2014/main" id="{A679C225-9F3E-1239-292C-5CEA6D30CFB8}"/>
                </a:ext>
              </a:extLst>
            </p:cNvPr>
            <p:cNvSpPr/>
            <p:nvPr/>
          </p:nvSpPr>
          <p:spPr>
            <a:xfrm>
              <a:off x="2332656" y="2026978"/>
              <a:ext cx="1306287" cy="228334"/>
            </a:xfrm>
            <a:prstGeom prst="roundRect">
              <a:avLst/>
            </a:prstGeom>
            <a:solidFill>
              <a:srgbClr val="FF0000">
                <a:alpha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grpSp>
      <p:grpSp>
        <p:nvGrpSpPr>
          <p:cNvPr id="7" name="组合 6">
            <a:extLst>
              <a:ext uri="{FF2B5EF4-FFF2-40B4-BE49-F238E27FC236}">
                <a16:creationId xmlns:a16="http://schemas.microsoft.com/office/drawing/2014/main" id="{35B74C62-5837-F3AC-BFC3-E922B9F0BCB4}"/>
              </a:ext>
            </a:extLst>
          </p:cNvPr>
          <p:cNvGrpSpPr/>
          <p:nvPr/>
        </p:nvGrpSpPr>
        <p:grpSpPr>
          <a:xfrm>
            <a:off x="1051109" y="5529638"/>
            <a:ext cx="10038660" cy="943161"/>
            <a:chOff x="1048333" y="5599087"/>
            <a:chExt cx="10025046" cy="943161"/>
          </a:xfrm>
        </p:grpSpPr>
        <p:sp>
          <p:nvSpPr>
            <p:cNvPr id="8" name="TextBox 6">
              <a:extLst>
                <a:ext uri="{FF2B5EF4-FFF2-40B4-BE49-F238E27FC236}">
                  <a16:creationId xmlns:a16="http://schemas.microsoft.com/office/drawing/2014/main" id="{7F9C8348-DD33-8903-54DD-1778AFFD89A0}"/>
                </a:ext>
              </a:extLst>
            </p:cNvPr>
            <p:cNvSpPr txBox="1"/>
            <p:nvPr/>
          </p:nvSpPr>
          <p:spPr>
            <a:xfrm>
              <a:off x="1470221" y="6036094"/>
              <a:ext cx="9429623" cy="38529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marR="0" lvl="1" indent="-34290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1400" b="0" i="0" u="none" strike="noStrike" kern="0" cap="none" spc="0" normalizeH="0" baseline="0" noProof="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HTTP</a:t>
              </a:r>
              <a:r>
                <a:rPr kumimoji="0" lang="zh-CN" altLang="en-US" sz="1400" b="0" i="0" u="none" strike="noStrike" kern="0" cap="none" spc="0" normalizeH="0" baseline="0" noProof="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协议默认端口号为</a:t>
              </a:r>
              <a:r>
                <a:rPr kumimoji="0" lang="en-US" altLang="zh-CN" sz="1400" b="0" i="0" u="none" strike="noStrike" kern="0" cap="none" spc="0" normalizeH="0" baseline="0" noProof="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80</a:t>
              </a:r>
              <a:r>
                <a:rPr kumimoji="0" lang="zh-CN" altLang="en-US" sz="1400" b="0" i="0" u="none" strike="noStrike" kern="0" cap="none" spc="0" normalizeH="0" baseline="0" noProof="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，如果将</a:t>
              </a:r>
              <a:r>
                <a:rPr kumimoji="0" lang="en-US" altLang="zh-CN" sz="1400" b="0" i="0" u="none" strike="noStrike" kern="0" cap="none" spc="0" normalizeH="0" baseline="0" noProof="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Tomcat</a:t>
              </a:r>
              <a:r>
                <a:rPr kumimoji="0" lang="zh-CN" altLang="en-US" sz="1400" b="0" i="0" u="none" strike="noStrike" kern="0" cap="none" spc="0" normalizeH="0" baseline="0" noProof="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端口号改为</a:t>
              </a:r>
              <a:r>
                <a:rPr kumimoji="0" lang="en-US" altLang="zh-CN" sz="1400" b="0" i="0" u="none" strike="noStrike" kern="0" cap="none" spc="0" normalizeH="0" baseline="0" noProof="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80</a:t>
              </a:r>
              <a:r>
                <a:rPr kumimoji="0" lang="zh-CN" altLang="en-US" sz="1400" b="0" i="0" u="none" strike="noStrike" kern="0" cap="none" spc="0" normalizeH="0" baseline="0" noProof="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，则将来访问</a:t>
              </a:r>
              <a:r>
                <a:rPr kumimoji="0" lang="en-US" altLang="zh-CN" sz="1400" b="0" i="0" u="none" strike="noStrike" kern="0" cap="none" spc="0" normalizeH="0" baseline="0" noProof="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Tomcat</a:t>
              </a:r>
              <a:r>
                <a:rPr kumimoji="0" lang="zh-CN" altLang="en-US" sz="1400" b="0" i="0" u="none" strike="noStrike" kern="0" cap="none" spc="0" normalizeH="0" baseline="0" noProof="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时，将不用输入端口号 </a:t>
              </a:r>
              <a:r>
                <a:rPr kumimoji="0" lang="zh-CN" altLang="en-US" sz="1400" b="0" i="0" u="none" strike="noStrike" kern="0" cap="none" spc="0" normalizeH="0" baseline="0" noProof="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a:extLst>
                <a:ext uri="{FF2B5EF4-FFF2-40B4-BE49-F238E27FC236}">
                  <a16:creationId xmlns:a16="http://schemas.microsoft.com/office/drawing/2014/main" id="{22A7367C-D6DF-F1FE-C812-56A839866EB4}"/>
                </a:ext>
              </a:extLst>
            </p:cNvPr>
            <p:cNvGrpSpPr/>
            <p:nvPr/>
          </p:nvGrpSpPr>
          <p:grpSpPr>
            <a:xfrm>
              <a:off x="1048333" y="5599087"/>
              <a:ext cx="10025046" cy="943161"/>
              <a:chOff x="1097275" y="5693357"/>
              <a:chExt cx="9976680" cy="943161"/>
            </a:xfrm>
          </p:grpSpPr>
          <p:sp>
            <p:nvSpPr>
              <p:cNvPr id="10" name="三角形 9">
                <a:extLst>
                  <a:ext uri="{FF2B5EF4-FFF2-40B4-BE49-F238E27FC236}">
                    <a16:creationId xmlns:a16="http://schemas.microsoft.com/office/drawing/2014/main" id="{253287EE-8D83-D413-07CD-F735D00BE92E}"/>
                  </a:ext>
                </a:extLst>
              </p:cNvPr>
              <p:cNvSpPr/>
              <p:nvPr/>
            </p:nvSpPr>
            <p:spPr>
              <a:xfrm rot="2651319">
                <a:off x="1103889" y="6012233"/>
                <a:ext cx="145648" cy="78105"/>
              </a:xfrm>
              <a:prstGeom prst="triangle">
                <a:avLst/>
              </a:prstGeom>
              <a:solidFill>
                <a:sysClr val="window" lastClr="FFFFFF">
                  <a:lumMod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11" name="矩形 10">
                <a:extLst>
                  <a:ext uri="{FF2B5EF4-FFF2-40B4-BE49-F238E27FC236}">
                    <a16:creationId xmlns:a16="http://schemas.microsoft.com/office/drawing/2014/main" id="{1AA700F0-C976-3EFC-6538-72629F334EAD}"/>
                  </a:ext>
                </a:extLst>
              </p:cNvPr>
              <p:cNvSpPr/>
              <p:nvPr/>
            </p:nvSpPr>
            <p:spPr>
              <a:xfrm>
                <a:off x="1197204" y="5693357"/>
                <a:ext cx="9876751" cy="943161"/>
              </a:xfrm>
              <a:prstGeom prst="rect">
                <a:avLst/>
              </a:prstGeom>
              <a:noFill/>
              <a:ln w="9525" cap="flat" cmpd="sng" algn="ctr">
                <a:solidFill>
                  <a:srgbClr val="AD2B2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12" name="矩形 11">
                <a:extLst>
                  <a:ext uri="{FF2B5EF4-FFF2-40B4-BE49-F238E27FC236}">
                    <a16:creationId xmlns:a16="http://schemas.microsoft.com/office/drawing/2014/main" id="{7F2CC512-D578-6138-55C6-1AE4B9F08DCA}"/>
                  </a:ext>
                </a:extLst>
              </p:cNvPr>
              <p:cNvSpPr/>
              <p:nvPr/>
            </p:nvSpPr>
            <p:spPr>
              <a:xfrm>
                <a:off x="1097275" y="5728120"/>
                <a:ext cx="1053296" cy="300942"/>
              </a:xfrm>
              <a:prstGeom prst="rect">
                <a:avLst/>
              </a:prstGeom>
              <a:solidFill>
                <a:srgbClr val="AD2B2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a:ln>
                      <a:noFill/>
                    </a:ln>
                    <a:solidFill>
                      <a:prstClr val="white"/>
                    </a:solidFill>
                    <a:effectLst/>
                    <a:uLnTx/>
                    <a:uFillTx/>
                    <a:latin typeface="Alibaba PuHuiTi R" pitchFamily="18" charset="-122"/>
                    <a:ea typeface="Alibaba PuHuiTi R" pitchFamily="18" charset="-122"/>
                    <a:cs typeface="Alibaba PuHuiTi R" pitchFamily="18" charset="-122"/>
                  </a:rPr>
                  <a:t>注意事项</a:t>
                </a:r>
              </a:p>
            </p:txBody>
          </p:sp>
        </p:grpSp>
      </p:grpSp>
      <p:sp>
        <p:nvSpPr>
          <p:cNvPr id="13" name="标题 3">
            <a:extLst>
              <a:ext uri="{FF2B5EF4-FFF2-40B4-BE49-F238E27FC236}">
                <a16:creationId xmlns:a16="http://schemas.microsoft.com/office/drawing/2014/main" id="{0F2B4BA9-909A-C77E-874C-4A1141E71763}"/>
              </a:ext>
            </a:extLst>
          </p:cNvPr>
          <p:cNvSpPr txBox="1">
            <a:spLocks/>
          </p:cNvSpPr>
          <p:nvPr/>
        </p:nvSpPr>
        <p:spPr>
          <a:xfrm>
            <a:off x="340804" y="243141"/>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Tomcat</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14" name="文本占位符 6">
            <a:extLst>
              <a:ext uri="{FF2B5EF4-FFF2-40B4-BE49-F238E27FC236}">
                <a16:creationId xmlns:a16="http://schemas.microsoft.com/office/drawing/2014/main" id="{4DB9173C-CBA2-90A4-211F-A5EA7133CF72}"/>
              </a:ext>
            </a:extLst>
          </p:cNvPr>
          <p:cNvSpPr txBox="1">
            <a:spLocks/>
          </p:cNvSpPr>
          <p:nvPr/>
        </p:nvSpPr>
        <p:spPr>
          <a:xfrm>
            <a:off x="794459" y="3584132"/>
            <a:ext cx="5189588" cy="942121"/>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60000" marR="0" lvl="0" indent="-360000" algn="l" defTabSz="914400" rtl="0" eaLnBrk="0" fontAlgn="base" latinLnBrk="0" hangingPunct="0">
              <a:lnSpc>
                <a:spcPct val="150000"/>
              </a:lnSpc>
              <a:spcBef>
                <a:spcPct val="20000"/>
              </a:spcBef>
              <a:spcAft>
                <a:spcPct val="0"/>
              </a:spcAft>
              <a:buClr>
                <a:srgbClr val="404040"/>
              </a:buClr>
              <a:buSzPct val="85000"/>
              <a:buFont typeface="Wingdings" panose="05000000000000000000" pitchFamily="2" charset="2"/>
              <a:buChar char="l"/>
              <a:tabLst/>
              <a:defRPr/>
            </a:pPr>
            <a:r>
              <a:rPr kumimoji="0" lang="en-US" altLang="zh-CN" sz="1800" b="0" i="0" u="none" strike="noStrike" kern="1200" cap="none" spc="0" normalizeH="0" baseline="0" noProof="0" dirty="0">
                <a:ln>
                  <a:noFill/>
                </a:ln>
                <a:solidFill>
                  <a:srgbClr val="000000"/>
                </a:solidFill>
                <a:effectLst/>
                <a:uLnTx/>
                <a:uFillTx/>
                <a:ea typeface="阿里巴巴普惠体" panose="00020600040101010101" pitchFamily="18" charset="-122"/>
              </a:rPr>
              <a:t>Tomcat </a:t>
            </a:r>
            <a:r>
              <a:rPr kumimoji="0" lang="zh-CN" altLang="en-US" sz="1800" b="0" i="0" u="none" strike="noStrike" kern="1200" cap="none" spc="0" normalizeH="0" baseline="0" noProof="0" dirty="0">
                <a:ln>
                  <a:noFill/>
                </a:ln>
                <a:solidFill>
                  <a:srgbClr val="000000"/>
                </a:solidFill>
                <a:effectLst/>
                <a:uLnTx/>
                <a:uFillTx/>
                <a:ea typeface="阿里巴巴普惠体" panose="00020600040101010101" pitchFamily="18" charset="-122"/>
              </a:rPr>
              <a:t>部署项目：</a:t>
            </a:r>
            <a:endParaRPr kumimoji="0" lang="en-US" altLang="zh-CN" sz="1800" b="0" i="0" u="none" strike="noStrike" kern="1200" cap="none" spc="0" normalizeH="0" baseline="0" noProof="0" dirty="0">
              <a:ln>
                <a:noFill/>
              </a:ln>
              <a:solidFill>
                <a:srgbClr val="000000"/>
              </a:solidFill>
              <a:effectLst/>
              <a:uLnTx/>
              <a:uFillTx/>
              <a:ea typeface="阿里巴巴普惠体" panose="00020600040101010101" pitchFamily="18" charset="-122"/>
            </a:endParaRPr>
          </a:p>
          <a:p>
            <a:pPr marL="360000" marR="0" lvl="1" indent="0" algn="l" defTabSz="914400" rtl="0" eaLnBrk="0" fontAlgn="base" latinLnBrk="0" hangingPunct="0">
              <a:lnSpc>
                <a:spcPct val="150000"/>
              </a:lnSpc>
              <a:spcBef>
                <a:spcPct val="20000"/>
              </a:spcBef>
              <a:spcAft>
                <a:spcPct val="0"/>
              </a:spcAft>
              <a:buClrTx/>
              <a:buSzTx/>
              <a:buFont typeface="+mj-lt"/>
              <a:buNone/>
              <a:tabLst/>
              <a:defRPr/>
            </a:pPr>
            <a:r>
              <a:rPr kumimoji="0" lang="zh-CN" altLang="en-US" sz="18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将项目放置到 </a:t>
            </a:r>
            <a:r>
              <a:rPr kumimoji="0" lang="en-US" altLang="zh-CN" sz="18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webapps </a:t>
            </a:r>
            <a:r>
              <a:rPr kumimoji="0" lang="zh-CN" altLang="en-US" sz="18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目录下，</a:t>
            </a:r>
            <a:r>
              <a:rPr kumimoji="0" lang="en-US" altLang="zh-CN" sz="18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en-US" sz="18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即部署完成</a:t>
            </a:r>
            <a:endParaRPr kumimoji="0" lang="en-US" altLang="zh-CN" sz="1800" b="0" i="0" u="none" strike="noStrike" kern="120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0656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D03409F-2681-9CCA-6069-FF298D568FD6}"/>
              </a:ext>
            </a:extLst>
          </p:cNvPr>
          <p:cNvPicPr>
            <a:picLocks noChangeAspect="1"/>
          </p:cNvPicPr>
          <p:nvPr/>
        </p:nvPicPr>
        <p:blipFill>
          <a:blip r:embed="rId2"/>
          <a:stretch>
            <a:fillRect/>
          </a:stretch>
        </p:blipFill>
        <p:spPr>
          <a:xfrm>
            <a:off x="1148833" y="2369289"/>
            <a:ext cx="2743341" cy="2038455"/>
          </a:xfrm>
          <a:prstGeom prst="rect">
            <a:avLst/>
          </a:prstGeom>
        </p:spPr>
      </p:pic>
      <p:grpSp>
        <p:nvGrpSpPr>
          <p:cNvPr id="7" name="组合 6">
            <a:extLst>
              <a:ext uri="{FF2B5EF4-FFF2-40B4-BE49-F238E27FC236}">
                <a16:creationId xmlns:a16="http://schemas.microsoft.com/office/drawing/2014/main" id="{BC802BB5-FB65-3F7B-C19E-6FD1F8DD4A20}"/>
              </a:ext>
            </a:extLst>
          </p:cNvPr>
          <p:cNvGrpSpPr/>
          <p:nvPr/>
        </p:nvGrpSpPr>
        <p:grpSpPr>
          <a:xfrm>
            <a:off x="3863651" y="3280685"/>
            <a:ext cx="6047883" cy="635241"/>
            <a:chOff x="3119265" y="2364759"/>
            <a:chExt cx="6047883" cy="635241"/>
          </a:xfrm>
        </p:grpSpPr>
        <p:grpSp>
          <p:nvGrpSpPr>
            <p:cNvPr id="8" name="组合 7">
              <a:extLst>
                <a:ext uri="{FF2B5EF4-FFF2-40B4-BE49-F238E27FC236}">
                  <a16:creationId xmlns:a16="http://schemas.microsoft.com/office/drawing/2014/main" id="{4EF474E0-1A9D-E9AD-3940-69F7BE977C0D}"/>
                </a:ext>
              </a:extLst>
            </p:cNvPr>
            <p:cNvGrpSpPr/>
            <p:nvPr/>
          </p:nvGrpSpPr>
          <p:grpSpPr>
            <a:xfrm>
              <a:off x="3119265" y="2386938"/>
              <a:ext cx="1237362" cy="613062"/>
              <a:chOff x="2215144" y="982844"/>
              <a:chExt cx="1291893" cy="842780"/>
            </a:xfrm>
          </p:grpSpPr>
          <p:sp>
            <p:nvSpPr>
              <p:cNvPr id="12" name="平行四边形 11">
                <a:extLst>
                  <a:ext uri="{FF2B5EF4-FFF2-40B4-BE49-F238E27FC236}">
                    <a16:creationId xmlns:a16="http://schemas.microsoft.com/office/drawing/2014/main" id="{D291A3F5-7DC4-6512-A7DF-8B6BB7589775}"/>
                  </a:ext>
                </a:extLst>
              </p:cNvPr>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3" name="文本框 9">
                <a:extLst>
                  <a:ext uri="{FF2B5EF4-FFF2-40B4-BE49-F238E27FC236}">
                    <a16:creationId xmlns:a16="http://schemas.microsoft.com/office/drawing/2014/main" id="{C5E38B6D-5AA2-0F77-325E-731B9BFF49A0}"/>
                  </a:ext>
                </a:extLst>
              </p:cNvPr>
              <p:cNvSpPr txBox="1"/>
              <p:nvPr/>
            </p:nvSpPr>
            <p:spPr>
              <a:xfrm>
                <a:off x="2440238" y="1014359"/>
                <a:ext cx="1066799" cy="80389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9" name="组合 8">
              <a:extLst>
                <a:ext uri="{FF2B5EF4-FFF2-40B4-BE49-F238E27FC236}">
                  <a16:creationId xmlns:a16="http://schemas.microsoft.com/office/drawing/2014/main" id="{EB1229CA-BE9C-499A-5362-0C5A52367E5D}"/>
                </a:ext>
              </a:extLst>
            </p:cNvPr>
            <p:cNvGrpSpPr/>
            <p:nvPr/>
          </p:nvGrpSpPr>
          <p:grpSpPr>
            <a:xfrm>
              <a:off x="4024817" y="2364759"/>
              <a:ext cx="5142331" cy="613062"/>
              <a:chOff x="4315150" y="953426"/>
              <a:chExt cx="3857250" cy="540057"/>
            </a:xfrm>
          </p:grpSpPr>
          <p:sp>
            <p:nvSpPr>
              <p:cNvPr id="10" name="矩形 9">
                <a:extLst>
                  <a:ext uri="{FF2B5EF4-FFF2-40B4-BE49-F238E27FC236}">
                    <a16:creationId xmlns:a16="http://schemas.microsoft.com/office/drawing/2014/main" id="{0E0FBD10-7D39-B679-8023-082C8E4A08CD}"/>
                  </a:ext>
                </a:extLst>
              </p:cNvPr>
              <p:cNvSpPr/>
              <p:nvPr/>
            </p:nvSpPr>
            <p:spPr>
              <a:xfrm>
                <a:off x="5576807" y="1022702"/>
                <a:ext cx="2036669" cy="440579"/>
              </a:xfrm>
              <a:prstGeom prst="rect">
                <a:avLst/>
              </a:prstGeom>
              <a:ln w="15875">
                <a:noFill/>
              </a:ln>
            </p:spPr>
            <p:txBody>
              <a:bodyPr wrap="square" lIns="68580" tIns="34290" rIns="68580" bIns="34290">
                <a:spAutoFit/>
              </a:bodyPr>
              <a:lstStyle/>
              <a:p>
                <a:r>
                  <a:rPr lang="en-US" altLang="zh-CN" sz="2800" dirty="0">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2800" dirty="0">
                    <a:latin typeface="微软雅黑" panose="020B0503020204020204" pitchFamily="34" charset="-122"/>
                    <a:ea typeface="微软雅黑" panose="020B0503020204020204" pitchFamily="34" charset="-122"/>
                    <a:cs typeface="+mn-ea"/>
                    <a:sym typeface="Source Han Sans K Bold" panose="020B0800000000000000" pitchFamily="34" charset="-128"/>
                  </a:rPr>
                  <a:t>协议</a:t>
                </a:r>
                <a:endParaRPr lang="en-GB" altLang="zh-CN" sz="2800" dirty="0">
                  <a:latin typeface="微软雅黑" panose="020B0503020204020204" pitchFamily="34" charset="-122"/>
                  <a:ea typeface="微软雅黑" panose="020B0503020204020204" pitchFamily="34" charset="-122"/>
                  <a:cs typeface="+mn-ea"/>
                  <a:sym typeface="+mn-lt"/>
                </a:endParaRPr>
              </a:p>
            </p:txBody>
          </p:sp>
          <p:sp>
            <p:nvSpPr>
              <p:cNvPr id="11" name="平行四边形 10">
                <a:extLst>
                  <a:ext uri="{FF2B5EF4-FFF2-40B4-BE49-F238E27FC236}">
                    <a16:creationId xmlns:a16="http://schemas.microsoft.com/office/drawing/2014/main" id="{C62AF838-9A79-552A-AAC8-49A0E2DEBFCF}"/>
                  </a:ext>
                </a:extLst>
              </p:cNvPr>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8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28" name="组合 27">
            <a:extLst>
              <a:ext uri="{FF2B5EF4-FFF2-40B4-BE49-F238E27FC236}">
                <a16:creationId xmlns:a16="http://schemas.microsoft.com/office/drawing/2014/main" id="{C4E64FF3-B94C-63D4-BE85-031968E63038}"/>
              </a:ext>
            </a:extLst>
          </p:cNvPr>
          <p:cNvGrpSpPr/>
          <p:nvPr/>
        </p:nvGrpSpPr>
        <p:grpSpPr>
          <a:xfrm>
            <a:off x="3514198" y="4348894"/>
            <a:ext cx="6047883" cy="635232"/>
            <a:chOff x="3119265" y="5156633"/>
            <a:chExt cx="6047883" cy="635232"/>
          </a:xfrm>
        </p:grpSpPr>
        <p:grpSp>
          <p:nvGrpSpPr>
            <p:cNvPr id="29" name="组合 28">
              <a:extLst>
                <a:ext uri="{FF2B5EF4-FFF2-40B4-BE49-F238E27FC236}">
                  <a16:creationId xmlns:a16="http://schemas.microsoft.com/office/drawing/2014/main" id="{78A7A3EE-5865-3396-0C5E-FA89AF92A81B}"/>
                </a:ext>
              </a:extLst>
            </p:cNvPr>
            <p:cNvGrpSpPr/>
            <p:nvPr/>
          </p:nvGrpSpPr>
          <p:grpSpPr>
            <a:xfrm>
              <a:off x="3119265" y="5173459"/>
              <a:ext cx="1192190" cy="618406"/>
              <a:chOff x="2215144" y="2026500"/>
              <a:chExt cx="1244730" cy="850129"/>
            </a:xfrm>
          </p:grpSpPr>
          <p:sp>
            <p:nvSpPr>
              <p:cNvPr id="33" name="平行四边形 32">
                <a:extLst>
                  <a:ext uri="{FF2B5EF4-FFF2-40B4-BE49-F238E27FC236}">
                    <a16:creationId xmlns:a16="http://schemas.microsoft.com/office/drawing/2014/main" id="{26008FFF-7C3E-1186-8791-2AAAA0492192}"/>
                  </a:ext>
                </a:extLst>
              </p:cNvPr>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4" name="文本框 10">
                <a:extLst>
                  <a:ext uri="{FF2B5EF4-FFF2-40B4-BE49-F238E27FC236}">
                    <a16:creationId xmlns:a16="http://schemas.microsoft.com/office/drawing/2014/main" id="{1D3AE5DD-2165-5C3B-C80B-62D1E8DE1D7D}"/>
                  </a:ext>
                </a:extLst>
              </p:cNvPr>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2" name="平行四边形 31">
              <a:extLst>
                <a:ext uri="{FF2B5EF4-FFF2-40B4-BE49-F238E27FC236}">
                  <a16:creationId xmlns:a16="http://schemas.microsoft.com/office/drawing/2014/main" id="{CBF90567-3003-70CA-3A7C-E01AF016AB93}"/>
                </a:ext>
              </a:extLst>
            </p:cNvPr>
            <p:cNvSpPr/>
            <p:nvPr/>
          </p:nvSpPr>
          <p:spPr>
            <a:xfrm>
              <a:off x="4024817" y="5156633"/>
              <a:ext cx="5142331" cy="61306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8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
        <p:nvSpPr>
          <p:cNvPr id="45" name="矩形 44">
            <a:extLst>
              <a:ext uri="{FF2B5EF4-FFF2-40B4-BE49-F238E27FC236}">
                <a16:creationId xmlns:a16="http://schemas.microsoft.com/office/drawing/2014/main" id="{C76AAABA-7C78-4F9D-FAE3-98C35D2D275B}"/>
              </a:ext>
            </a:extLst>
          </p:cNvPr>
          <p:cNvSpPr/>
          <p:nvPr/>
        </p:nvSpPr>
        <p:spPr>
          <a:xfrm>
            <a:off x="6432399" y="4427526"/>
            <a:ext cx="2752794" cy="500137"/>
          </a:xfrm>
          <a:prstGeom prst="rect">
            <a:avLst/>
          </a:prstGeom>
          <a:ln w="15875">
            <a:noFill/>
          </a:ln>
        </p:spPr>
        <p:txBody>
          <a:bodyPr wrap="square" lIns="68580" tIns="34290" rIns="68580" bIns="34290">
            <a:spAutoFit/>
          </a:bodyPr>
          <a:lstStyle/>
          <a:p>
            <a:r>
              <a:rPr lang="en-US" altLang="zh-CN" sz="2800" dirty="0">
                <a:latin typeface="微软雅黑" panose="020B0503020204020204" pitchFamily="34" charset="-122"/>
                <a:ea typeface="微软雅黑" panose="020B0503020204020204" pitchFamily="34" charset="-122"/>
                <a:cs typeface="+mn-ea"/>
                <a:sym typeface="Source Han Sans K Bold" panose="020B0800000000000000" pitchFamily="34" charset="-128"/>
              </a:rPr>
              <a:t>Tomcat</a:t>
            </a:r>
            <a:endParaRPr lang="zh-CN" altLang="en-US" sz="2800" dirty="0">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grpSp>
        <p:nvGrpSpPr>
          <p:cNvPr id="17" name="组合 16">
            <a:extLst>
              <a:ext uri="{FF2B5EF4-FFF2-40B4-BE49-F238E27FC236}">
                <a16:creationId xmlns:a16="http://schemas.microsoft.com/office/drawing/2014/main" id="{65CD9B7A-FB81-A1C9-AFEC-2C0FE708BC36}"/>
              </a:ext>
            </a:extLst>
          </p:cNvPr>
          <p:cNvGrpSpPr/>
          <p:nvPr/>
        </p:nvGrpSpPr>
        <p:grpSpPr>
          <a:xfrm>
            <a:off x="4276190" y="2325215"/>
            <a:ext cx="6047883" cy="673277"/>
            <a:chOff x="3119265" y="4216261"/>
            <a:chExt cx="6047883" cy="634712"/>
          </a:xfrm>
        </p:grpSpPr>
        <p:grpSp>
          <p:nvGrpSpPr>
            <p:cNvPr id="23" name="组合 22">
              <a:extLst>
                <a:ext uri="{FF2B5EF4-FFF2-40B4-BE49-F238E27FC236}">
                  <a16:creationId xmlns:a16="http://schemas.microsoft.com/office/drawing/2014/main" id="{0CECF22B-F715-4640-782B-FE268D76EAD4}"/>
                </a:ext>
              </a:extLst>
            </p:cNvPr>
            <p:cNvGrpSpPr/>
            <p:nvPr/>
          </p:nvGrpSpPr>
          <p:grpSpPr>
            <a:xfrm>
              <a:off x="3119265" y="4237912"/>
              <a:ext cx="1192190" cy="613061"/>
              <a:chOff x="2215144" y="3084852"/>
              <a:chExt cx="1244730" cy="842781"/>
            </a:xfrm>
          </p:grpSpPr>
          <p:sp>
            <p:nvSpPr>
              <p:cNvPr id="30" name="平行四边形 29">
                <a:extLst>
                  <a:ext uri="{FF2B5EF4-FFF2-40B4-BE49-F238E27FC236}">
                    <a16:creationId xmlns:a16="http://schemas.microsoft.com/office/drawing/2014/main" id="{B165D34E-18AE-6F2B-3ED5-BFE1BEF27D4C}"/>
                  </a:ext>
                </a:extLst>
              </p:cNvPr>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cs typeface="+mn-ea"/>
                  <a:sym typeface="+mn-lt"/>
                </a:endParaRPr>
              </a:p>
            </p:txBody>
          </p:sp>
          <p:sp>
            <p:nvSpPr>
              <p:cNvPr id="31" name="文本框 11">
                <a:extLst>
                  <a:ext uri="{FF2B5EF4-FFF2-40B4-BE49-F238E27FC236}">
                    <a16:creationId xmlns:a16="http://schemas.microsoft.com/office/drawing/2014/main" id="{B2B5B0B0-518E-4506-07B2-7ED33C04217D}"/>
                  </a:ext>
                </a:extLst>
              </p:cNvPr>
              <p:cNvSpPr txBox="1"/>
              <p:nvPr/>
            </p:nvSpPr>
            <p:spPr>
              <a:xfrm>
                <a:off x="2393075" y="3125750"/>
                <a:ext cx="1066799" cy="678076"/>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4" name="平行四边形 23">
              <a:extLst>
                <a:ext uri="{FF2B5EF4-FFF2-40B4-BE49-F238E27FC236}">
                  <a16:creationId xmlns:a16="http://schemas.microsoft.com/office/drawing/2014/main" id="{E87AE8B0-1B82-CAC0-E794-35ABF35264C4}"/>
                </a:ext>
              </a:extLst>
            </p:cNvPr>
            <p:cNvSpPr/>
            <p:nvPr/>
          </p:nvSpPr>
          <p:spPr>
            <a:xfrm>
              <a:off x="4024817" y="4216261"/>
              <a:ext cx="5142331" cy="61306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
        <p:nvSpPr>
          <p:cNvPr id="38" name="矩形 37">
            <a:extLst>
              <a:ext uri="{FF2B5EF4-FFF2-40B4-BE49-F238E27FC236}">
                <a16:creationId xmlns:a16="http://schemas.microsoft.com/office/drawing/2014/main" id="{BC9A8C31-D7EA-75B5-FCDA-1735FF857589}"/>
              </a:ext>
            </a:extLst>
          </p:cNvPr>
          <p:cNvSpPr/>
          <p:nvPr/>
        </p:nvSpPr>
        <p:spPr>
          <a:xfrm>
            <a:off x="6519828" y="2419220"/>
            <a:ext cx="2938965" cy="500137"/>
          </a:xfrm>
          <a:prstGeom prst="rect">
            <a:avLst/>
          </a:prstGeom>
          <a:ln w="15875">
            <a:noFill/>
          </a:ln>
        </p:spPr>
        <p:txBody>
          <a:bodyPr wrap="square" lIns="68580" tIns="34290" rIns="68580" bIns="34290">
            <a:spAutoFit/>
          </a:bodyPr>
          <a:lstStyle/>
          <a:p>
            <a:r>
              <a:rPr lang="en-US" altLang="zh-CN" sz="2800" dirty="0" err="1">
                <a:latin typeface="微软雅黑" panose="020B0503020204020204" pitchFamily="34" charset="-122"/>
                <a:ea typeface="微软雅黑" panose="020B0503020204020204" pitchFamily="34" charset="-122"/>
                <a:cs typeface="+mn-ea"/>
                <a:sym typeface="Source Han Sans K Bold" panose="020B0800000000000000" pitchFamily="34" charset="-128"/>
              </a:rPr>
              <a:t>SpringBoot</a:t>
            </a:r>
            <a:endParaRPr lang="en-GB" altLang="zh-CN" sz="28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965502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6">
            <a:extLst>
              <a:ext uri="{FF2B5EF4-FFF2-40B4-BE49-F238E27FC236}">
                <a16:creationId xmlns:a16="http://schemas.microsoft.com/office/drawing/2014/main" id="{2B321DD1-E6FD-43D3-D1B1-65CFB97D8352}"/>
              </a:ext>
            </a:extLst>
          </p:cNvPr>
          <p:cNvSpPr/>
          <p:nvPr/>
        </p:nvSpPr>
        <p:spPr>
          <a:xfrm>
            <a:off x="1316503" y="2214137"/>
            <a:ext cx="9794240" cy="2882297"/>
          </a:xfrm>
          <a:prstGeom prst="roundRect">
            <a:avLst>
              <a:gd name="adj" fmla="val 0"/>
            </a:avLst>
          </a:prstGeom>
          <a:noFill/>
          <a:ln w="3175" cap="flat" cmpd="sng" algn="ctr">
            <a:solidFill>
              <a:sysClr val="windowText" lastClr="000000">
                <a:lumMod val="75000"/>
                <a:lumOff val="2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3" name="椭圆 2">
            <a:extLst>
              <a:ext uri="{FF2B5EF4-FFF2-40B4-BE49-F238E27FC236}">
                <a16:creationId xmlns:a16="http://schemas.microsoft.com/office/drawing/2014/main" id="{5C33603B-41A0-B75F-8509-4F5512943080}"/>
              </a:ext>
            </a:extLst>
          </p:cNvPr>
          <p:cNvSpPr/>
          <p:nvPr/>
        </p:nvSpPr>
        <p:spPr>
          <a:xfrm>
            <a:off x="4537857" y="1805198"/>
            <a:ext cx="718820" cy="718820"/>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4" name="椭圆 3">
            <a:extLst>
              <a:ext uri="{FF2B5EF4-FFF2-40B4-BE49-F238E27FC236}">
                <a16:creationId xmlns:a16="http://schemas.microsoft.com/office/drawing/2014/main" id="{BE2F3F2C-F25D-701C-052C-D0F031343A48}"/>
              </a:ext>
            </a:extLst>
          </p:cNvPr>
          <p:cNvSpPr/>
          <p:nvPr/>
        </p:nvSpPr>
        <p:spPr>
          <a:xfrm>
            <a:off x="5256677" y="1805198"/>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sp>
        <p:nvSpPr>
          <p:cNvPr id="6" name="椭圆 5">
            <a:extLst>
              <a:ext uri="{FF2B5EF4-FFF2-40B4-BE49-F238E27FC236}">
                <a16:creationId xmlns:a16="http://schemas.microsoft.com/office/drawing/2014/main" id="{7BE022A6-AA06-B732-9C39-A52D60817865}"/>
              </a:ext>
            </a:extLst>
          </p:cNvPr>
          <p:cNvSpPr/>
          <p:nvPr/>
        </p:nvSpPr>
        <p:spPr>
          <a:xfrm>
            <a:off x="5975497" y="1805198"/>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sp>
        <p:nvSpPr>
          <p:cNvPr id="7" name="椭圆 6">
            <a:extLst>
              <a:ext uri="{FF2B5EF4-FFF2-40B4-BE49-F238E27FC236}">
                <a16:creationId xmlns:a16="http://schemas.microsoft.com/office/drawing/2014/main" id="{78AF15B2-7021-0932-C542-89DEF00B00E6}"/>
              </a:ext>
            </a:extLst>
          </p:cNvPr>
          <p:cNvSpPr/>
          <p:nvPr/>
        </p:nvSpPr>
        <p:spPr>
          <a:xfrm>
            <a:off x="6694317" y="1805198"/>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sp>
        <p:nvSpPr>
          <p:cNvPr id="9" name="TextBox 35">
            <a:extLst>
              <a:ext uri="{FF2B5EF4-FFF2-40B4-BE49-F238E27FC236}">
                <a16:creationId xmlns:a16="http://schemas.microsoft.com/office/drawing/2014/main" id="{67943376-D3AB-0275-4816-E170AC334672}"/>
              </a:ext>
            </a:extLst>
          </p:cNvPr>
          <p:cNvSpPr txBox="1">
            <a:spLocks noChangeArrowheads="1"/>
          </p:cNvSpPr>
          <p:nvPr/>
        </p:nvSpPr>
        <p:spPr bwMode="auto">
          <a:xfrm>
            <a:off x="1571949" y="2762936"/>
            <a:ext cx="9504297" cy="227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网上商城</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网上书店</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OA</a:t>
            </a:r>
            <a:r>
              <a:rPr lang="zh-CN" altLang="en-US" sz="2400" dirty="0">
                <a:latin typeface="微软雅黑" panose="020B0503020204020204" pitchFamily="34" charset="-122"/>
                <a:ea typeface="微软雅黑" panose="020B0503020204020204" pitchFamily="34" charset="-122"/>
              </a:rPr>
              <a:t>办公</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自定义</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展示当地人文历史文化</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326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sf">
            <a:extLst>
              <a:ext uri="{FF2B5EF4-FFF2-40B4-BE49-F238E27FC236}">
                <a16:creationId xmlns:a16="http://schemas.microsoft.com/office/drawing/2014/main" id="{F6F776F4-ADEC-CE59-A0E5-7014B1F85B92}"/>
              </a:ext>
            </a:extLst>
          </p:cNvPr>
          <p:cNvPicPr>
            <a:picLocks noChangeAspect="1"/>
          </p:cNvPicPr>
          <p:nvPr/>
        </p:nvPicPr>
        <p:blipFill>
          <a:blip r:embed="rId2"/>
          <a:stretch>
            <a:fillRect/>
          </a:stretch>
        </p:blipFill>
        <p:spPr>
          <a:xfrm>
            <a:off x="4473215" y="3823362"/>
            <a:ext cx="3305807" cy="1885863"/>
          </a:xfrm>
          <a:prstGeom prst="rect">
            <a:avLst/>
          </a:prstGeom>
        </p:spPr>
      </p:pic>
      <p:pic>
        <p:nvPicPr>
          <p:cNvPr id="24" name="图片 23">
            <a:extLst>
              <a:ext uri="{FF2B5EF4-FFF2-40B4-BE49-F238E27FC236}">
                <a16:creationId xmlns:a16="http://schemas.microsoft.com/office/drawing/2014/main" id="{495D32AB-F113-E329-98DA-0E8F156D4E15}"/>
              </a:ext>
            </a:extLst>
          </p:cNvPr>
          <p:cNvPicPr>
            <a:picLocks noChangeAspect="1"/>
          </p:cNvPicPr>
          <p:nvPr/>
        </p:nvPicPr>
        <p:blipFill>
          <a:blip r:embed="rId3"/>
          <a:stretch>
            <a:fillRect/>
          </a:stretch>
        </p:blipFill>
        <p:spPr>
          <a:xfrm>
            <a:off x="803454" y="2494914"/>
            <a:ext cx="3305808" cy="1897504"/>
          </a:xfrm>
          <a:prstGeom prst="rect">
            <a:avLst/>
          </a:prstGeom>
        </p:spPr>
      </p:pic>
      <p:pic>
        <p:nvPicPr>
          <p:cNvPr id="25" name="图片 24">
            <a:extLst>
              <a:ext uri="{FF2B5EF4-FFF2-40B4-BE49-F238E27FC236}">
                <a16:creationId xmlns:a16="http://schemas.microsoft.com/office/drawing/2014/main" id="{B5C119FE-FDFE-4B0E-CB9E-86DAFD06EE03}"/>
              </a:ext>
            </a:extLst>
          </p:cNvPr>
          <p:cNvPicPr>
            <a:picLocks noChangeAspect="1"/>
          </p:cNvPicPr>
          <p:nvPr/>
        </p:nvPicPr>
        <p:blipFill>
          <a:blip r:embed="rId4"/>
          <a:stretch>
            <a:fillRect/>
          </a:stretch>
        </p:blipFill>
        <p:spPr>
          <a:xfrm>
            <a:off x="8233678" y="2494914"/>
            <a:ext cx="3305807" cy="1893259"/>
          </a:xfrm>
          <a:prstGeom prst="rect">
            <a:avLst/>
          </a:prstGeom>
        </p:spPr>
      </p:pic>
      <p:pic>
        <p:nvPicPr>
          <p:cNvPr id="26" name="图片 25">
            <a:extLst>
              <a:ext uri="{FF2B5EF4-FFF2-40B4-BE49-F238E27FC236}">
                <a16:creationId xmlns:a16="http://schemas.microsoft.com/office/drawing/2014/main" id="{2BE3123D-C5E9-F278-03D0-1F1AEFA77A93}"/>
              </a:ext>
            </a:extLst>
          </p:cNvPr>
          <p:cNvPicPr>
            <a:picLocks noChangeAspect="1"/>
          </p:cNvPicPr>
          <p:nvPr/>
        </p:nvPicPr>
        <p:blipFill>
          <a:blip r:embed="rId5"/>
          <a:stretch>
            <a:fillRect/>
          </a:stretch>
        </p:blipFill>
        <p:spPr>
          <a:xfrm>
            <a:off x="773059" y="4766293"/>
            <a:ext cx="3366598" cy="1916255"/>
          </a:xfrm>
          <a:prstGeom prst="rect">
            <a:avLst/>
          </a:prstGeom>
        </p:spPr>
      </p:pic>
      <p:pic>
        <p:nvPicPr>
          <p:cNvPr id="27" name="图片 26">
            <a:extLst>
              <a:ext uri="{FF2B5EF4-FFF2-40B4-BE49-F238E27FC236}">
                <a16:creationId xmlns:a16="http://schemas.microsoft.com/office/drawing/2014/main" id="{F351498F-D64E-7F5A-6A7A-3745453EE625}"/>
              </a:ext>
            </a:extLst>
          </p:cNvPr>
          <p:cNvPicPr>
            <a:picLocks noChangeAspect="1"/>
          </p:cNvPicPr>
          <p:nvPr/>
        </p:nvPicPr>
        <p:blipFill>
          <a:blip r:embed="rId6"/>
          <a:stretch>
            <a:fillRect/>
          </a:stretch>
        </p:blipFill>
        <p:spPr>
          <a:xfrm>
            <a:off x="8233678" y="4766293"/>
            <a:ext cx="3304958" cy="1892382"/>
          </a:xfrm>
          <a:prstGeom prst="rect">
            <a:avLst/>
          </a:prstGeom>
        </p:spPr>
      </p:pic>
      <p:sp>
        <p:nvSpPr>
          <p:cNvPr id="28" name="箭头: 右 27">
            <a:extLst>
              <a:ext uri="{FF2B5EF4-FFF2-40B4-BE49-F238E27FC236}">
                <a16:creationId xmlns:a16="http://schemas.microsoft.com/office/drawing/2014/main" id="{678A01B7-B44D-83E8-C5BE-1BC4787D8381}"/>
              </a:ext>
            </a:extLst>
          </p:cNvPr>
          <p:cNvSpPr/>
          <p:nvPr/>
        </p:nvSpPr>
        <p:spPr>
          <a:xfrm rot="8284025">
            <a:off x="7356883" y="3300954"/>
            <a:ext cx="915170" cy="361021"/>
          </a:xfrm>
          <a:prstGeom prst="rightArrow">
            <a:avLst>
              <a:gd name="adj1" fmla="val 50000"/>
              <a:gd name="adj2" fmla="val 10309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29" name="箭头: 右 28">
            <a:extLst>
              <a:ext uri="{FF2B5EF4-FFF2-40B4-BE49-F238E27FC236}">
                <a16:creationId xmlns:a16="http://schemas.microsoft.com/office/drawing/2014/main" id="{BC4D2262-7737-EFE4-9E38-64ED27F5EAB1}"/>
              </a:ext>
            </a:extLst>
          </p:cNvPr>
          <p:cNvSpPr/>
          <p:nvPr/>
        </p:nvSpPr>
        <p:spPr>
          <a:xfrm rot="2298836">
            <a:off x="4015630" y="3273078"/>
            <a:ext cx="915170" cy="361021"/>
          </a:xfrm>
          <a:prstGeom prst="rightArrow">
            <a:avLst>
              <a:gd name="adj1" fmla="val 50000"/>
              <a:gd name="adj2" fmla="val 10309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30" name="箭头: 右 29">
            <a:extLst>
              <a:ext uri="{FF2B5EF4-FFF2-40B4-BE49-F238E27FC236}">
                <a16:creationId xmlns:a16="http://schemas.microsoft.com/office/drawing/2014/main" id="{3B2A93C7-3D5C-02B0-6874-C6E1E86EEFDC}"/>
              </a:ext>
            </a:extLst>
          </p:cNvPr>
          <p:cNvSpPr/>
          <p:nvPr/>
        </p:nvSpPr>
        <p:spPr>
          <a:xfrm rot="12989696">
            <a:off x="7321437" y="5810714"/>
            <a:ext cx="915170" cy="361021"/>
          </a:xfrm>
          <a:prstGeom prst="rightArrow">
            <a:avLst>
              <a:gd name="adj1" fmla="val 50000"/>
              <a:gd name="adj2" fmla="val 10309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31" name="箭头: 右 30">
            <a:extLst>
              <a:ext uri="{FF2B5EF4-FFF2-40B4-BE49-F238E27FC236}">
                <a16:creationId xmlns:a16="http://schemas.microsoft.com/office/drawing/2014/main" id="{818529E0-EED5-D901-EEE0-8352F7FCEB37}"/>
              </a:ext>
            </a:extLst>
          </p:cNvPr>
          <p:cNvSpPr/>
          <p:nvPr/>
        </p:nvSpPr>
        <p:spPr>
          <a:xfrm rot="18961705">
            <a:off x="4031929" y="5841064"/>
            <a:ext cx="915170" cy="361021"/>
          </a:xfrm>
          <a:prstGeom prst="rightArrow">
            <a:avLst>
              <a:gd name="adj1" fmla="val 50000"/>
              <a:gd name="adj2" fmla="val 10309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33" name="标题 3">
            <a:extLst>
              <a:ext uri="{FF2B5EF4-FFF2-40B4-BE49-F238E27FC236}">
                <a16:creationId xmlns:a16="http://schemas.microsoft.com/office/drawing/2014/main" id="{464F4624-E620-5E09-DE29-D261ACF7F9A7}"/>
              </a:ext>
            </a:extLst>
          </p:cNvPr>
          <p:cNvSpPr txBox="1">
            <a:spLocks/>
          </p:cNvSpPr>
          <p:nvPr/>
        </p:nvSpPr>
        <p:spPr>
          <a:xfrm>
            <a:off x="534649" y="282674"/>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Spring</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34" name="文本占位符 1">
            <a:extLst>
              <a:ext uri="{FF2B5EF4-FFF2-40B4-BE49-F238E27FC236}">
                <a16:creationId xmlns:a16="http://schemas.microsoft.com/office/drawing/2014/main" id="{3A3CCB47-BAEB-7972-15BF-41DB29AF2CE6}"/>
              </a:ext>
            </a:extLst>
          </p:cNvPr>
          <p:cNvSpPr txBox="1">
            <a:spLocks/>
          </p:cNvSpPr>
          <p:nvPr/>
        </p:nvSpPr>
        <p:spPr>
          <a:xfrm>
            <a:off x="534649" y="915362"/>
            <a:ext cx="11122701" cy="146898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srgbClr val="262626"/>
                </a:solidFill>
                <a:effectLst/>
                <a:uLnTx/>
                <a:uFillTx/>
                <a:ea typeface="阿里巴巴普惠体" panose="00020600040101010101" pitchFamily="18" charset="-122"/>
              </a:rPr>
              <a:t>官网：</a:t>
            </a:r>
            <a:r>
              <a:rPr kumimoji="0" lang="en-US" altLang="zh-CN" sz="2000" b="0" i="0" u="none" strike="noStrike" kern="1200" cap="none" spc="0" normalizeH="0" baseline="0" noProof="0" dirty="0">
                <a:ln>
                  <a:noFill/>
                </a:ln>
                <a:solidFill>
                  <a:srgbClr val="262626"/>
                </a:solidFill>
                <a:effectLst/>
                <a:uLnTx/>
                <a:uFillTx/>
                <a:ea typeface="阿里巴巴普惠体" panose="00020600040101010101" pitchFamily="18" charset="-122"/>
                <a:hlinkClick r:id="rId7"/>
              </a:rPr>
              <a:t>spring.io</a:t>
            </a:r>
            <a:endParaRPr kumimoji="0" lang="zh-CN" altLang="en-US" sz="2000" b="0" i="0" u="none" strike="noStrike" kern="1200" cap="none" spc="0" normalizeH="0" baseline="0" noProof="0" dirty="0">
              <a:ln>
                <a:noFill/>
              </a:ln>
              <a:solidFill>
                <a:srgbClr val="262626"/>
              </a:solidFill>
              <a:effectLst/>
              <a:uLnTx/>
              <a:uFillTx/>
              <a:ea typeface="阿里巴巴普惠体" panose="00020600040101010101" pitchFamily="18" charset="-122"/>
            </a:endParaRPr>
          </a:p>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srgbClr val="262626"/>
                </a:solidFill>
                <a:effectLst/>
                <a:uLnTx/>
                <a:uFillTx/>
                <a:ea typeface="阿里巴巴普惠体" panose="00020600040101010101" pitchFamily="18" charset="-122"/>
              </a:rPr>
              <a:t>Spring</a:t>
            </a:r>
            <a:r>
              <a:rPr kumimoji="0" lang="zh-CN" altLang="en-US" sz="2000" b="0" i="0" u="none" strike="noStrike" kern="1200" cap="none" spc="0" normalizeH="0" baseline="0" noProof="0" dirty="0">
                <a:ln>
                  <a:noFill/>
                </a:ln>
                <a:solidFill>
                  <a:srgbClr val="262626"/>
                </a:solidFill>
                <a:effectLst/>
                <a:uLnTx/>
                <a:uFillTx/>
                <a:ea typeface="阿里巴巴普惠体" panose="00020600040101010101" pitchFamily="18" charset="-122"/>
              </a:rPr>
              <a:t>发展到今天已经形成了一种开发生态圈，</a:t>
            </a:r>
            <a:r>
              <a:rPr kumimoji="0" lang="en-US" altLang="zh-CN" sz="2000" b="0" i="0" u="none" strike="noStrike" kern="1200" cap="none" spc="0" normalizeH="0" baseline="0" noProof="0" dirty="0">
                <a:ln>
                  <a:noFill/>
                </a:ln>
                <a:solidFill>
                  <a:srgbClr val="262626"/>
                </a:solidFill>
                <a:effectLst/>
                <a:uLnTx/>
                <a:uFillTx/>
                <a:ea typeface="阿里巴巴普惠体" panose="00020600040101010101" pitchFamily="18" charset="-122"/>
              </a:rPr>
              <a:t>Spring</a:t>
            </a:r>
            <a:r>
              <a:rPr kumimoji="0" lang="zh-CN" altLang="en-US" sz="2000" b="0" i="0" u="none" strike="noStrike" kern="1200" cap="none" spc="0" normalizeH="0" baseline="0" noProof="0" dirty="0">
                <a:ln>
                  <a:noFill/>
                </a:ln>
                <a:solidFill>
                  <a:srgbClr val="262626"/>
                </a:solidFill>
                <a:effectLst/>
                <a:uLnTx/>
                <a:uFillTx/>
                <a:ea typeface="阿里巴巴普惠体" panose="00020600040101010101" pitchFamily="18" charset="-122"/>
              </a:rPr>
              <a:t>提供了若干个子项目，每个项目用于完成特定的功能。</a:t>
            </a:r>
            <a:endParaRPr kumimoji="0" lang="en-US" altLang="zh-CN" sz="2000" b="0" i="0" u="none" strike="noStrike" kern="1200" cap="none" spc="0" normalizeH="0" baseline="0" noProof="0" dirty="0">
              <a:ln>
                <a:noFill/>
              </a:ln>
              <a:solidFill>
                <a:srgbClr val="262626"/>
              </a:solidFill>
              <a:effectLst/>
              <a:uLnTx/>
              <a:uFillTx/>
              <a:ea typeface="阿里巴巴普惠体" panose="00020600040101010101" pitchFamily="18" charset="-122"/>
            </a:endParaRPr>
          </a:p>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sysClr val="windowText" lastClr="000000">
                  <a:lumMod val="85000"/>
                  <a:lumOff val="15000"/>
                </a:sysClr>
              </a:solidFill>
              <a:effectLst/>
              <a:uLnTx/>
              <a:uFillTx/>
              <a:latin typeface="Alibaba PuHuiTi R" pitchFamily="18" charset="-122"/>
              <a:ea typeface="Alibaba PuHuiTi R" pitchFamily="18" charset="-122"/>
              <a:cs typeface="Alibaba PuHuiTi R" pitchFamily="18" charset="-122"/>
            </a:endParaRPr>
          </a:p>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endParaRPr kumimoji="1" lang="zh-CN" altLang="en-US" sz="16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spTree>
    <p:extLst>
      <p:ext uri="{BB962C8B-B14F-4D97-AF65-F5344CB8AC3E}">
        <p14:creationId xmlns:p14="http://schemas.microsoft.com/office/powerpoint/2010/main" val="165688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left)">
                                      <p:cBhvr>
                                        <p:cTn id="13" dur="500"/>
                                        <p:tgtEl>
                                          <p:spTgt spid="31"/>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right)">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57F1DD84-5687-0715-AC57-74CD8D4F0F14}"/>
              </a:ext>
            </a:extLst>
          </p:cNvPr>
          <p:cNvSpPr txBox="1">
            <a:spLocks/>
          </p:cNvSpPr>
          <p:nvPr/>
        </p:nvSpPr>
        <p:spPr>
          <a:xfrm>
            <a:off x="538493" y="369770"/>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Spring</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概述</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3" name="文本占位符 1">
            <a:extLst>
              <a:ext uri="{FF2B5EF4-FFF2-40B4-BE49-F238E27FC236}">
                <a16:creationId xmlns:a16="http://schemas.microsoft.com/office/drawing/2014/main" id="{DBAFF011-088C-6193-3594-CA1EF70F8DEA}"/>
              </a:ext>
            </a:extLst>
          </p:cNvPr>
          <p:cNvSpPr txBox="1">
            <a:spLocks/>
          </p:cNvSpPr>
          <p:nvPr/>
        </p:nvSpPr>
        <p:spPr>
          <a:xfrm>
            <a:off x="530806" y="987359"/>
            <a:ext cx="11122701" cy="577320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srgbClr val="262626"/>
                </a:solidFill>
                <a:effectLst/>
                <a:uLnTx/>
                <a:uFillTx/>
                <a:ea typeface="阿里巴巴普惠体" panose="00020600040101010101" pitchFamily="18" charset="-122"/>
              </a:rPr>
              <a:t>官网：</a:t>
            </a:r>
            <a:r>
              <a:rPr kumimoji="0" lang="en-US" altLang="zh-CN" sz="2000" b="0" i="0" u="none" strike="noStrike" kern="1200" cap="none" spc="0" normalizeH="0" baseline="0" noProof="0" dirty="0">
                <a:ln>
                  <a:noFill/>
                </a:ln>
                <a:solidFill>
                  <a:srgbClr val="262626"/>
                </a:solidFill>
                <a:effectLst/>
                <a:uLnTx/>
                <a:uFillTx/>
                <a:ea typeface="阿里巴巴普惠体" panose="00020600040101010101" pitchFamily="18" charset="-122"/>
                <a:hlinkClick r:id="rId2"/>
              </a:rPr>
              <a:t>spring.io</a:t>
            </a:r>
            <a:endParaRPr kumimoji="0" lang="zh-CN" altLang="en-US" sz="2000" b="0" i="0" u="none" strike="noStrike" kern="1200" cap="none" spc="0" normalizeH="0" baseline="0" noProof="0" dirty="0">
              <a:ln>
                <a:noFill/>
              </a:ln>
              <a:solidFill>
                <a:srgbClr val="262626"/>
              </a:solidFill>
              <a:effectLst/>
              <a:uLnTx/>
              <a:uFillTx/>
              <a:ea typeface="阿里巴巴普惠体" panose="00020600040101010101" pitchFamily="18" charset="-122"/>
            </a:endParaRPr>
          </a:p>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srgbClr val="262626"/>
                </a:solidFill>
                <a:effectLst/>
                <a:uLnTx/>
                <a:uFillTx/>
                <a:ea typeface="阿里巴巴普惠体" panose="00020600040101010101" pitchFamily="18" charset="-122"/>
              </a:rPr>
              <a:t>Spring</a:t>
            </a:r>
            <a:r>
              <a:rPr kumimoji="0" lang="zh-CN" altLang="en-US" sz="2000" b="0" i="0" u="none" strike="noStrike" kern="1200" cap="none" spc="0" normalizeH="0" baseline="0" noProof="0" dirty="0">
                <a:ln>
                  <a:noFill/>
                </a:ln>
                <a:solidFill>
                  <a:srgbClr val="262626"/>
                </a:solidFill>
                <a:effectLst/>
                <a:uLnTx/>
                <a:uFillTx/>
                <a:ea typeface="阿里巴巴普惠体" panose="00020600040101010101" pitchFamily="18" charset="-122"/>
              </a:rPr>
              <a:t>发展到今天已经形成了一种开发生态圈，</a:t>
            </a:r>
            <a:r>
              <a:rPr kumimoji="0" lang="en-US" altLang="zh-CN" sz="2000" b="0" i="0" u="none" strike="noStrike" kern="1200" cap="none" spc="0" normalizeH="0" baseline="0" noProof="0" dirty="0">
                <a:ln>
                  <a:noFill/>
                </a:ln>
                <a:solidFill>
                  <a:srgbClr val="262626"/>
                </a:solidFill>
                <a:effectLst/>
                <a:uLnTx/>
                <a:uFillTx/>
                <a:ea typeface="阿里巴巴普惠体" panose="00020600040101010101" pitchFamily="18" charset="-122"/>
              </a:rPr>
              <a:t>Spring</a:t>
            </a:r>
            <a:r>
              <a:rPr kumimoji="0" lang="zh-CN" altLang="en-US" sz="2000" b="0" i="0" u="none" strike="noStrike" kern="1200" cap="none" spc="0" normalizeH="0" baseline="0" noProof="0" dirty="0">
                <a:ln>
                  <a:noFill/>
                </a:ln>
                <a:solidFill>
                  <a:srgbClr val="262626"/>
                </a:solidFill>
                <a:effectLst/>
                <a:uLnTx/>
                <a:uFillTx/>
                <a:ea typeface="阿里巴巴普惠体" panose="00020600040101010101" pitchFamily="18" charset="-122"/>
              </a:rPr>
              <a:t>提供了若干个子项目，每个项目用于完成特定的功能。</a:t>
            </a:r>
            <a:endParaRPr kumimoji="0" lang="en-US" altLang="zh-CN" sz="2000" b="0" i="0" u="none" strike="noStrike" kern="1200" cap="none" spc="0" normalizeH="0" baseline="0" noProof="0" dirty="0">
              <a:ln>
                <a:noFill/>
              </a:ln>
              <a:solidFill>
                <a:srgbClr val="262626"/>
              </a:solidFill>
              <a:effectLst/>
              <a:uLnTx/>
              <a:uFillTx/>
              <a:ea typeface="阿里巴巴普惠体" panose="00020600040101010101" pitchFamily="18" charset="-122"/>
            </a:endParaRPr>
          </a:p>
          <a:p>
            <a:pPr marL="285750" indent="-285750">
              <a:spcBef>
                <a:spcPts val="600"/>
              </a:spcBef>
              <a:spcAft>
                <a:spcPts val="600"/>
              </a:spcAft>
              <a:buFont typeface="Wingdings" panose="05000000000000000000" pitchFamily="2" charset="2"/>
              <a:buChar char="l"/>
              <a:defRPr/>
            </a:pPr>
            <a:r>
              <a:rPr lang="en-US" altLang="zh-CN" sz="2000" dirty="0">
                <a:solidFill>
                  <a:sysClr val="windowText" lastClr="000000"/>
                </a:solidFill>
                <a:latin typeface="Lucida Sans Unicode"/>
                <a:ea typeface="阿里巴巴普惠体" panose="00020600040101010101"/>
              </a:rPr>
              <a:t>Spring</a:t>
            </a:r>
            <a:r>
              <a:rPr lang="zh-CN" altLang="en-US" sz="2000" dirty="0">
                <a:solidFill>
                  <a:sysClr val="windowText" lastClr="000000"/>
                </a:solidFill>
                <a:latin typeface="Lucida Sans Unicode"/>
                <a:ea typeface="阿里巴巴普惠体" panose="00020600040101010101"/>
              </a:rPr>
              <a:t>是一种轻量级的、开源的</a:t>
            </a:r>
            <a:r>
              <a:rPr lang="en-US" altLang="zh-CN" sz="2000" dirty="0">
                <a:solidFill>
                  <a:sysClr val="windowText" lastClr="000000"/>
                </a:solidFill>
                <a:latin typeface="Lucida Sans Unicode"/>
                <a:ea typeface="阿里巴巴普惠体" panose="00020600040101010101"/>
              </a:rPr>
              <a:t>Java EE/J2EE</a:t>
            </a:r>
            <a:r>
              <a:rPr lang="zh-CN" altLang="en-US" sz="2000" dirty="0">
                <a:solidFill>
                  <a:sysClr val="windowText" lastClr="000000"/>
                </a:solidFill>
                <a:latin typeface="Lucida Sans Unicode"/>
                <a:ea typeface="阿里巴巴普惠体" panose="00020600040101010101"/>
              </a:rPr>
              <a:t>应用软件框架</a:t>
            </a:r>
            <a:endParaRPr lang="en-US" altLang="zh-CN" sz="2000" dirty="0">
              <a:solidFill>
                <a:sysClr val="windowText" lastClr="000000"/>
              </a:solidFill>
              <a:latin typeface="Lucida Sans Unicode"/>
              <a:ea typeface="阿里巴巴普惠体" panose="00020600040101010101"/>
            </a:endParaRPr>
          </a:p>
          <a:p>
            <a:pPr marL="639763" lvl="1" indent="-273050" eaLnBrk="1" hangingPunct="1">
              <a:spcBef>
                <a:spcPts val="325"/>
              </a:spcBef>
              <a:buClr>
                <a:srgbClr val="2DA2BF"/>
              </a:buClr>
              <a:buFont typeface="Verdana" panose="020B0604030504040204" pitchFamily="34" charset="0"/>
              <a:buChar char="◦"/>
              <a:defRPr/>
            </a:pPr>
            <a:r>
              <a:rPr lang="zh-CN" altLang="en-US" sz="2000" b="0" dirty="0">
                <a:solidFill>
                  <a:sysClr val="windowText" lastClr="000000"/>
                </a:solidFill>
                <a:latin typeface="Lucida Sans Unicode"/>
                <a:ea typeface="阿里巴巴普惠体" panose="00020600040101010101"/>
                <a:cs typeface="Arial Unicode MS" panose="020B0604020202020204" pitchFamily="34" charset="-122"/>
              </a:rPr>
              <a:t>核心是一个轻量级的容器，提供了众多服务，如：事务管理服务、消息服务、</a:t>
            </a:r>
            <a:r>
              <a:rPr lang="en-US" altLang="zh-CN" sz="2000" b="0" dirty="0">
                <a:solidFill>
                  <a:sysClr val="windowText" lastClr="000000"/>
                </a:solidFill>
                <a:latin typeface="Lucida Sans Unicode"/>
                <a:ea typeface="阿里巴巴普惠体" panose="00020600040101010101"/>
                <a:cs typeface="Arial Unicode MS" panose="020B0604020202020204" pitchFamily="34" charset="-122"/>
              </a:rPr>
              <a:t>JMS</a:t>
            </a:r>
            <a:r>
              <a:rPr lang="zh-CN" altLang="en-US" sz="2000" b="0" dirty="0">
                <a:solidFill>
                  <a:sysClr val="windowText" lastClr="000000"/>
                </a:solidFill>
                <a:latin typeface="Lucida Sans Unicode"/>
                <a:ea typeface="阿里巴巴普惠体" panose="00020600040101010101"/>
                <a:cs typeface="Arial Unicode MS" panose="020B0604020202020204" pitchFamily="34" charset="-122"/>
              </a:rPr>
              <a:t>服务、持久化服务等</a:t>
            </a:r>
            <a:endParaRPr lang="en-US" altLang="zh-CN" sz="2000" b="0" dirty="0">
              <a:solidFill>
                <a:sysClr val="windowText" lastClr="000000"/>
              </a:solidFill>
              <a:latin typeface="Lucida Sans Unicode"/>
              <a:ea typeface="阿里巴巴普惠体" panose="00020600040101010101"/>
              <a:cs typeface="Arial Unicode MS" panose="020B0604020202020204" pitchFamily="34" charset="-122"/>
            </a:endParaRPr>
          </a:p>
          <a:p>
            <a:pPr marL="639763" lvl="1" indent="-273050" eaLnBrk="1" hangingPunct="1">
              <a:spcBef>
                <a:spcPts val="325"/>
              </a:spcBef>
              <a:buClr>
                <a:srgbClr val="2DA2BF"/>
              </a:buClr>
              <a:buFont typeface="Verdana" panose="020B0604030504040204" pitchFamily="34" charset="0"/>
              <a:buChar char="◦"/>
              <a:defRPr/>
            </a:pPr>
            <a:r>
              <a:rPr lang="zh-CN" altLang="en-US" sz="2000" b="0" dirty="0">
                <a:solidFill>
                  <a:sysClr val="windowText" lastClr="000000"/>
                </a:solidFill>
                <a:latin typeface="Lucida Sans Unicode"/>
                <a:ea typeface="阿里巴巴普惠体" panose="00020600040101010101"/>
                <a:cs typeface="Arial Unicode MS" panose="020B0604020202020204" pitchFamily="34" charset="-122"/>
              </a:rPr>
              <a:t>通过</a:t>
            </a:r>
            <a:r>
              <a:rPr lang="en-US" altLang="zh-CN" sz="2000" b="0" dirty="0">
                <a:solidFill>
                  <a:sysClr val="windowText" lastClr="000000"/>
                </a:solidFill>
                <a:latin typeface="Lucida Sans Unicode"/>
                <a:ea typeface="阿里巴巴普惠体" panose="00020600040101010101"/>
                <a:cs typeface="Arial Unicode MS" panose="020B0604020202020204" pitchFamily="34" charset="-122"/>
              </a:rPr>
              <a:t>AOP</a:t>
            </a:r>
            <a:r>
              <a:rPr lang="zh-CN" altLang="en-US" sz="2000" b="0" dirty="0">
                <a:solidFill>
                  <a:sysClr val="windowText" lastClr="000000"/>
                </a:solidFill>
                <a:latin typeface="Lucida Sans Unicode"/>
                <a:ea typeface="阿里巴巴普惠体" panose="00020600040101010101"/>
                <a:cs typeface="Arial Unicode MS" panose="020B0604020202020204" pitchFamily="34" charset="-122"/>
              </a:rPr>
              <a:t>技术，基于</a:t>
            </a:r>
            <a:r>
              <a:rPr lang="en-US" altLang="zh-CN" sz="2000" b="0" dirty="0">
                <a:solidFill>
                  <a:sysClr val="windowText" lastClr="000000"/>
                </a:solidFill>
                <a:latin typeface="Lucida Sans Unicode"/>
                <a:ea typeface="阿里巴巴普惠体" panose="00020600040101010101"/>
                <a:cs typeface="Arial Unicode MS" panose="020B0604020202020204" pitchFamily="34" charset="-122"/>
              </a:rPr>
              <a:t>Spring</a:t>
            </a:r>
            <a:r>
              <a:rPr lang="zh-CN" altLang="en-US" sz="2000" b="0" dirty="0">
                <a:solidFill>
                  <a:sysClr val="windowText" lastClr="000000"/>
                </a:solidFill>
                <a:latin typeface="Lucida Sans Unicode"/>
                <a:ea typeface="阿里巴巴普惠体" panose="00020600040101010101"/>
                <a:cs typeface="Arial Unicode MS" panose="020B0604020202020204" pitchFamily="34" charset="-122"/>
              </a:rPr>
              <a:t>框架的应用软件可以很容易实现如权限拦截、运行期监控等功能</a:t>
            </a:r>
          </a:p>
          <a:p>
            <a:pPr marL="639763" lvl="1" indent="-273050" eaLnBrk="1" hangingPunct="1">
              <a:spcBef>
                <a:spcPts val="325"/>
              </a:spcBef>
              <a:buClr>
                <a:srgbClr val="2DA2BF"/>
              </a:buClr>
              <a:buFont typeface="Verdana" panose="020B0604030504040204" pitchFamily="34" charset="0"/>
              <a:buChar char="◦"/>
              <a:defRPr/>
            </a:pPr>
            <a:r>
              <a:rPr lang="zh-CN" altLang="en-US" sz="2000" b="0" dirty="0">
                <a:solidFill>
                  <a:sysClr val="windowText" lastClr="000000"/>
                </a:solidFill>
                <a:latin typeface="Lucida Sans Unicode"/>
                <a:ea typeface="阿里巴巴普惠体" panose="00020600040101010101"/>
                <a:cs typeface="Arial Unicode MS" panose="020B0604020202020204" pitchFamily="34" charset="-122"/>
              </a:rPr>
              <a:t>对主流的其他应用框架（如</a:t>
            </a:r>
            <a:r>
              <a:rPr lang="en-US" altLang="zh-CN" sz="2000" b="0" dirty="0">
                <a:solidFill>
                  <a:sysClr val="windowText" lastClr="000000"/>
                </a:solidFill>
                <a:latin typeface="Lucida Sans Unicode"/>
                <a:ea typeface="阿里巴巴普惠体" panose="00020600040101010101"/>
                <a:cs typeface="Arial Unicode MS" panose="020B0604020202020204" pitchFamily="34" charset="-122"/>
              </a:rPr>
              <a:t>Struts, Hibernate</a:t>
            </a:r>
            <a:r>
              <a:rPr lang="zh-CN" altLang="en-US" sz="2000" b="0" dirty="0">
                <a:solidFill>
                  <a:sysClr val="windowText" lastClr="000000"/>
                </a:solidFill>
                <a:latin typeface="Lucida Sans Unicode"/>
                <a:ea typeface="阿里巴巴普惠体" panose="00020600040101010101"/>
                <a:cs typeface="Arial Unicode MS" panose="020B0604020202020204" pitchFamily="34" charset="-122"/>
              </a:rPr>
              <a:t>等）也提供了很好的集成支持</a:t>
            </a:r>
            <a:endParaRPr lang="en-US" altLang="zh-CN" sz="2000" dirty="0">
              <a:solidFill>
                <a:sysClr val="windowText" lastClr="000000"/>
              </a:solidFill>
              <a:latin typeface="Lucida Sans Unicode"/>
              <a:ea typeface="阿里巴巴普惠体" panose="00020600040101010101"/>
            </a:endParaRPr>
          </a:p>
          <a:p>
            <a:pPr marL="285750" indent="-285750">
              <a:buFont typeface="Wingdings" panose="05000000000000000000" pitchFamily="2" charset="2"/>
              <a:buChar char="l"/>
              <a:defRPr/>
            </a:pPr>
            <a:r>
              <a:rPr lang="en-US" altLang="zh-CN" sz="2000" dirty="0">
                <a:solidFill>
                  <a:sysClr val="windowText" lastClr="000000"/>
                </a:solidFill>
                <a:latin typeface="Lucida Sans Unicode"/>
                <a:ea typeface="阿里巴巴普惠体" panose="00020600040101010101"/>
              </a:rPr>
              <a:t>Spring</a:t>
            </a:r>
            <a:r>
              <a:rPr lang="zh-CN" altLang="en-US" sz="2000" dirty="0">
                <a:solidFill>
                  <a:sysClr val="windowText" lastClr="000000"/>
                </a:solidFill>
                <a:latin typeface="Lucida Sans Unicode"/>
                <a:ea typeface="阿里巴巴普惠体" panose="00020600040101010101"/>
              </a:rPr>
              <a:t>框架具有简单、可测试和松耦合的特征，在很大程度上可以简化企业级应用开发。</a:t>
            </a:r>
            <a:endParaRPr lang="en-US" altLang="zh-CN" sz="2000" dirty="0">
              <a:solidFill>
                <a:sysClr val="windowText" lastClr="000000"/>
              </a:solidFill>
              <a:latin typeface="Lucida Sans Unicode"/>
              <a:ea typeface="阿里巴巴普惠体" panose="00020600040101010101"/>
            </a:endParaRPr>
          </a:p>
          <a:p>
            <a:pPr marL="285750" indent="-285750">
              <a:buFont typeface="Wingdings" panose="05000000000000000000" pitchFamily="2" charset="2"/>
              <a:buChar char="l"/>
              <a:defRPr/>
            </a:pPr>
            <a:r>
              <a:rPr lang="en-US" altLang="zh-CN" sz="2000" dirty="0">
                <a:solidFill>
                  <a:sysClr val="windowText" lastClr="000000"/>
                </a:solidFill>
                <a:latin typeface="Lucida Sans Unicode"/>
                <a:ea typeface="阿里巴巴普惠体" panose="00020600040101010101"/>
              </a:rPr>
              <a:t>Spring</a:t>
            </a:r>
            <a:r>
              <a:rPr lang="zh-CN" altLang="en-US" sz="2000" dirty="0">
                <a:solidFill>
                  <a:sysClr val="windowText" lastClr="000000"/>
                </a:solidFill>
                <a:latin typeface="Lucida Sans Unicode"/>
                <a:ea typeface="阿里巴巴普惠体" panose="00020600040101010101"/>
              </a:rPr>
              <a:t>框架是一个分层架构，由</a:t>
            </a:r>
            <a:r>
              <a:rPr lang="en-US" altLang="zh-CN" sz="2000" dirty="0">
                <a:solidFill>
                  <a:sysClr val="windowText" lastClr="000000"/>
                </a:solidFill>
                <a:latin typeface="Lucida Sans Unicode"/>
                <a:ea typeface="阿里巴巴普惠体" panose="00020600040101010101"/>
              </a:rPr>
              <a:t>7</a:t>
            </a:r>
            <a:r>
              <a:rPr lang="zh-CN" altLang="en-US" sz="2000" dirty="0">
                <a:solidFill>
                  <a:sysClr val="windowText" lastClr="000000"/>
                </a:solidFill>
                <a:latin typeface="Lucida Sans Unicode"/>
                <a:ea typeface="阿里巴巴普惠体" panose="00020600040101010101"/>
              </a:rPr>
              <a:t>个定义良好的模块（子框架）组成</a:t>
            </a:r>
            <a:endParaRPr lang="en-US" altLang="zh-CN" sz="2000" dirty="0">
              <a:solidFill>
                <a:sysClr val="windowText" lastClr="000000"/>
              </a:solidFill>
              <a:latin typeface="Lucida Sans Unicode"/>
              <a:ea typeface="阿里巴巴普惠体" panose="00020600040101010101"/>
            </a:endParaRPr>
          </a:p>
          <a:p>
            <a:pPr marL="639763" lvl="1" indent="-273050" eaLnBrk="1" fontAlgn="auto" hangingPunct="1">
              <a:spcBef>
                <a:spcPts val="325"/>
              </a:spcBef>
              <a:spcAft>
                <a:spcPts val="0"/>
              </a:spcAft>
              <a:buClr>
                <a:srgbClr val="2DA2BF"/>
              </a:buClr>
              <a:buFont typeface="Verdana" panose="020B0604030504040204" pitchFamily="34" charset="0"/>
              <a:buChar char="◦"/>
              <a:defRPr/>
            </a:pPr>
            <a:r>
              <a:rPr lang="zh-CN" altLang="en-US" sz="2000" b="0" dirty="0">
                <a:solidFill>
                  <a:sysClr val="windowText" lastClr="000000"/>
                </a:solidFill>
                <a:latin typeface="Lucida Sans Unicode"/>
                <a:ea typeface="阿里巴巴普惠体" panose="00020600040101010101"/>
              </a:rPr>
              <a:t>控制反转容器（</a:t>
            </a:r>
            <a:r>
              <a:rPr lang="en-US" altLang="zh-CN" sz="2000" b="0" dirty="0">
                <a:solidFill>
                  <a:sysClr val="windowText" lastClr="000000"/>
                </a:solidFill>
                <a:latin typeface="Lucida Sans Unicode"/>
                <a:ea typeface="阿里巴巴普惠体" panose="00020600040101010101"/>
              </a:rPr>
              <a:t>IoC Container</a:t>
            </a:r>
            <a:r>
              <a:rPr lang="zh-CN" altLang="en-US" sz="2000" b="0" dirty="0">
                <a:solidFill>
                  <a:sysClr val="windowText" lastClr="000000"/>
                </a:solidFill>
                <a:latin typeface="Lucida Sans Unicode"/>
                <a:ea typeface="阿里巴巴普惠体" panose="00020600040101010101"/>
              </a:rPr>
              <a:t>）、</a:t>
            </a:r>
            <a:r>
              <a:rPr lang="en-US" altLang="zh-CN" sz="2000" b="0" dirty="0">
                <a:solidFill>
                  <a:sysClr val="windowText" lastClr="000000"/>
                </a:solidFill>
                <a:latin typeface="Lucida Sans Unicode"/>
                <a:ea typeface="阿里巴巴普惠体" panose="00020600040101010101"/>
              </a:rPr>
              <a:t>Spring</a:t>
            </a:r>
            <a:r>
              <a:rPr lang="zh-CN" altLang="en-US" sz="2000" b="0" dirty="0">
                <a:solidFill>
                  <a:sysClr val="windowText" lastClr="000000"/>
                </a:solidFill>
                <a:latin typeface="Lucida Sans Unicode"/>
                <a:ea typeface="阿里巴巴普惠体" panose="00020600040101010101"/>
              </a:rPr>
              <a:t>上下文、</a:t>
            </a:r>
            <a:endParaRPr lang="en-US" altLang="zh-CN" sz="2000" b="0" dirty="0">
              <a:solidFill>
                <a:sysClr val="windowText" lastClr="000000"/>
              </a:solidFill>
              <a:latin typeface="Lucida Sans Unicode"/>
              <a:ea typeface="阿里巴巴普惠体" panose="00020600040101010101"/>
            </a:endParaRPr>
          </a:p>
          <a:p>
            <a:pPr marL="639763" lvl="1" indent="-273050" eaLnBrk="1" fontAlgn="auto" hangingPunct="1">
              <a:spcBef>
                <a:spcPts val="325"/>
              </a:spcBef>
              <a:spcAft>
                <a:spcPts val="0"/>
              </a:spcAft>
              <a:buClr>
                <a:srgbClr val="2DA2BF"/>
              </a:buClr>
              <a:buFont typeface="Verdana" panose="020B0604030504040204" pitchFamily="34" charset="0"/>
              <a:buChar char="◦"/>
              <a:defRPr/>
            </a:pPr>
            <a:r>
              <a:rPr lang="en-US" altLang="zh-CN" sz="2000" b="0" dirty="0">
                <a:solidFill>
                  <a:sysClr val="windowText" lastClr="000000"/>
                </a:solidFill>
                <a:latin typeface="Lucida Sans Unicode"/>
                <a:ea typeface="阿里巴巴普惠体" panose="00020600040101010101"/>
              </a:rPr>
              <a:t>AOP</a:t>
            </a:r>
            <a:r>
              <a:rPr lang="zh-CN" altLang="en-US" sz="2000" b="0" dirty="0">
                <a:solidFill>
                  <a:sysClr val="windowText" lastClr="000000"/>
                </a:solidFill>
                <a:latin typeface="Lucida Sans Unicode"/>
                <a:ea typeface="阿里巴巴普惠体" panose="00020600040101010101"/>
              </a:rPr>
              <a:t>（</a:t>
            </a:r>
            <a:r>
              <a:rPr lang="en-US" altLang="zh-CN" sz="2000" b="0" dirty="0">
                <a:solidFill>
                  <a:sysClr val="windowText" lastClr="000000"/>
                </a:solidFill>
                <a:latin typeface="Lucida Sans Unicode"/>
                <a:ea typeface="阿里巴巴普惠体" panose="00020600040101010101"/>
              </a:rPr>
              <a:t>Aspect-Oriented Programming</a:t>
            </a:r>
            <a:r>
              <a:rPr lang="zh-CN" altLang="en-US" sz="2000" b="0" dirty="0">
                <a:solidFill>
                  <a:sysClr val="windowText" lastClr="000000"/>
                </a:solidFill>
                <a:latin typeface="Lucida Sans Unicode"/>
                <a:ea typeface="阿里巴巴普惠体" panose="00020600040101010101"/>
              </a:rPr>
              <a:t>）框架、</a:t>
            </a:r>
            <a:endParaRPr lang="en-US" altLang="zh-CN" sz="2000" b="0" dirty="0">
              <a:solidFill>
                <a:sysClr val="windowText" lastClr="000000"/>
              </a:solidFill>
              <a:latin typeface="Lucida Sans Unicode"/>
              <a:ea typeface="阿里巴巴普惠体" panose="00020600040101010101"/>
            </a:endParaRPr>
          </a:p>
          <a:p>
            <a:pPr marL="639763" lvl="1" indent="-273050" eaLnBrk="1" fontAlgn="auto" hangingPunct="1">
              <a:spcBef>
                <a:spcPts val="325"/>
              </a:spcBef>
              <a:spcAft>
                <a:spcPts val="0"/>
              </a:spcAft>
              <a:buClr>
                <a:srgbClr val="2DA2BF"/>
              </a:buClr>
              <a:buFont typeface="Verdana" panose="020B0604030504040204" pitchFamily="34" charset="0"/>
              <a:buChar char="◦"/>
              <a:defRPr/>
            </a:pPr>
            <a:r>
              <a:rPr lang="zh-CN" altLang="en-US" sz="2000" b="0" dirty="0">
                <a:solidFill>
                  <a:sysClr val="windowText" lastClr="000000"/>
                </a:solidFill>
                <a:latin typeface="Lucida Sans Unicode"/>
                <a:ea typeface="阿里巴巴普惠体" panose="00020600040101010101"/>
              </a:rPr>
              <a:t>数据访问框架、</a:t>
            </a:r>
            <a:r>
              <a:rPr lang="en-US" altLang="zh-CN" sz="2000" b="0" dirty="0">
                <a:solidFill>
                  <a:sysClr val="windowText" lastClr="000000"/>
                </a:solidFill>
                <a:latin typeface="Lucida Sans Unicode"/>
                <a:ea typeface="阿里巴巴普惠体" panose="00020600040101010101"/>
              </a:rPr>
              <a:t>Spring Web MVC</a:t>
            </a:r>
            <a:r>
              <a:rPr lang="zh-CN" altLang="en-US" sz="2000" b="0" dirty="0">
                <a:solidFill>
                  <a:sysClr val="windowText" lastClr="000000"/>
                </a:solidFill>
                <a:latin typeface="Lucida Sans Unicode"/>
                <a:ea typeface="阿里巴巴普惠体" panose="00020600040101010101"/>
              </a:rPr>
              <a:t>、</a:t>
            </a:r>
            <a:r>
              <a:rPr lang="en-US" altLang="zh-CN" sz="2000" b="0" dirty="0">
                <a:solidFill>
                  <a:sysClr val="windowText" lastClr="000000"/>
                </a:solidFill>
                <a:latin typeface="Lucida Sans Unicode"/>
                <a:ea typeface="阿里巴巴普惠体" panose="00020600040101010101"/>
              </a:rPr>
              <a:t>Spring ORM</a:t>
            </a:r>
            <a:r>
              <a:rPr lang="zh-CN" altLang="en-US" sz="2000" b="0" dirty="0">
                <a:solidFill>
                  <a:sysClr val="windowText" lastClr="000000"/>
                </a:solidFill>
                <a:latin typeface="Lucida Sans Unicode"/>
                <a:ea typeface="阿里巴巴普惠体" panose="00020600040101010101"/>
              </a:rPr>
              <a:t>（</a:t>
            </a:r>
            <a:r>
              <a:rPr lang="en-US" altLang="zh-CN" sz="2000" b="0" dirty="0">
                <a:solidFill>
                  <a:sysClr val="windowText" lastClr="000000"/>
                </a:solidFill>
                <a:latin typeface="Lucida Sans Unicode"/>
                <a:ea typeface="阿里巴巴普惠体" panose="00020600040101010101"/>
              </a:rPr>
              <a:t>Object Relational Mapping</a:t>
            </a:r>
            <a:r>
              <a:rPr lang="zh-CN" altLang="en-US" sz="2000" b="0" dirty="0">
                <a:solidFill>
                  <a:sysClr val="windowText" lastClr="000000"/>
                </a:solidFill>
                <a:latin typeface="Lucida Sans Unicode"/>
                <a:ea typeface="阿里巴巴普惠体" panose="00020600040101010101"/>
              </a:rPr>
              <a:t>）</a:t>
            </a:r>
            <a:endParaRPr lang="en-US" altLang="zh-CN" sz="2000" b="0" dirty="0">
              <a:solidFill>
                <a:sysClr val="windowText" lastClr="000000"/>
              </a:solidFill>
              <a:latin typeface="Lucida Sans Unicode"/>
              <a:ea typeface="阿里巴巴普惠体" panose="00020600040101010101"/>
            </a:endParaRPr>
          </a:p>
          <a:p>
            <a:pPr marL="639763" lvl="1" indent="-273050" eaLnBrk="1" fontAlgn="auto" hangingPunct="1">
              <a:spcBef>
                <a:spcPts val="325"/>
              </a:spcBef>
              <a:spcAft>
                <a:spcPts val="0"/>
              </a:spcAft>
              <a:buClr>
                <a:srgbClr val="2DA2BF"/>
              </a:buClr>
              <a:buFont typeface="Verdana" panose="020B0604030504040204" pitchFamily="34" charset="0"/>
              <a:buChar char="◦"/>
              <a:defRPr/>
            </a:pPr>
            <a:r>
              <a:rPr lang="en-US" altLang="zh-CN" sz="2000" b="0" dirty="0">
                <a:solidFill>
                  <a:sysClr val="windowText" lastClr="000000"/>
                </a:solidFill>
                <a:latin typeface="Lucida Sans Unicode"/>
                <a:ea typeface="阿里巴巴普惠体" panose="00020600040101010101"/>
              </a:rPr>
              <a:t>Spring Web</a:t>
            </a:r>
            <a:r>
              <a:rPr lang="zh-CN" altLang="en-US" sz="2000" b="0" dirty="0">
                <a:solidFill>
                  <a:sysClr val="windowText" lastClr="000000"/>
                </a:solidFill>
                <a:latin typeface="Lucida Sans Unicode"/>
                <a:ea typeface="阿里巴巴普惠体" panose="00020600040101010101"/>
              </a:rPr>
              <a:t>模块</a:t>
            </a:r>
          </a:p>
          <a:p>
            <a:pPr marL="285750" indent="-285750">
              <a:buFont typeface="Wingdings" panose="05000000000000000000" pitchFamily="2" charset="2"/>
              <a:buChar char="l"/>
              <a:defRPr/>
            </a:pPr>
            <a:endParaRPr lang="en-US" altLang="zh-CN" sz="2000" dirty="0">
              <a:solidFill>
                <a:sysClr val="windowText" lastClr="000000"/>
              </a:solidFill>
              <a:latin typeface="Lucida Sans Unicode"/>
              <a:ea typeface="阿里巴巴普惠体" panose="00020600040101010101"/>
            </a:endParaRPr>
          </a:p>
          <a:p>
            <a:pPr marL="285750" indent="-285750">
              <a:buFont typeface="Wingdings" panose="05000000000000000000" pitchFamily="2" charset="2"/>
              <a:buChar char="l"/>
              <a:defRPr/>
            </a:pPr>
            <a:endParaRPr kumimoji="0" lang="en-US" altLang="zh-CN" sz="2000" b="0" i="0" u="none" strike="noStrike" kern="1200" cap="none" spc="0" normalizeH="0" baseline="0" noProof="0" dirty="0">
              <a:ln>
                <a:noFill/>
              </a:ln>
              <a:solidFill>
                <a:srgbClr val="262626"/>
              </a:solidFill>
              <a:effectLst/>
              <a:uLnTx/>
              <a:uFillTx/>
              <a:ea typeface="阿里巴巴普惠体" panose="00020600040101010101" pitchFamily="18" charset="-122"/>
            </a:endParaRPr>
          </a:p>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sysClr val="windowText" lastClr="000000">
                  <a:lumMod val="85000"/>
                  <a:lumOff val="15000"/>
                </a:sysClr>
              </a:solidFill>
              <a:effectLst/>
              <a:uLnTx/>
              <a:uFillTx/>
              <a:latin typeface="Alibaba PuHuiTi R" pitchFamily="18" charset="-122"/>
              <a:ea typeface="Alibaba PuHuiTi R" pitchFamily="18" charset="-122"/>
              <a:cs typeface="Alibaba PuHuiTi R" pitchFamily="18" charset="-122"/>
            </a:endParaRPr>
          </a:p>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endParaRPr kumimoji="1" lang="zh-CN" altLang="en-US" sz="16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spTree>
    <p:extLst>
      <p:ext uri="{BB962C8B-B14F-4D97-AF65-F5344CB8AC3E}">
        <p14:creationId xmlns:p14="http://schemas.microsoft.com/office/powerpoint/2010/main" val="49030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3">
            <a:extLst>
              <a:ext uri="{FF2B5EF4-FFF2-40B4-BE49-F238E27FC236}">
                <a16:creationId xmlns:a16="http://schemas.microsoft.com/office/drawing/2014/main" id="{57F1DD84-5687-0715-AC57-74CD8D4F0F14}"/>
              </a:ext>
            </a:extLst>
          </p:cNvPr>
          <p:cNvSpPr txBox="1">
            <a:spLocks/>
          </p:cNvSpPr>
          <p:nvPr/>
        </p:nvSpPr>
        <p:spPr>
          <a:xfrm>
            <a:off x="630936" y="640080"/>
            <a:ext cx="4818888" cy="1481328"/>
          </a:xfrm>
          <a:prstGeom prst="rect">
            <a:avLst/>
          </a:prstGeom>
        </p:spPr>
        <p:txBody>
          <a:bodyPr vert="horz" lIns="91440" tIns="45720" rIns="91440" bIns="45720" rtlCol="0" anchor="b" anchorCtr="0">
            <a:normAutofit/>
          </a:bodyPr>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eaLnBrk="1" fontAlgn="base" hangingPunct="1">
              <a:lnSpc>
                <a:spcPct val="90000"/>
              </a:lnSpc>
              <a:spcAft>
                <a:spcPts val="600"/>
              </a:spcAft>
              <a:buClrTx/>
              <a:buSzTx/>
              <a:tabLst/>
              <a:defRPr/>
            </a:pPr>
            <a:r>
              <a:rPr kumimoji="0" lang="en-US" altLang="zh-CN" sz="5400" b="0" i="0" u="none" strike="noStrike" kern="1200" cap="none" spc="0" normalizeH="0" baseline="0" noProof="0">
                <a:ln>
                  <a:noFill/>
                </a:ln>
                <a:solidFill>
                  <a:schemeClr val="tx1"/>
                </a:solidFill>
                <a:effectLst/>
                <a:uLnTx/>
                <a:uFillTx/>
                <a:latin typeface="+mj-lt"/>
                <a:ea typeface="+mj-ea"/>
                <a:cs typeface="+mj-cs"/>
              </a:rPr>
              <a:t>Spring</a:t>
            </a:r>
            <a:r>
              <a:rPr kumimoji="0" lang="zh-CN" altLang="en-US" sz="5400" b="0" i="0" u="none" strike="noStrike" kern="1200" cap="none" spc="0" normalizeH="0" baseline="0" noProof="0">
                <a:ln>
                  <a:noFill/>
                </a:ln>
                <a:solidFill>
                  <a:schemeClr val="tx1"/>
                </a:solidFill>
                <a:effectLst/>
                <a:uLnTx/>
                <a:uFillTx/>
                <a:latin typeface="+mj-lt"/>
                <a:ea typeface="+mj-ea"/>
                <a:cs typeface="+mj-cs"/>
              </a:rPr>
              <a:t>概述</a:t>
            </a:r>
            <a:endParaRPr kumimoji="0" lang="en-US" altLang="en-US" sz="5400" b="0" i="0" u="none" strike="noStrike" kern="1200" cap="none" spc="0" normalizeH="0" baseline="0" noProof="0">
              <a:ln>
                <a:noFill/>
              </a:ln>
              <a:solidFill>
                <a:schemeClr val="tx1"/>
              </a:solidFill>
              <a:effectLst/>
              <a:uLnTx/>
              <a:uFillTx/>
              <a:latin typeface="+mj-lt"/>
              <a:ea typeface="+mj-ea"/>
              <a:cs typeface="+mj-cs"/>
            </a:endParaRPr>
          </a:p>
        </p:txBody>
      </p:sp>
      <p:sp>
        <p:nvSpPr>
          <p:cNvPr id="3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EF83126-FAAA-A9B9-2487-24B8A4E230A1}"/>
              </a:ext>
            </a:extLst>
          </p:cNvPr>
          <p:cNvSpPr>
            <a:spLocks noChangeArrowheads="1"/>
          </p:cNvSpPr>
          <p:nvPr/>
        </p:nvSpPr>
        <p:spPr bwMode="auto">
          <a:xfrm>
            <a:off x="630936" y="2660904"/>
            <a:ext cx="4818888" cy="354787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lnSpcReduction="10000"/>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R="0" lvl="0" indent="-228600" eaLnBrk="1" fontAlgn="base" hangingPunct="1">
              <a:lnSpc>
                <a:spcPct val="150000"/>
              </a:lnSpc>
              <a:spcBef>
                <a:spcPct val="0"/>
              </a:spcBef>
              <a:spcAft>
                <a:spcPts val="600"/>
              </a:spcAft>
              <a:buClrTx/>
              <a:buSzTx/>
              <a:buFont typeface="Arial" panose="020B0604020202020204" pitchFamily="34" charset="0"/>
              <a:buChar char="•"/>
              <a:tabLst/>
              <a:defRPr/>
            </a:pPr>
            <a:r>
              <a:rPr kumimoji="1" lang="en-US" altLang="zh-CN" sz="2200" b="0" i="0" u="none" strike="noStrike" cap="none" spc="0" normalizeH="0" baseline="0" noProof="0" dirty="0">
                <a:ln>
                  <a:noFill/>
                </a:ln>
                <a:effectLst/>
                <a:uLnTx/>
                <a:uFillTx/>
                <a:latin typeface="+mn-lt"/>
                <a:ea typeface="+mn-ea"/>
              </a:rPr>
              <a:t>Spring</a:t>
            </a:r>
            <a:r>
              <a:rPr kumimoji="1" lang="zh-CN" altLang="en-US" sz="2200" b="0" i="0" u="none" strike="noStrike" cap="none" spc="0" normalizeH="0" baseline="0" noProof="0" dirty="0">
                <a:ln>
                  <a:noFill/>
                </a:ln>
                <a:effectLst/>
                <a:uLnTx/>
                <a:uFillTx/>
                <a:latin typeface="+mn-lt"/>
                <a:ea typeface="+mn-ea"/>
              </a:rPr>
              <a:t>的核心是个轻量级容器，实现了</a:t>
            </a:r>
            <a:r>
              <a:rPr kumimoji="1" lang="en-US" altLang="zh-CN" sz="2200" b="0" i="0" u="none" strike="noStrike" cap="none" spc="0" normalizeH="0" baseline="0" noProof="0" dirty="0">
                <a:ln>
                  <a:noFill/>
                </a:ln>
                <a:effectLst/>
                <a:uLnTx/>
                <a:uFillTx/>
                <a:latin typeface="+mn-lt"/>
                <a:ea typeface="+mn-ea"/>
              </a:rPr>
              <a:t>IoC</a:t>
            </a:r>
            <a:r>
              <a:rPr kumimoji="1" lang="zh-CN" altLang="en-US" sz="2200" b="0" i="0" u="none" strike="noStrike" cap="none" spc="0" normalizeH="0" baseline="0" noProof="0" dirty="0">
                <a:ln>
                  <a:noFill/>
                </a:ln>
                <a:effectLst/>
                <a:uLnTx/>
                <a:uFillTx/>
                <a:latin typeface="+mn-lt"/>
                <a:ea typeface="+mn-ea"/>
              </a:rPr>
              <a:t>（控制翻转）模式的容器，基于此核心容器所建立的应用程序，可以达到程序组件的松散耦合（</a:t>
            </a:r>
            <a:r>
              <a:rPr kumimoji="1" lang="en-US" altLang="zh-CN" sz="2200" b="0" i="0" u="none" strike="noStrike" cap="none" spc="0" normalizeH="0" baseline="0" noProof="0" dirty="0">
                <a:ln>
                  <a:noFill/>
                </a:ln>
                <a:effectLst/>
                <a:uLnTx/>
                <a:uFillTx/>
                <a:latin typeface="+mn-lt"/>
                <a:ea typeface="+mn-ea"/>
              </a:rPr>
              <a:t>Loose coupling</a:t>
            </a:r>
            <a:r>
              <a:rPr kumimoji="1" lang="zh-CN" altLang="en-US" sz="2200" b="0" i="0" u="none" strike="noStrike" cap="none" spc="0" normalizeH="0" baseline="0" noProof="0" dirty="0">
                <a:ln>
                  <a:noFill/>
                </a:ln>
                <a:effectLst/>
                <a:uLnTx/>
                <a:uFillTx/>
                <a:latin typeface="+mn-lt"/>
                <a:ea typeface="+mn-ea"/>
              </a:rPr>
              <a:t>）。这些特性都使得整个应用程序维护简化。</a:t>
            </a:r>
            <a:r>
              <a:rPr kumimoji="1" lang="en-US" altLang="zh-CN" sz="2200" b="0" i="0" u="none" strike="noStrike" cap="none" spc="0" normalizeH="0" baseline="0" noProof="0" dirty="0">
                <a:ln>
                  <a:noFill/>
                </a:ln>
                <a:effectLst/>
                <a:uLnTx/>
                <a:uFillTx/>
                <a:latin typeface="+mn-lt"/>
                <a:ea typeface="+mn-ea"/>
              </a:rPr>
              <a:t> Spring</a:t>
            </a:r>
            <a:r>
              <a:rPr kumimoji="1" lang="zh-CN" altLang="en-US" sz="2200" b="0" i="0" u="none" strike="noStrike" cap="none" spc="0" normalizeH="0" baseline="0" noProof="0" dirty="0">
                <a:ln>
                  <a:noFill/>
                </a:ln>
                <a:effectLst/>
                <a:uLnTx/>
                <a:uFillTx/>
                <a:latin typeface="+mn-lt"/>
                <a:ea typeface="+mn-ea"/>
              </a:rPr>
              <a:t>框架核心由下图所示的七个模块组成。</a:t>
            </a:r>
          </a:p>
        </p:txBody>
      </p:sp>
      <p:pic>
        <p:nvPicPr>
          <p:cNvPr id="5" name="Picture 2" descr="图示&#10;&#10;描述已自动生成">
            <a:extLst>
              <a:ext uri="{FF2B5EF4-FFF2-40B4-BE49-F238E27FC236}">
                <a16:creationId xmlns:a16="http://schemas.microsoft.com/office/drawing/2014/main" id="{51CCACC6-2D39-58A2-E35A-CE6CC35D53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09983" y="1948721"/>
            <a:ext cx="6427441" cy="340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039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57F1DD84-5687-0715-AC57-74CD8D4F0F14}"/>
              </a:ext>
            </a:extLst>
          </p:cNvPr>
          <p:cNvSpPr txBox="1">
            <a:spLocks/>
          </p:cNvSpPr>
          <p:nvPr/>
        </p:nvSpPr>
        <p:spPr>
          <a:xfrm>
            <a:off x="538493" y="369770"/>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Spring</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概述</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sp>
        <p:nvSpPr>
          <p:cNvPr id="4" name="Rectangle 3">
            <a:extLst>
              <a:ext uri="{FF2B5EF4-FFF2-40B4-BE49-F238E27FC236}">
                <a16:creationId xmlns:a16="http://schemas.microsoft.com/office/drawing/2014/main" id="{3312FBF6-BEC8-4EB6-65FE-E1D1310CF233}"/>
              </a:ext>
            </a:extLst>
          </p:cNvPr>
          <p:cNvSpPr>
            <a:spLocks noChangeArrowheads="1"/>
          </p:cNvSpPr>
          <p:nvPr/>
        </p:nvSpPr>
        <p:spPr bwMode="auto">
          <a:xfrm>
            <a:off x="274273" y="1170405"/>
            <a:ext cx="114405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dirty="0">
                <a:ln>
                  <a:noFill/>
                </a:ln>
                <a:solidFill>
                  <a:prstClr val="black"/>
                </a:solidFill>
                <a:effectLst/>
                <a:uLnTx/>
                <a:uFillTx/>
                <a:ea typeface="阿里巴巴普惠体" panose="00020600040101010101"/>
              </a:rPr>
              <a:t>(1) </a:t>
            </a:r>
            <a:r>
              <a:rPr kumimoji="1" lang="zh-CN" altLang="en-US" sz="2000" b="0" i="0" u="none" strike="noStrike" kern="0" cap="none" spc="0" normalizeH="0" baseline="0" noProof="0" dirty="0">
                <a:ln>
                  <a:noFill/>
                </a:ln>
                <a:solidFill>
                  <a:prstClr val="black"/>
                </a:solidFill>
                <a:effectLst/>
                <a:uLnTx/>
                <a:uFillTx/>
                <a:ea typeface="阿里巴巴普惠体" panose="00020600040101010101"/>
              </a:rPr>
              <a:t>核心容器</a:t>
            </a:r>
            <a:r>
              <a:rPr kumimoji="1" lang="en-US" altLang="zh-CN" sz="2000" b="0" i="0" u="none" strike="noStrike" kern="0" cap="none" spc="0" normalizeH="0" baseline="0" noProof="0" dirty="0">
                <a:ln>
                  <a:noFill/>
                </a:ln>
                <a:solidFill>
                  <a:prstClr val="black"/>
                </a:solidFill>
                <a:effectLst/>
                <a:uLnTx/>
                <a:uFillTx/>
                <a:ea typeface="阿里巴巴普惠体" panose="00020600040101010101"/>
              </a:rPr>
              <a:t>(Core)</a:t>
            </a:r>
            <a:endParaRPr kumimoji="1" lang="zh-CN" altLang="en-US" sz="2000" b="0" i="0" u="none" strike="noStrike" kern="0" cap="none" spc="0" normalizeH="0" baseline="0" noProof="0" dirty="0">
              <a:ln>
                <a:noFill/>
              </a:ln>
              <a:solidFill>
                <a:prstClr val="black"/>
              </a:solidFill>
              <a:effectLst/>
              <a:uLnTx/>
              <a:uFillTx/>
              <a:ea typeface="阿里巴巴普惠体" panose="00020600040101010101"/>
            </a:endParaRPr>
          </a:p>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dirty="0">
                <a:ln>
                  <a:noFill/>
                </a:ln>
                <a:solidFill>
                  <a:prstClr val="black"/>
                </a:solidFill>
                <a:effectLst/>
                <a:uLnTx/>
                <a:uFillTx/>
                <a:ea typeface="阿里巴巴普惠体" panose="00020600040101010101"/>
              </a:rPr>
              <a:t>     Spring</a:t>
            </a:r>
            <a:r>
              <a:rPr kumimoji="1" lang="zh-CN" altLang="en-US" sz="2000" b="0" i="0" u="none" strike="noStrike" kern="0" cap="none" spc="0" normalizeH="0" baseline="0" noProof="0" dirty="0">
                <a:ln>
                  <a:noFill/>
                </a:ln>
                <a:solidFill>
                  <a:prstClr val="black"/>
                </a:solidFill>
                <a:effectLst/>
                <a:uLnTx/>
                <a:uFillTx/>
                <a:ea typeface="阿里巴巴普惠体" panose="00020600040101010101"/>
              </a:rPr>
              <a:t>框架</a:t>
            </a:r>
            <a:r>
              <a:rPr lang="zh-CN" altLang="en-US" sz="2000" kern="0" dirty="0">
                <a:solidFill>
                  <a:prstClr val="black"/>
                </a:solidFill>
                <a:ea typeface="阿里巴巴普惠体" panose="00020600040101010101"/>
              </a:rPr>
              <a:t>的</a:t>
            </a:r>
            <a:r>
              <a:rPr kumimoji="1" lang="zh-CN" altLang="en-US" sz="2000" b="0" i="0" u="none" strike="noStrike" kern="0" cap="none" spc="0" normalizeH="0" baseline="0" noProof="0" dirty="0">
                <a:ln>
                  <a:noFill/>
                </a:ln>
                <a:solidFill>
                  <a:prstClr val="black"/>
                </a:solidFill>
                <a:effectLst/>
                <a:uLnTx/>
                <a:uFillTx/>
                <a:ea typeface="阿里巴巴普惠体" panose="00020600040101010101"/>
              </a:rPr>
              <a:t>基础，提供了依赖注入（</a:t>
            </a:r>
            <a:r>
              <a:rPr kumimoji="1" lang="en-US" altLang="zh-CN" sz="2000" b="0" i="0" u="none" strike="noStrike" kern="0" cap="none" spc="0" normalizeH="0" baseline="0" noProof="0" dirty="0">
                <a:ln>
                  <a:noFill/>
                </a:ln>
                <a:solidFill>
                  <a:prstClr val="black"/>
                </a:solidFill>
                <a:effectLst/>
                <a:uLnTx/>
                <a:uFillTx/>
                <a:ea typeface="阿里巴巴普惠体" panose="00020600040101010101"/>
              </a:rPr>
              <a:t>Dependency Injection</a:t>
            </a:r>
            <a:r>
              <a:rPr kumimoji="1" lang="zh-CN" altLang="en-US" sz="2000" b="0" i="0" u="none" strike="noStrike" kern="0" cap="none" spc="0" normalizeH="0" baseline="0" noProof="0" dirty="0">
                <a:ln>
                  <a:noFill/>
                </a:ln>
                <a:solidFill>
                  <a:prstClr val="black"/>
                </a:solidFill>
                <a:effectLst/>
                <a:uLnTx/>
                <a:uFillTx/>
                <a:ea typeface="阿里巴巴普惠体" panose="00020600040101010101"/>
              </a:rPr>
              <a:t>）特征来实现容器对</a:t>
            </a:r>
            <a:r>
              <a:rPr kumimoji="1" lang="en-US" altLang="zh-CN" sz="2000" b="0" i="0" u="none" strike="noStrike" kern="0" cap="none" spc="0" normalizeH="0" baseline="0" noProof="0" dirty="0">
                <a:ln>
                  <a:noFill/>
                </a:ln>
                <a:solidFill>
                  <a:prstClr val="black"/>
                </a:solidFill>
                <a:effectLst/>
                <a:uLnTx/>
                <a:uFillTx/>
                <a:ea typeface="阿里巴巴普惠体" panose="00020600040101010101"/>
              </a:rPr>
              <a:t>Bean</a:t>
            </a:r>
            <a:r>
              <a:rPr kumimoji="1" lang="zh-CN" altLang="en-US" sz="2000" b="0" i="0" u="none" strike="noStrike" kern="0" cap="none" spc="0" normalizeH="0" baseline="0" noProof="0" dirty="0">
                <a:ln>
                  <a:noFill/>
                </a:ln>
                <a:solidFill>
                  <a:prstClr val="black"/>
                </a:solidFill>
                <a:effectLst/>
                <a:uLnTx/>
                <a:uFillTx/>
                <a:ea typeface="阿里巴巴普惠体" panose="00020600040101010101"/>
              </a:rPr>
              <a:t>的管理，提供</a:t>
            </a:r>
            <a:r>
              <a:rPr kumimoji="1" lang="en-US" altLang="zh-CN" sz="2000" b="0" i="0" u="none" strike="noStrike" kern="0" cap="none" spc="0" normalizeH="0" baseline="0" noProof="0" dirty="0">
                <a:ln>
                  <a:noFill/>
                </a:ln>
                <a:solidFill>
                  <a:prstClr val="black"/>
                </a:solidFill>
                <a:effectLst/>
                <a:uLnTx/>
                <a:uFillTx/>
                <a:ea typeface="阿里巴巴普惠体" panose="00020600040101010101"/>
              </a:rPr>
              <a:t>Spring</a:t>
            </a:r>
            <a:r>
              <a:rPr kumimoji="1" lang="zh-CN" altLang="en-US" sz="2000" b="0" i="0" u="none" strike="noStrike" kern="0" cap="none" spc="0" normalizeH="0" baseline="0" noProof="0" dirty="0">
                <a:ln>
                  <a:noFill/>
                </a:ln>
                <a:solidFill>
                  <a:prstClr val="black"/>
                </a:solidFill>
                <a:effectLst/>
                <a:uLnTx/>
                <a:uFillTx/>
                <a:ea typeface="阿里巴巴普惠体" panose="00020600040101010101"/>
              </a:rPr>
              <a:t>框架的基本功能，主要组件是</a:t>
            </a:r>
            <a:r>
              <a:rPr kumimoji="1" lang="en-US" altLang="zh-CN" sz="2000" b="0" i="0" u="none" strike="noStrike" kern="0" cap="none" spc="0" normalizeH="0" baseline="0" noProof="0" dirty="0">
                <a:ln>
                  <a:noFill/>
                </a:ln>
                <a:solidFill>
                  <a:prstClr val="black"/>
                </a:solidFill>
                <a:effectLst/>
                <a:uLnTx/>
                <a:uFillTx/>
                <a:ea typeface="阿里巴巴普惠体" panose="00020600040101010101"/>
              </a:rPr>
              <a:t> </a:t>
            </a:r>
            <a:r>
              <a:rPr kumimoji="1" lang="en-US" altLang="zh-CN" sz="2000" b="0" i="0" u="none" strike="noStrike" kern="0" cap="none" spc="0" normalizeH="0" baseline="0" noProof="0" dirty="0" err="1">
                <a:ln>
                  <a:noFill/>
                </a:ln>
                <a:solidFill>
                  <a:prstClr val="black"/>
                </a:solidFill>
                <a:effectLst/>
                <a:uLnTx/>
                <a:uFillTx/>
                <a:ea typeface="阿里巴巴普惠体" panose="00020600040101010101"/>
              </a:rPr>
              <a:t>BeanFactory</a:t>
            </a:r>
            <a:r>
              <a:rPr kumimoji="1" lang="zh-CN" altLang="en-US" sz="2000" b="0" i="0" u="none" strike="noStrike" kern="0" cap="none" spc="0" normalizeH="0" baseline="0" noProof="0" dirty="0">
                <a:ln>
                  <a:noFill/>
                </a:ln>
                <a:solidFill>
                  <a:prstClr val="black"/>
                </a:solidFill>
                <a:effectLst/>
                <a:uLnTx/>
                <a:uFillTx/>
                <a:ea typeface="阿里巴巴普惠体" panose="00020600040101010101"/>
              </a:rPr>
              <a:t>，使用控制反转 （</a:t>
            </a:r>
            <a:r>
              <a:rPr kumimoji="1" lang="en-US" altLang="zh-CN" sz="2000" b="0" i="0" u="none" strike="noStrike" kern="0" cap="none" spc="0" normalizeH="0" baseline="0" noProof="0" dirty="0">
                <a:ln>
                  <a:noFill/>
                </a:ln>
                <a:solidFill>
                  <a:prstClr val="black"/>
                </a:solidFill>
                <a:effectLst/>
                <a:uLnTx/>
                <a:uFillTx/>
                <a:ea typeface="阿里巴巴普惠体" panose="00020600040101010101"/>
              </a:rPr>
              <a:t>IOC</a:t>
            </a:r>
            <a:r>
              <a:rPr kumimoji="1" lang="zh-CN" altLang="en-US" sz="2000" b="0" i="0" u="none" strike="noStrike" kern="0" cap="none" spc="0" normalizeH="0" baseline="0" noProof="0" dirty="0">
                <a:ln>
                  <a:noFill/>
                </a:ln>
                <a:solidFill>
                  <a:prstClr val="black"/>
                </a:solidFill>
                <a:effectLst/>
                <a:uLnTx/>
                <a:uFillTx/>
                <a:ea typeface="阿里巴巴普惠体" panose="00020600040101010101"/>
              </a:rPr>
              <a:t>） 模式将应用程序的配置和依赖性规范与说明与实际的应用程序代码分开。</a:t>
            </a:r>
          </a:p>
        </p:txBody>
      </p:sp>
      <p:graphicFrame>
        <p:nvGraphicFramePr>
          <p:cNvPr id="5" name="图示 4">
            <a:extLst>
              <a:ext uri="{FF2B5EF4-FFF2-40B4-BE49-F238E27FC236}">
                <a16:creationId xmlns:a16="http://schemas.microsoft.com/office/drawing/2014/main" id="{51373363-9858-D7B9-7196-3AF8321249CC}"/>
              </a:ext>
            </a:extLst>
          </p:cNvPr>
          <p:cNvGraphicFramePr/>
          <p:nvPr>
            <p:extLst>
              <p:ext uri="{D42A27DB-BD31-4B8C-83A1-F6EECF244321}">
                <p14:modId xmlns:p14="http://schemas.microsoft.com/office/powerpoint/2010/main" val="1086798974"/>
              </p:ext>
            </p:extLst>
          </p:nvPr>
        </p:nvGraphicFramePr>
        <p:xfrm>
          <a:off x="1981016" y="2863814"/>
          <a:ext cx="7405718" cy="1817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a:extLst>
              <a:ext uri="{FF2B5EF4-FFF2-40B4-BE49-F238E27FC236}">
                <a16:creationId xmlns:a16="http://schemas.microsoft.com/office/drawing/2014/main" id="{AFCF1ED6-E7FA-1E15-4AC9-CC0BE6899794}"/>
              </a:ext>
            </a:extLst>
          </p:cNvPr>
          <p:cNvSpPr/>
          <p:nvPr/>
        </p:nvSpPr>
        <p:spPr>
          <a:xfrm>
            <a:off x="4228790" y="5006954"/>
            <a:ext cx="2610010" cy="369332"/>
          </a:xfrm>
          <a:prstGeom prst="rect">
            <a:avLst/>
          </a:prstGeom>
          <a:solidFill>
            <a:sysClr val="window" lastClr="FFFFFF"/>
          </a:solidFill>
          <a:ln w="25400" cap="flat" cmpd="sng" algn="ctr">
            <a:solidFill>
              <a:srgbClr val="4BACC6"/>
            </a:solidFill>
            <a:prstDash val="soli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依赖注入的</a:t>
            </a:r>
            <a:r>
              <a:rPr kumimoji="0" lang="en-US" sz="1800" b="0" i="0" u="none" strike="noStrike" kern="0" cap="none" spc="0" normalizeH="0" baseline="0" noProof="0" dirty="0">
                <a:ln>
                  <a:noFill/>
                </a:ln>
                <a:solidFill>
                  <a:prstClr val="black"/>
                </a:solidFill>
                <a:effectLst/>
                <a:uLnTx/>
                <a:uFillTx/>
                <a:latin typeface="Calibri"/>
                <a:ea typeface="+mn-ea"/>
                <a:cs typeface="+mn-cs"/>
              </a:rPr>
              <a:t>3</a:t>
            </a: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种实现类型</a:t>
            </a:r>
          </a:p>
        </p:txBody>
      </p:sp>
      <p:sp>
        <p:nvSpPr>
          <p:cNvPr id="7" name="TextBox 9">
            <a:extLst>
              <a:ext uri="{FF2B5EF4-FFF2-40B4-BE49-F238E27FC236}">
                <a16:creationId xmlns:a16="http://schemas.microsoft.com/office/drawing/2014/main" id="{45C6481D-DE9D-96AE-081A-41C38E9B6227}"/>
              </a:ext>
            </a:extLst>
          </p:cNvPr>
          <p:cNvSpPr txBox="1"/>
          <p:nvPr/>
        </p:nvSpPr>
        <p:spPr>
          <a:xfrm>
            <a:off x="3195462" y="5709192"/>
            <a:ext cx="1107996" cy="369332"/>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接口注入</a:t>
            </a:r>
          </a:p>
        </p:txBody>
      </p:sp>
      <p:sp>
        <p:nvSpPr>
          <p:cNvPr id="8" name="矩形 7">
            <a:extLst>
              <a:ext uri="{FF2B5EF4-FFF2-40B4-BE49-F238E27FC236}">
                <a16:creationId xmlns:a16="http://schemas.microsoft.com/office/drawing/2014/main" id="{4A1D17AE-18FC-2C1F-12D7-1CB38CD70493}"/>
              </a:ext>
            </a:extLst>
          </p:cNvPr>
          <p:cNvSpPr/>
          <p:nvPr/>
        </p:nvSpPr>
        <p:spPr>
          <a:xfrm>
            <a:off x="4927730" y="5721334"/>
            <a:ext cx="1210011" cy="369332"/>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Setter</a:t>
            </a: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注入</a:t>
            </a:r>
          </a:p>
        </p:txBody>
      </p:sp>
      <p:sp>
        <p:nvSpPr>
          <p:cNvPr id="9" name="矩形 8">
            <a:extLst>
              <a:ext uri="{FF2B5EF4-FFF2-40B4-BE49-F238E27FC236}">
                <a16:creationId xmlns:a16="http://schemas.microsoft.com/office/drawing/2014/main" id="{58E06F2D-7354-B45F-A7AA-565796487B18}"/>
              </a:ext>
            </a:extLst>
          </p:cNvPr>
          <p:cNvSpPr/>
          <p:nvPr/>
        </p:nvSpPr>
        <p:spPr>
          <a:xfrm>
            <a:off x="6981676" y="5709192"/>
            <a:ext cx="1338828" cy="369332"/>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构造器注入</a:t>
            </a:r>
          </a:p>
        </p:txBody>
      </p:sp>
      <p:cxnSp>
        <p:nvCxnSpPr>
          <p:cNvPr id="10" name="肘形连接符 15">
            <a:extLst>
              <a:ext uri="{FF2B5EF4-FFF2-40B4-BE49-F238E27FC236}">
                <a16:creationId xmlns:a16="http://schemas.microsoft.com/office/drawing/2014/main" id="{EB76F8AB-FDEC-D1A4-CE1C-C7756CFA5E52}"/>
              </a:ext>
            </a:extLst>
          </p:cNvPr>
          <p:cNvCxnSpPr>
            <a:stCxn id="6" idx="2"/>
            <a:endCxn id="7" idx="0"/>
          </p:cNvCxnSpPr>
          <p:nvPr/>
        </p:nvCxnSpPr>
        <p:spPr>
          <a:xfrm rot="5400000">
            <a:off x="4475175" y="4650572"/>
            <a:ext cx="332906" cy="1784335"/>
          </a:xfrm>
          <a:prstGeom prst="bentConnector3">
            <a:avLst>
              <a:gd name="adj1" fmla="val 50000"/>
            </a:avLst>
          </a:prstGeom>
          <a:noFill/>
          <a:ln w="12700" cap="flat" cmpd="sng" algn="ctr">
            <a:solidFill>
              <a:sysClr val="windowText" lastClr="000000"/>
            </a:solidFill>
            <a:prstDash val="solid"/>
            <a:tailEnd type="triangle"/>
          </a:ln>
          <a:effectLst/>
        </p:spPr>
      </p:cxnSp>
      <p:cxnSp>
        <p:nvCxnSpPr>
          <p:cNvPr id="11" name="肘形连接符 17">
            <a:extLst>
              <a:ext uri="{FF2B5EF4-FFF2-40B4-BE49-F238E27FC236}">
                <a16:creationId xmlns:a16="http://schemas.microsoft.com/office/drawing/2014/main" id="{FF92B636-6DE6-71CC-7BB7-AF19800E34DB}"/>
              </a:ext>
            </a:extLst>
          </p:cNvPr>
          <p:cNvCxnSpPr>
            <a:stCxn id="6" idx="2"/>
            <a:endCxn id="9" idx="0"/>
          </p:cNvCxnSpPr>
          <p:nvPr/>
        </p:nvCxnSpPr>
        <p:spPr>
          <a:xfrm rot="16200000" flipH="1">
            <a:off x="6425989" y="4484091"/>
            <a:ext cx="332906" cy="2117295"/>
          </a:xfrm>
          <a:prstGeom prst="bentConnector3">
            <a:avLst>
              <a:gd name="adj1" fmla="val 50000"/>
            </a:avLst>
          </a:prstGeom>
          <a:noFill/>
          <a:ln w="12700" cap="flat" cmpd="sng" algn="ctr">
            <a:solidFill>
              <a:sysClr val="windowText" lastClr="000000"/>
            </a:solidFill>
            <a:prstDash val="solid"/>
            <a:tailEnd type="triangle"/>
          </a:ln>
          <a:effectLst/>
        </p:spPr>
      </p:cxnSp>
      <p:cxnSp>
        <p:nvCxnSpPr>
          <p:cNvPr id="12" name="肘形连接符 19">
            <a:extLst>
              <a:ext uri="{FF2B5EF4-FFF2-40B4-BE49-F238E27FC236}">
                <a16:creationId xmlns:a16="http://schemas.microsoft.com/office/drawing/2014/main" id="{30A32ABF-29FD-A7E3-0B90-8DC41D3BCD78}"/>
              </a:ext>
            </a:extLst>
          </p:cNvPr>
          <p:cNvCxnSpPr>
            <a:stCxn id="6" idx="2"/>
            <a:endCxn id="8" idx="0"/>
          </p:cNvCxnSpPr>
          <p:nvPr/>
        </p:nvCxnSpPr>
        <p:spPr>
          <a:xfrm rot="5400000">
            <a:off x="5360742" y="5548281"/>
            <a:ext cx="345048" cy="1059"/>
          </a:xfrm>
          <a:prstGeom prst="bentConnector3">
            <a:avLst>
              <a:gd name="adj1" fmla="val 50000"/>
            </a:avLst>
          </a:prstGeom>
          <a:noFill/>
          <a:ln w="12700" cap="flat" cmpd="sng" algn="ctr">
            <a:solidFill>
              <a:sysClr val="windowText" lastClr="000000"/>
            </a:solidFill>
            <a:prstDash val="solid"/>
            <a:tailEnd type="triangle"/>
          </a:ln>
          <a:effectLst/>
        </p:spPr>
      </p:cxnSp>
    </p:spTree>
    <p:extLst>
      <p:ext uri="{BB962C8B-B14F-4D97-AF65-F5344CB8AC3E}">
        <p14:creationId xmlns:p14="http://schemas.microsoft.com/office/powerpoint/2010/main" val="394297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57F1DD84-5687-0715-AC57-74CD8D4F0F14}"/>
              </a:ext>
            </a:extLst>
          </p:cNvPr>
          <p:cNvSpPr txBox="1">
            <a:spLocks/>
          </p:cNvSpPr>
          <p:nvPr/>
        </p:nvSpPr>
        <p:spPr>
          <a:xfrm>
            <a:off x="538493" y="369770"/>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AD2A26"/>
                </a:solidFill>
                <a:effectLst/>
                <a:uLnTx/>
                <a:uFillTx/>
                <a:ea typeface="Alibaba PuHuiTi Medium" pitchFamily="18" charset="-122"/>
              </a:rPr>
              <a:t>Spring</a:t>
            </a:r>
            <a:r>
              <a:rPr kumimoji="0" lang="zh-CN" altLang="en-US" sz="3200" b="0" i="0" u="none" strike="noStrike" kern="1200" cap="none" spc="0" normalizeH="0" baseline="0" noProof="0" dirty="0">
                <a:ln>
                  <a:noFill/>
                </a:ln>
                <a:solidFill>
                  <a:srgbClr val="AD2A26"/>
                </a:solidFill>
                <a:effectLst/>
                <a:uLnTx/>
                <a:uFillTx/>
                <a:ea typeface="Alibaba PuHuiTi Medium" pitchFamily="18" charset="-122"/>
              </a:rPr>
              <a:t>概述</a:t>
            </a:r>
            <a:endParaRPr kumimoji="0" lang="en-US" altLang="en-US" sz="3200" b="0" i="0" u="none" strike="noStrike" kern="1200" cap="none" spc="0" normalizeH="0" baseline="0" noProof="0" dirty="0">
              <a:ln>
                <a:noFill/>
              </a:ln>
              <a:solidFill>
                <a:srgbClr val="AD2A26"/>
              </a:solidFill>
              <a:effectLst/>
              <a:uLnTx/>
              <a:uFillTx/>
              <a:ea typeface="Alibaba PuHuiTi Medium" pitchFamily="18" charset="-122"/>
            </a:endParaRPr>
          </a:p>
        </p:txBody>
      </p:sp>
      <p:pic>
        <p:nvPicPr>
          <p:cNvPr id="12" name="Picture 2">
            <a:extLst>
              <a:ext uri="{FF2B5EF4-FFF2-40B4-BE49-F238E27FC236}">
                <a16:creationId xmlns:a16="http://schemas.microsoft.com/office/drawing/2014/main" id="{F4E2D377-7816-DA97-3282-EC0A95918CEE}"/>
              </a:ext>
            </a:extLst>
          </p:cNvPr>
          <p:cNvPicPr>
            <a:picLocks noChangeAspect="1" noChangeArrowheads="1"/>
          </p:cNvPicPr>
          <p:nvPr/>
        </p:nvPicPr>
        <p:blipFill>
          <a:blip r:embed="rId2"/>
          <a:srcRect/>
          <a:stretch>
            <a:fillRect/>
          </a:stretch>
        </p:blipFill>
        <p:spPr bwMode="auto">
          <a:xfrm>
            <a:off x="337278" y="3565780"/>
            <a:ext cx="5324719" cy="2722594"/>
          </a:xfrm>
          <a:prstGeom prst="rect">
            <a:avLst/>
          </a:prstGeom>
          <a:noFill/>
          <a:ln w="9525">
            <a:noFill/>
            <a:miter lim="800000"/>
            <a:headEnd/>
            <a:tailEnd/>
          </a:ln>
        </p:spPr>
      </p:pic>
      <p:sp>
        <p:nvSpPr>
          <p:cNvPr id="13" name="矩形 12">
            <a:extLst>
              <a:ext uri="{FF2B5EF4-FFF2-40B4-BE49-F238E27FC236}">
                <a16:creationId xmlns:a16="http://schemas.microsoft.com/office/drawing/2014/main" id="{38D80608-2247-DA43-190B-4D3957389449}"/>
              </a:ext>
            </a:extLst>
          </p:cNvPr>
          <p:cNvSpPr/>
          <p:nvPr/>
        </p:nvSpPr>
        <p:spPr>
          <a:xfrm>
            <a:off x="229849" y="1978702"/>
            <a:ext cx="5262700" cy="1200329"/>
          </a:xfrm>
          <a:prstGeom prst="rect">
            <a:avLst/>
          </a:prstGeom>
        </p:spPr>
        <p:txBody>
          <a:bodyPr wrap="square">
            <a:spAutoFit/>
          </a:bodyPr>
          <a:lstStyle/>
          <a:p>
            <a:r>
              <a:rPr lang="en-US" sz="2400" dirty="0">
                <a:solidFill>
                  <a:prstClr val="black"/>
                </a:solidFill>
                <a:latin typeface="Calibri"/>
              </a:rPr>
              <a:t>Spring</a:t>
            </a:r>
            <a:r>
              <a:rPr lang="zh-CN" altLang="en-US" sz="2400" dirty="0">
                <a:solidFill>
                  <a:prstClr val="black"/>
                </a:solidFill>
                <a:latin typeface="Calibri"/>
                <a:ea typeface="宋体" panose="02010600030101010101" pitchFamily="2" charset="-122"/>
              </a:rPr>
              <a:t>提供了一套抽象的</a:t>
            </a:r>
            <a:r>
              <a:rPr lang="en-US" sz="2400" dirty="0">
                <a:solidFill>
                  <a:prstClr val="black"/>
                </a:solidFill>
                <a:latin typeface="Calibri"/>
              </a:rPr>
              <a:t>DAO</a:t>
            </a:r>
            <a:r>
              <a:rPr lang="zh-CN" altLang="en-US" sz="2400" dirty="0">
                <a:solidFill>
                  <a:prstClr val="black"/>
                </a:solidFill>
                <a:latin typeface="Calibri"/>
                <a:ea typeface="宋体" panose="02010600030101010101" pitchFamily="2" charset="-122"/>
              </a:rPr>
              <a:t>类供开发人员扩展，这有利于以统一的方式操作各种</a:t>
            </a:r>
            <a:r>
              <a:rPr lang="en-US" sz="2400" dirty="0">
                <a:solidFill>
                  <a:prstClr val="black"/>
                </a:solidFill>
                <a:latin typeface="Calibri"/>
              </a:rPr>
              <a:t>DAO</a:t>
            </a:r>
            <a:r>
              <a:rPr lang="zh-CN" altLang="en-US" sz="2400" dirty="0">
                <a:solidFill>
                  <a:prstClr val="black"/>
                </a:solidFill>
                <a:latin typeface="Calibri"/>
                <a:ea typeface="宋体" panose="02010600030101010101" pitchFamily="2" charset="-122"/>
              </a:rPr>
              <a:t>技术</a:t>
            </a:r>
            <a:r>
              <a:rPr lang="zh-CN" altLang="en-US" sz="2000" dirty="0">
                <a:solidFill>
                  <a:prstClr val="black"/>
                </a:solidFill>
                <a:latin typeface="Calibri"/>
                <a:ea typeface="宋体" panose="02010600030101010101" pitchFamily="2" charset="-122"/>
              </a:rPr>
              <a:t>，</a:t>
            </a:r>
          </a:p>
        </p:txBody>
      </p:sp>
      <p:graphicFrame>
        <p:nvGraphicFramePr>
          <p:cNvPr id="14" name="图示 13">
            <a:extLst>
              <a:ext uri="{FF2B5EF4-FFF2-40B4-BE49-F238E27FC236}">
                <a16:creationId xmlns:a16="http://schemas.microsoft.com/office/drawing/2014/main" id="{EDE795E3-84DE-46AA-A00D-57869744BEA4}"/>
              </a:ext>
            </a:extLst>
          </p:cNvPr>
          <p:cNvGraphicFramePr/>
          <p:nvPr>
            <p:extLst>
              <p:ext uri="{D42A27DB-BD31-4B8C-83A1-F6EECF244321}">
                <p14:modId xmlns:p14="http://schemas.microsoft.com/office/powerpoint/2010/main" val="2561961746"/>
              </p:ext>
            </p:extLst>
          </p:nvPr>
        </p:nvGraphicFramePr>
        <p:xfrm>
          <a:off x="5817787" y="2016177"/>
          <a:ext cx="6144364" cy="4472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24379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12118</TotalTime>
  <Words>2492</Words>
  <Application>Microsoft Office PowerPoint</Application>
  <PresentationFormat>宽屏</PresentationFormat>
  <Paragraphs>322</Paragraphs>
  <Slides>40</Slides>
  <Notes>11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40</vt:i4>
      </vt:variant>
    </vt:vector>
  </HeadingPairs>
  <TitlesOfParts>
    <vt:vector size="58" baseType="lpstr">
      <vt:lpstr>Alibaba PuHuiTi Medium</vt:lpstr>
      <vt:lpstr>Alibaba PuHuiTi R</vt:lpstr>
      <vt:lpstr>-apple-system</vt:lpstr>
      <vt:lpstr>阿里巴巴普惠体</vt:lpstr>
      <vt:lpstr>等线</vt:lpstr>
      <vt:lpstr>等线 Light</vt:lpstr>
      <vt:lpstr>黑体</vt:lpstr>
      <vt:lpstr>宋体</vt:lpstr>
      <vt:lpstr>微软雅黑</vt:lpstr>
      <vt:lpstr>Arial</vt:lpstr>
      <vt:lpstr>Calibri</vt:lpstr>
      <vt:lpstr>Courier New</vt:lpstr>
      <vt:lpstr>Lucida Sans Unicode</vt:lpstr>
      <vt:lpstr>Tahoma</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什么是线性结构(Linear Structure)？</dc:title>
  <dc:creator>He Xiaoyu</dc:creator>
  <cp:lastModifiedBy>e2232</cp:lastModifiedBy>
  <cp:revision>1198</cp:revision>
  <dcterms:created xsi:type="dcterms:W3CDTF">2022-10-08T06:09:03Z</dcterms:created>
  <dcterms:modified xsi:type="dcterms:W3CDTF">2023-11-13T01:55:44Z</dcterms:modified>
</cp:coreProperties>
</file>