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9" r:id="rId5"/>
    <p:sldId id="257" r:id="rId6"/>
    <p:sldId id="308" r:id="rId7"/>
    <p:sldId id="309" r:id="rId8"/>
    <p:sldId id="310" r:id="rId9"/>
    <p:sldId id="311" r:id="rId10"/>
    <p:sldId id="312" r:id="rId11"/>
    <p:sldId id="314" r:id="rId12"/>
    <p:sldId id="313" r:id="rId13"/>
  </p:sldIdLst>
  <p:sldSz cx="9144000" cy="6858000" type="screen4x3"/>
  <p:notesSz cx="6811963" cy="99425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56" autoAdjust="0"/>
    <p:restoredTop sz="98462" autoAdjust="0"/>
  </p:normalViewPr>
  <p:slideViewPr>
    <p:cSldViewPr snapToGrid="0" snapToObjects="1" showGuides="1">
      <p:cViewPr varScale="1">
        <p:scale>
          <a:sx n="157" d="100"/>
          <a:sy n="157" d="100"/>
        </p:scale>
        <p:origin x="-4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7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04.04.16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7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7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04.04.16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73637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7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Software Engineering and Design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2"/>
            <a:ext cx="6513884" cy="2130507"/>
          </a:xfrm>
        </p:spPr>
        <p:txBody>
          <a:bodyPr/>
          <a:lstStyle/>
          <a:p>
            <a:r>
              <a:rPr lang="en-US" dirty="0"/>
              <a:t>CS1 </a:t>
            </a:r>
            <a:r>
              <a:rPr lang="en-US" dirty="0" smtClean="0"/>
              <a:t>– Task 4 (Requirements Specification) </a:t>
            </a:r>
            <a:endParaRPr lang="en-US" dirty="0"/>
          </a:p>
          <a:p>
            <a:endParaRPr lang="en-US" dirty="0"/>
          </a:p>
          <a:p>
            <a:r>
              <a:rPr lang="en-US" sz="1400" dirty="0"/>
              <a:t>Sergii </a:t>
            </a:r>
            <a:r>
              <a:rPr lang="en-US" sz="1400" dirty="0" err="1"/>
              <a:t>Bilousov</a:t>
            </a:r>
            <a:endParaRPr lang="en-US" sz="1400" dirty="0"/>
          </a:p>
          <a:p>
            <a:r>
              <a:rPr lang="de-CH" sz="1400" dirty="0"/>
              <a:t>Denis Shevchenko</a:t>
            </a:r>
          </a:p>
          <a:p>
            <a:r>
              <a:rPr lang="de-CH" sz="1400" dirty="0"/>
              <a:t>Nicolas Schmid </a:t>
            </a:r>
          </a:p>
          <a:p>
            <a:r>
              <a:rPr lang="de-CH" sz="1400" dirty="0"/>
              <a:t>Christoph Sutter </a:t>
            </a:r>
          </a:p>
          <a:p>
            <a:r>
              <a:rPr lang="de-CH" sz="1400" dirty="0"/>
              <a:t>Karol Ugorcak</a:t>
            </a:r>
          </a:p>
          <a:p>
            <a:r>
              <a:rPr lang="de-CH" sz="1400" dirty="0"/>
              <a:t>Michel Hosmann</a:t>
            </a:r>
            <a:endParaRPr lang="en-US" sz="1400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Use</a:t>
            </a:r>
            <a:r>
              <a:rPr lang="de-DE" b="1" dirty="0" smtClean="0"/>
              <a:t>-Cases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Use-Case Diagram</a:t>
            </a:r>
            <a:endParaRPr lang="de-CH" dirty="0"/>
          </a:p>
        </p:txBody>
      </p:sp>
      <p:pic>
        <p:nvPicPr>
          <p:cNvPr id="4" name="Bild 3" descr="Use-C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71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8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System </a:t>
            </a:r>
            <a:r>
              <a:rPr lang="de-DE" b="1" dirty="0" err="1" smtClean="0"/>
              <a:t>Architecture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28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System </a:t>
            </a:r>
            <a:r>
              <a:rPr lang="de-CH" dirty="0" err="1" smtClean="0"/>
              <a:t>Architecture</a:t>
            </a:r>
            <a:endParaRPr lang="de-CH" dirty="0"/>
          </a:p>
        </p:txBody>
      </p:sp>
      <p:pic>
        <p:nvPicPr>
          <p:cNvPr id="2" name="Bild 1" descr="BFH System Architecture_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2" y="1096699"/>
            <a:ext cx="7773866" cy="47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3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Software Evolution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970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Software Evolution</a:t>
            </a:r>
            <a:endParaRPr lang="de-CH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15" y="969403"/>
            <a:ext cx="6293515" cy="49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4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Testing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7594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Testing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468000" y="1403678"/>
            <a:ext cx="6108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- </a:t>
            </a:r>
            <a:r>
              <a:rPr lang="de-DE" b="1" dirty="0" err="1" smtClean="0"/>
              <a:t>Functional</a:t>
            </a:r>
            <a:r>
              <a:rPr lang="de-DE" b="1" dirty="0" smtClean="0"/>
              <a:t> </a:t>
            </a:r>
            <a:r>
              <a:rPr lang="de-DE" b="1" dirty="0" err="1" smtClean="0"/>
              <a:t>testing</a:t>
            </a:r>
            <a:r>
              <a:rPr lang="de-DE" b="1" dirty="0" smtClean="0"/>
              <a:t> / Unit </a:t>
            </a:r>
            <a:r>
              <a:rPr lang="de-DE" b="1" dirty="0" err="1" smtClean="0"/>
              <a:t>testing</a:t>
            </a:r>
            <a:endParaRPr lang="de-DE" b="1" dirty="0" smtClean="0"/>
          </a:p>
          <a:p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- </a:t>
            </a:r>
            <a:r>
              <a:rPr lang="de-DE" b="1" dirty="0" err="1" smtClean="0"/>
              <a:t>Usability</a:t>
            </a:r>
            <a:r>
              <a:rPr lang="de-DE" b="1" dirty="0" smtClean="0"/>
              <a:t> </a:t>
            </a:r>
            <a:r>
              <a:rPr lang="de-DE" b="1" dirty="0" err="1" smtClean="0"/>
              <a:t>testing</a:t>
            </a:r>
            <a:endParaRPr lang="de-DE" b="1" dirty="0" smtClean="0"/>
          </a:p>
          <a:p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- </a:t>
            </a:r>
            <a:r>
              <a:rPr lang="de-DE" b="1" dirty="0" smtClean="0"/>
              <a:t>Security </a:t>
            </a:r>
            <a:r>
              <a:rPr lang="de-DE" b="1" dirty="0" err="1" smtClean="0"/>
              <a:t>testing</a:t>
            </a:r>
            <a:endParaRPr lang="de-DE" b="1" dirty="0" smtClean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229" y="2380241"/>
            <a:ext cx="1316361" cy="728386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383" y="3205677"/>
            <a:ext cx="3037949" cy="101265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766" y="1108090"/>
            <a:ext cx="17018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17294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2258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5CB67779-C189-49ED-9BF9-68381C9466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4025D8-06FF-435D-84DB-053B2771B6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AA8D20-5682-401D-8229-39FEBC5A5187}">
  <ds:schemaRefs>
    <ds:schemaRef ds:uri="http://schemas.microsoft.com/office/2006/documentManagement/types"/>
    <ds:schemaRef ds:uri="f6f68f68-5570-446d-b1e6-2310e70d83d3"/>
    <ds:schemaRef ds:uri="http://schemas.microsoft.com/office/infopath/2007/PartnerControls"/>
    <ds:schemaRef ds:uri="http://purl.org/dc/elements/1.1/"/>
    <ds:schemaRef ds:uri="http://schemas.microsoft.com/office/2006/metadata/properties"/>
    <ds:schemaRef ds:uri="2551ef7e-3b29-44d1-a8ad-ef34c26bfc6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41</Words>
  <Application>Microsoft Macintosh PowerPoint</Application>
  <PresentationFormat>Bildschirmpräsentation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BFH_PPT_Vorlage</vt:lpstr>
      <vt:lpstr>Software Engineering and Design</vt:lpstr>
      <vt:lpstr>Use-Cases</vt:lpstr>
      <vt:lpstr>Use-Case Diagram</vt:lpstr>
      <vt:lpstr>System Architecture</vt:lpstr>
      <vt:lpstr>System Architecture</vt:lpstr>
      <vt:lpstr>Software Evolution</vt:lpstr>
      <vt:lpstr>Software Evolution</vt:lpstr>
      <vt:lpstr>Testing</vt:lpstr>
      <vt:lpstr>Testing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BFH_2015_de</dc:title>
  <dc:creator>Wacher Andrea</dc:creator>
  <cp:lastModifiedBy>Nicolas Schmid</cp:lastModifiedBy>
  <cp:revision>187</cp:revision>
  <cp:lastPrinted>2013-06-13T15:31:11Z</cp:lastPrinted>
  <dcterms:created xsi:type="dcterms:W3CDTF">2013-06-07T09:55:15Z</dcterms:created>
  <dcterms:modified xsi:type="dcterms:W3CDTF">2016-04-04T13:24:55Z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