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0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CS1 Task </a:t>
            </a:r>
            <a:r>
              <a:rPr lang="en-US" dirty="0" smtClean="0"/>
              <a:t>14: 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Blue</a:t>
            </a:r>
          </a:p>
          <a:p>
            <a:r>
              <a:rPr lang="en-US" dirty="0" smtClean="0"/>
              <a:t>DIENSTAG, 14.06.2016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 smtClean="0"/>
              <a:t>learnt</a:t>
            </a:r>
            <a:r>
              <a:rPr lang="de-DE" dirty="0" smtClean="0"/>
              <a:t> / Feedback : </a:t>
            </a:r>
            <a:r>
              <a:rPr lang="de-DE" dirty="0" err="1" smtClean="0"/>
              <a:t>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only 25% of final grade </a:t>
            </a:r>
            <a:r>
              <a:rPr lang="en-US" sz="3200" dirty="0" smtClean="0">
                <a:sym typeface="Wingdings"/>
              </a:rPr>
              <a:t> very high effort</a:t>
            </a:r>
          </a:p>
          <a:p>
            <a:r>
              <a:rPr lang="en-US" sz="3200" dirty="0" smtClean="0">
                <a:sym typeface="Wingdings"/>
              </a:rPr>
              <a:t>More “real-world” project appreciated (or something you can identify with…)</a:t>
            </a:r>
          </a:p>
          <a:p>
            <a:r>
              <a:rPr lang="en-US" sz="3200" dirty="0" smtClean="0">
                <a:sym typeface="Wingdings"/>
              </a:rPr>
              <a:t>Split group into designers/</a:t>
            </a:r>
            <a:r>
              <a:rPr lang="en-US" sz="3200" dirty="0" err="1" smtClean="0">
                <a:sym typeface="Wingdings"/>
              </a:rPr>
              <a:t>specifiers</a:t>
            </a:r>
            <a:r>
              <a:rPr lang="en-US" sz="3200" dirty="0" smtClean="0">
                <a:sym typeface="Wingdings"/>
              </a:rPr>
              <a:t> and developers starting with the beginning of the course 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6109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sz="3200" dirty="0" smtClean="0"/>
          </a:p>
          <a:p>
            <a:pPr marL="0" indent="0" algn="ctr">
              <a:buNone/>
            </a:pPr>
            <a:r>
              <a:rPr lang="en-US" sz="50000" dirty="0" smtClean="0"/>
              <a:t>?</a:t>
            </a:r>
            <a:endParaRPr lang="en-US" sz="50000" dirty="0"/>
          </a:p>
        </p:txBody>
      </p:sp>
    </p:spTree>
    <p:extLst>
      <p:ext uri="{BB962C8B-B14F-4D97-AF65-F5344CB8AC3E}">
        <p14:creationId xmlns:p14="http://schemas.microsoft.com/office/powerpoint/2010/main" val="123048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8922"/>
            <a:ext cx="9905998" cy="1194609"/>
          </a:xfrm>
        </p:spPr>
        <p:txBody>
          <a:bodyPr>
            <a:normAutofit/>
          </a:bodyPr>
          <a:lstStyle/>
          <a:p>
            <a:r>
              <a:rPr lang="en-US" dirty="0" smtClean="0"/>
              <a:t>Contributions &amp; Learnt</a:t>
            </a:r>
            <a:r>
              <a:rPr lang="en-US" dirty="0"/>
              <a:t>: </a:t>
            </a:r>
            <a:r>
              <a:rPr lang="en-US" dirty="0" err="1"/>
              <a:t>Sergii</a:t>
            </a:r>
            <a:r>
              <a:rPr lang="en-US" dirty="0"/>
              <a:t> </a:t>
            </a:r>
            <a:r>
              <a:rPr lang="en-US" dirty="0" err="1" smtClean="0"/>
              <a:t>Bilousov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141412" y="1433531"/>
            <a:ext cx="9905999" cy="49041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smtClean="0"/>
              <a:t>CONTRIBUTIONS:</a:t>
            </a:r>
          </a:p>
          <a:p>
            <a:r>
              <a:rPr lang="de-DE" dirty="0" smtClean="0"/>
              <a:t>Initial </a:t>
            </a:r>
            <a:r>
              <a:rPr lang="de-DE" dirty="0" err="1" smtClean="0"/>
              <a:t>commit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Navigator / Menu / Basic Layouts</a:t>
            </a:r>
          </a:p>
          <a:p>
            <a:r>
              <a:rPr lang="de-DE" dirty="0" smtClean="0"/>
              <a:t>Initial </a:t>
            </a:r>
            <a:r>
              <a:rPr lang="de-DE" dirty="0" err="1" smtClean="0"/>
              <a:t>entities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authentication</a:t>
            </a:r>
            <a:r>
              <a:rPr lang="de-DE" dirty="0" smtClean="0"/>
              <a:t> / </a:t>
            </a:r>
            <a:r>
              <a:rPr lang="de-DE" dirty="0" err="1" smtClean="0"/>
              <a:t>session</a:t>
            </a:r>
            <a:r>
              <a:rPr lang="de-DE" dirty="0" smtClean="0"/>
              <a:t> </a:t>
            </a:r>
            <a:r>
              <a:rPr lang="de-DE" dirty="0" err="1" smtClean="0"/>
              <a:t>manager</a:t>
            </a:r>
            <a:endParaRPr lang="de-DE" dirty="0" smtClean="0"/>
          </a:p>
          <a:p>
            <a:r>
              <a:rPr lang="de-DE" dirty="0" smtClean="0"/>
              <a:t>User </a:t>
            </a:r>
            <a:r>
              <a:rPr lang="de-DE" dirty="0" err="1" smtClean="0"/>
              <a:t>workflow</a:t>
            </a:r>
            <a:endParaRPr lang="de-DE" dirty="0" smtClean="0"/>
          </a:p>
          <a:p>
            <a:r>
              <a:rPr lang="de-DE" dirty="0" err="1" smtClean="0"/>
              <a:t>Bugfixes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Layout Fixes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members</a:t>
            </a:r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LEARNT:</a:t>
            </a:r>
          </a:p>
          <a:p>
            <a:r>
              <a:rPr lang="de-DE" dirty="0" smtClean="0"/>
              <a:t>Working in a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r>
              <a:rPr lang="de-DE" dirty="0" smtClean="0"/>
              <a:t> – </a:t>
            </a:r>
            <a:r>
              <a:rPr lang="de-DE" dirty="0" err="1" smtClean="0"/>
              <a:t>big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success</a:t>
            </a:r>
            <a:endParaRPr lang="de-DE" dirty="0" smtClean="0"/>
          </a:p>
          <a:p>
            <a:r>
              <a:rPr lang="de-DE" dirty="0" smtClean="0"/>
              <a:t>Design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necessarily</a:t>
            </a:r>
            <a:r>
              <a:rPr lang="de-DE" dirty="0" smtClean="0"/>
              <a:t> </a:t>
            </a:r>
            <a:r>
              <a:rPr lang="de-DE" dirty="0" err="1" smtClean="0"/>
              <a:t>matches</a:t>
            </a:r>
            <a:r>
              <a:rPr lang="de-DE" dirty="0" smtClean="0"/>
              <a:t> final </a:t>
            </a:r>
            <a:r>
              <a:rPr lang="de-DE" dirty="0" err="1" smtClean="0"/>
              <a:t>application</a:t>
            </a:r>
            <a:endParaRPr lang="de-DE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strict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customer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lead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iterations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9290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8922"/>
            <a:ext cx="9905998" cy="1194609"/>
          </a:xfrm>
        </p:spPr>
        <p:txBody>
          <a:bodyPr>
            <a:normAutofit/>
          </a:bodyPr>
          <a:lstStyle/>
          <a:p>
            <a:r>
              <a:rPr lang="en-US" dirty="0" smtClean="0"/>
              <a:t>Contributions &amp; Learnt</a:t>
            </a:r>
            <a:r>
              <a:rPr lang="en-US" dirty="0"/>
              <a:t>: </a:t>
            </a:r>
            <a:r>
              <a:rPr lang="en-US" dirty="0" smtClean="0"/>
              <a:t>Denis Shevchenko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141412" y="1433531"/>
            <a:ext cx="9905999" cy="4904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CONTRIBUTIONS:</a:t>
            </a:r>
          </a:p>
          <a:p>
            <a:r>
              <a:rPr lang="de-DE" dirty="0" err="1" smtClean="0"/>
              <a:t>Entities</a:t>
            </a:r>
            <a:r>
              <a:rPr lang="de-DE" dirty="0" smtClean="0"/>
              <a:t> (Database)</a:t>
            </a:r>
          </a:p>
          <a:p>
            <a:r>
              <a:rPr lang="de-DE" dirty="0" smtClean="0"/>
              <a:t> </a:t>
            </a:r>
            <a:r>
              <a:rPr lang="de-DE" dirty="0" err="1" smtClean="0"/>
              <a:t>google</a:t>
            </a:r>
            <a:r>
              <a:rPr lang="de-DE" dirty="0" smtClean="0"/>
              <a:t> </a:t>
            </a:r>
            <a:r>
              <a:rPr lang="de-DE" dirty="0" err="1" smtClean="0"/>
              <a:t>maps</a:t>
            </a:r>
            <a:r>
              <a:rPr lang="de-DE" dirty="0" smtClean="0"/>
              <a:t> route</a:t>
            </a:r>
          </a:p>
          <a:p>
            <a:r>
              <a:rPr lang="de-DE" dirty="0" err="1" smtClean="0"/>
              <a:t>calendar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LEARNT:</a:t>
            </a:r>
          </a:p>
          <a:p>
            <a:r>
              <a:rPr lang="de-DE" dirty="0" smtClean="0"/>
              <a:t>JPA</a:t>
            </a:r>
          </a:p>
          <a:p>
            <a:r>
              <a:rPr lang="de-DE" dirty="0" smtClean="0"/>
              <a:t>Google </a:t>
            </a:r>
            <a:r>
              <a:rPr lang="de-DE" dirty="0" err="1" smtClean="0"/>
              <a:t>Maps</a:t>
            </a:r>
            <a:r>
              <a:rPr lang="de-DE" dirty="0" smtClean="0"/>
              <a:t> API</a:t>
            </a:r>
          </a:p>
          <a:p>
            <a:r>
              <a:rPr lang="de-DE" dirty="0" err="1" smtClean="0"/>
              <a:t>vaadins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098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8922"/>
            <a:ext cx="9905998" cy="1194609"/>
          </a:xfrm>
        </p:spPr>
        <p:txBody>
          <a:bodyPr>
            <a:normAutofit/>
          </a:bodyPr>
          <a:lstStyle/>
          <a:p>
            <a:r>
              <a:rPr lang="en-US" dirty="0" smtClean="0"/>
              <a:t>Contributions &amp; Learnt</a:t>
            </a:r>
            <a:r>
              <a:rPr lang="en-US" dirty="0"/>
              <a:t>: </a:t>
            </a:r>
            <a:r>
              <a:rPr lang="en-US" dirty="0" smtClean="0"/>
              <a:t>Karol </a:t>
            </a:r>
            <a:r>
              <a:rPr lang="en-US" dirty="0" err="1" smtClean="0"/>
              <a:t>Ugorcak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141412" y="1433531"/>
            <a:ext cx="9905999" cy="4904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CONTRIBUTIONS:</a:t>
            </a:r>
          </a:p>
          <a:p>
            <a:r>
              <a:rPr lang="de-DE" dirty="0" smtClean="0"/>
              <a:t>Patient (Entity, View), </a:t>
            </a:r>
            <a:r>
              <a:rPr lang="de-DE" dirty="0" err="1" smtClean="0"/>
              <a:t>PatientList</a:t>
            </a:r>
            <a:r>
              <a:rPr lang="de-DE" dirty="0" smtClean="0"/>
              <a:t> (View)</a:t>
            </a:r>
          </a:p>
          <a:p>
            <a:pPr marL="0" indent="0">
              <a:buNone/>
            </a:pPr>
            <a:r>
              <a:rPr lang="de-DE" dirty="0" smtClean="0"/>
              <a:t> 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LEARNT:</a:t>
            </a:r>
          </a:p>
          <a:p>
            <a:r>
              <a:rPr lang="de-DE" dirty="0" err="1" smtClean="0"/>
              <a:t>Persistence</a:t>
            </a:r>
            <a:r>
              <a:rPr lang="de-DE" dirty="0" smtClean="0"/>
              <a:t>, </a:t>
            </a:r>
            <a:r>
              <a:rPr lang="de-DE" dirty="0" err="1" smtClean="0"/>
              <a:t>Entities</a:t>
            </a:r>
            <a:endParaRPr lang="de-DE" dirty="0" smtClean="0"/>
          </a:p>
          <a:p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err="1" smtClean="0"/>
              <a:t>Vaadin</a:t>
            </a:r>
            <a:endParaRPr lang="de-DE" dirty="0" smtClean="0"/>
          </a:p>
          <a:p>
            <a:r>
              <a:rPr lang="de-DE" dirty="0" smtClean="0"/>
              <a:t>SCRUM-</a:t>
            </a:r>
            <a:r>
              <a:rPr lang="de-DE" dirty="0" err="1" smtClean="0"/>
              <a:t>method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098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8922"/>
            <a:ext cx="9905998" cy="1194609"/>
          </a:xfrm>
        </p:spPr>
        <p:txBody>
          <a:bodyPr>
            <a:normAutofit/>
          </a:bodyPr>
          <a:lstStyle/>
          <a:p>
            <a:r>
              <a:rPr lang="en-US" dirty="0" smtClean="0"/>
              <a:t>Contributions &amp; Learnt</a:t>
            </a:r>
            <a:r>
              <a:rPr lang="en-US" dirty="0"/>
              <a:t>: </a:t>
            </a:r>
            <a:r>
              <a:rPr lang="en-US" dirty="0" smtClean="0"/>
              <a:t>Michel </a:t>
            </a:r>
            <a:r>
              <a:rPr lang="en-US" dirty="0" err="1" smtClean="0"/>
              <a:t>Hosmann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141412" y="1433531"/>
            <a:ext cx="9905999" cy="4904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CONTRIBUTIONS:</a:t>
            </a:r>
          </a:p>
          <a:p>
            <a:r>
              <a:rPr lang="de-DE" dirty="0" smtClean="0"/>
              <a:t>Drugs, </a:t>
            </a:r>
            <a:r>
              <a:rPr lang="de-DE" dirty="0" err="1" smtClean="0"/>
              <a:t>DrugOrder</a:t>
            </a:r>
            <a:r>
              <a:rPr lang="de-DE" dirty="0" smtClean="0"/>
              <a:t> (Model, View, Entity), </a:t>
            </a:r>
          </a:p>
          <a:p>
            <a:r>
              <a:rPr lang="de-DE" dirty="0" err="1" smtClean="0"/>
              <a:t>DrugCart</a:t>
            </a:r>
            <a:r>
              <a:rPr lang="de-DE" dirty="0" smtClean="0"/>
              <a:t>, send </a:t>
            </a:r>
            <a:r>
              <a:rPr lang="de-DE" dirty="0" err="1" smtClean="0"/>
              <a:t>DrugOrder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Email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LEARNT:</a:t>
            </a:r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(</a:t>
            </a:r>
            <a:r>
              <a:rPr lang="de-DE" dirty="0" err="1" smtClean="0"/>
              <a:t>should</a:t>
            </a:r>
            <a:r>
              <a:rPr lang="de-DE" dirty="0" smtClean="0"/>
              <a:t>)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err="1" smtClean="0"/>
              <a:t>How</a:t>
            </a:r>
            <a:r>
              <a:rPr lang="de-DE" dirty="0" smtClean="0"/>
              <a:t> Java </a:t>
            </a:r>
            <a:r>
              <a:rPr lang="de-DE" dirty="0" err="1" smtClean="0"/>
              <a:t>Persistence</a:t>
            </a:r>
            <a:r>
              <a:rPr lang="de-DE" dirty="0" smtClean="0"/>
              <a:t> API </a:t>
            </a:r>
            <a:r>
              <a:rPr lang="de-DE" dirty="0" err="1" smtClean="0"/>
              <a:t>works</a:t>
            </a:r>
            <a:endParaRPr lang="de-DE" dirty="0" smtClean="0"/>
          </a:p>
          <a:p>
            <a:r>
              <a:rPr lang="de-DE" dirty="0" smtClean="0"/>
              <a:t>...</a:t>
            </a:r>
            <a:r>
              <a:rPr lang="de-DE" dirty="0" err="1" smtClean="0"/>
              <a:t>never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Vaadin</a:t>
            </a:r>
            <a:r>
              <a:rPr lang="de-DE" dirty="0" smtClean="0"/>
              <a:t> </a:t>
            </a:r>
            <a:r>
              <a:rPr lang="de-DE" dirty="0" err="1" smtClean="0"/>
              <a:t>again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098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8922"/>
            <a:ext cx="9905998" cy="1194609"/>
          </a:xfrm>
        </p:spPr>
        <p:txBody>
          <a:bodyPr>
            <a:normAutofit/>
          </a:bodyPr>
          <a:lstStyle/>
          <a:p>
            <a:r>
              <a:rPr lang="en-US" dirty="0" smtClean="0"/>
              <a:t>Contributions &amp; Learnt</a:t>
            </a:r>
            <a:r>
              <a:rPr lang="en-US" dirty="0"/>
              <a:t>: </a:t>
            </a:r>
            <a:r>
              <a:rPr lang="en-US" dirty="0" err="1" smtClean="0"/>
              <a:t>Christoph</a:t>
            </a:r>
            <a:r>
              <a:rPr lang="en-US" dirty="0" smtClean="0"/>
              <a:t> </a:t>
            </a:r>
            <a:r>
              <a:rPr lang="en-US" dirty="0"/>
              <a:t>Sutter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141412" y="1433531"/>
            <a:ext cx="9905999" cy="4904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CONTRIBUTIONS</a:t>
            </a:r>
            <a:r>
              <a:rPr lang="de-DE" dirty="0" smtClean="0"/>
              <a:t>:</a:t>
            </a:r>
          </a:p>
          <a:p>
            <a:r>
              <a:rPr lang="de-DE" dirty="0" err="1" smtClean="0"/>
              <a:t>PatientVisitHistoryListView</a:t>
            </a:r>
            <a:r>
              <a:rPr lang="de-DE" dirty="0" smtClean="0"/>
              <a:t>, </a:t>
            </a:r>
            <a:r>
              <a:rPr lang="de-DE" dirty="0" err="1" smtClean="0"/>
              <a:t>EmergencyContactView</a:t>
            </a:r>
            <a:r>
              <a:rPr lang="de-DE" dirty="0" smtClean="0"/>
              <a:t>/Edit (</a:t>
            </a:r>
            <a:r>
              <a:rPr lang="de-DE" dirty="0" err="1" smtClean="0"/>
              <a:t>Model,View,Entity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LEARNT:</a:t>
            </a:r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Repositories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...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people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same Project</a:t>
            </a:r>
            <a:endParaRPr lang="de-DE" dirty="0"/>
          </a:p>
          <a:p>
            <a:r>
              <a:rPr lang="de-DE" dirty="0" err="1" smtClean="0"/>
              <a:t>How</a:t>
            </a:r>
            <a:r>
              <a:rPr lang="de-DE" dirty="0" smtClean="0"/>
              <a:t> a Project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structured</a:t>
            </a:r>
            <a:r>
              <a:rPr lang="de-DE" dirty="0" smtClean="0"/>
              <a:t> (</a:t>
            </a:r>
            <a:r>
              <a:rPr lang="de-DE" dirty="0" err="1" smtClean="0"/>
              <a:t>Scrum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API‘s</a:t>
            </a:r>
            <a:r>
              <a:rPr lang="de-DE" dirty="0" smtClean="0"/>
              <a:t> </a:t>
            </a:r>
            <a:r>
              <a:rPr lang="de-DE" dirty="0" err="1" smtClean="0"/>
              <a:t>isn‘t</a:t>
            </a:r>
            <a:r>
              <a:rPr lang="de-DE" dirty="0" smtClean="0"/>
              <a:t>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comfortable</a:t>
            </a:r>
            <a:r>
              <a:rPr lang="de-DE" dirty="0" smtClean="0"/>
              <a:t>, but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makes</a:t>
            </a:r>
            <a:r>
              <a:rPr lang="de-DE" dirty="0" smtClean="0"/>
              <a:t> </a:t>
            </a:r>
            <a:r>
              <a:rPr lang="de-DE" dirty="0" err="1" smtClean="0"/>
              <a:t>life</a:t>
            </a:r>
            <a:r>
              <a:rPr lang="de-DE" dirty="0" smtClean="0"/>
              <a:t> </a:t>
            </a:r>
            <a:r>
              <a:rPr lang="de-DE" dirty="0" err="1" smtClean="0"/>
              <a:t>easier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098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8922"/>
            <a:ext cx="9905998" cy="1194609"/>
          </a:xfrm>
        </p:spPr>
        <p:txBody>
          <a:bodyPr/>
          <a:lstStyle/>
          <a:p>
            <a:r>
              <a:rPr lang="en-US" dirty="0" smtClean="0"/>
              <a:t>Contributions &amp; Learnt: Nicolas </a:t>
            </a:r>
            <a:r>
              <a:rPr lang="en-US" dirty="0" err="1" smtClean="0"/>
              <a:t>Schmid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141412" y="1433531"/>
            <a:ext cx="9905999" cy="49041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CONTRIBUTIONS:</a:t>
            </a:r>
          </a:p>
          <a:p>
            <a:r>
              <a:rPr lang="de-DE" dirty="0" err="1" smtClean="0"/>
              <a:t>Persistence</a:t>
            </a:r>
            <a:r>
              <a:rPr lang="de-DE" dirty="0" smtClean="0"/>
              <a:t>, </a:t>
            </a:r>
            <a:r>
              <a:rPr lang="de-DE" dirty="0" err="1" smtClean="0"/>
              <a:t>Entities</a:t>
            </a:r>
            <a:r>
              <a:rPr lang="de-DE" dirty="0" smtClean="0"/>
              <a:t>, JPA</a:t>
            </a:r>
          </a:p>
          <a:p>
            <a:r>
              <a:rPr lang="de-DE" dirty="0" err="1" smtClean="0"/>
              <a:t>Generic</a:t>
            </a:r>
            <a:r>
              <a:rPr lang="de-DE" dirty="0" smtClean="0"/>
              <a:t> Models</a:t>
            </a:r>
          </a:p>
          <a:p>
            <a:r>
              <a:rPr lang="de-DE" dirty="0" smtClean="0"/>
              <a:t>Visits </a:t>
            </a:r>
            <a:r>
              <a:rPr lang="de-DE" dirty="0" err="1" smtClean="0"/>
              <a:t>view</a:t>
            </a:r>
            <a:endParaRPr lang="de-DE" dirty="0" smtClean="0"/>
          </a:p>
          <a:p>
            <a:r>
              <a:rPr lang="de-DE" dirty="0" err="1" smtClean="0"/>
              <a:t>MailService</a:t>
            </a:r>
            <a:r>
              <a:rPr lang="de-DE" dirty="0" smtClean="0"/>
              <a:t>, </a:t>
            </a:r>
            <a:r>
              <a:rPr lang="de-DE" dirty="0" err="1" smtClean="0"/>
              <a:t>Logging</a:t>
            </a:r>
            <a:r>
              <a:rPr lang="de-DE" dirty="0" smtClean="0"/>
              <a:t>, </a:t>
            </a:r>
            <a:r>
              <a:rPr lang="de-DE" dirty="0" err="1" smtClean="0"/>
              <a:t>Maven</a:t>
            </a:r>
            <a:r>
              <a:rPr lang="de-DE" dirty="0" smtClean="0"/>
              <a:t>,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setup</a:t>
            </a:r>
            <a:r>
              <a:rPr lang="de-DE" dirty="0" smtClean="0"/>
              <a:t>, ...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LEARNT:</a:t>
            </a:r>
          </a:p>
          <a:p>
            <a:r>
              <a:rPr lang="de-DE" dirty="0" smtClean="0"/>
              <a:t>GIT</a:t>
            </a:r>
          </a:p>
          <a:p>
            <a:r>
              <a:rPr lang="de-DE" dirty="0" err="1" smtClean="0"/>
              <a:t>Vaadin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22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 smtClean="0"/>
              <a:t>learnt</a:t>
            </a:r>
            <a:r>
              <a:rPr lang="de-DE" dirty="0" smtClean="0"/>
              <a:t>: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storyboard</a:t>
            </a:r>
            <a:r>
              <a:rPr lang="de-DE" dirty="0" smtClean="0"/>
              <a:t> </a:t>
            </a:r>
            <a:r>
              <a:rPr lang="de-DE" dirty="0"/>
              <a:t>↔ </a:t>
            </a:r>
            <a:r>
              <a:rPr lang="de-DE" dirty="0" err="1"/>
              <a:t>requirements</a:t>
            </a:r>
            <a:r>
              <a:rPr lang="de-DE" dirty="0"/>
              <a:t> ↔ design ↔ </a:t>
            </a:r>
            <a:r>
              <a:rPr lang="de-DE" dirty="0" err="1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Specifying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complete</a:t>
            </a:r>
            <a:r>
              <a:rPr lang="de-DE" dirty="0" smtClean="0"/>
              <a:t> different </a:t>
            </a:r>
            <a:r>
              <a:rPr lang="de-DE" dirty="0" err="1" smtClean="0"/>
              <a:t>thing</a:t>
            </a:r>
            <a:r>
              <a:rPr lang="de-DE" dirty="0" smtClean="0"/>
              <a:t>, </a:t>
            </a:r>
            <a:r>
              <a:rPr lang="de-DE" dirty="0" err="1" smtClean="0"/>
              <a:t>compared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implementing</a:t>
            </a:r>
            <a:endParaRPr lang="de-DE" dirty="0" smtClean="0"/>
          </a:p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doing</a:t>
            </a:r>
            <a:r>
              <a:rPr lang="de-DE" dirty="0" smtClean="0"/>
              <a:t> so, </a:t>
            </a:r>
            <a:r>
              <a:rPr lang="de-DE" dirty="0" err="1" smtClean="0"/>
              <a:t>even</a:t>
            </a:r>
            <a:r>
              <a:rPr lang="de-DE" dirty="0" smtClean="0"/>
              <a:t> a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turns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a </a:t>
            </a:r>
            <a:r>
              <a:rPr lang="de-DE" dirty="0" err="1" smtClean="0"/>
              <a:t>big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endParaRPr lang="de-DE" dirty="0" smtClean="0"/>
          </a:p>
          <a:p>
            <a:r>
              <a:rPr lang="de-DE" dirty="0" err="1" smtClean="0"/>
              <a:t>Learn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techniques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specify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76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 smtClean="0"/>
              <a:t>learnt</a:t>
            </a:r>
            <a:r>
              <a:rPr lang="de-DE" dirty="0" smtClean="0"/>
              <a:t>: </a:t>
            </a:r>
            <a:r>
              <a:rPr lang="de-DE" dirty="0" err="1" smtClean="0"/>
              <a:t>Scrum</a:t>
            </a:r>
            <a:r>
              <a:rPr lang="de-DE" dirty="0" smtClean="0"/>
              <a:t> </a:t>
            </a:r>
            <a:r>
              <a:rPr lang="de-DE" dirty="0" err="1" smtClean="0"/>
              <a:t>retrospective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Lucida Grande"/>
              <a:buChar char="+"/>
            </a:pPr>
            <a:r>
              <a:rPr lang="de-DE" dirty="0" smtClean="0"/>
              <a:t>„</a:t>
            </a:r>
            <a:r>
              <a:rPr lang="de-DE" dirty="0"/>
              <a:t>D</a:t>
            </a:r>
            <a:r>
              <a:rPr lang="de-DE" dirty="0" smtClean="0"/>
              <a:t>aily </a:t>
            </a:r>
            <a:r>
              <a:rPr lang="de-DE" dirty="0" err="1" smtClean="0"/>
              <a:t>updates</a:t>
            </a:r>
            <a:r>
              <a:rPr lang="de-DE" dirty="0" smtClean="0"/>
              <a:t>“</a:t>
            </a:r>
          </a:p>
          <a:p>
            <a:pPr lvl="1">
              <a:buFont typeface="Lucida Grande"/>
              <a:buChar char="+"/>
            </a:pPr>
            <a:r>
              <a:rPr lang="de-DE" dirty="0"/>
              <a:t> </a:t>
            </a:r>
            <a:r>
              <a:rPr lang="de-DE" dirty="0" smtClean="0"/>
              <a:t>immediate </a:t>
            </a:r>
            <a:r>
              <a:rPr lang="de-DE" dirty="0" err="1" smtClean="0"/>
              <a:t>feedback</a:t>
            </a:r>
            <a:endParaRPr lang="de-DE" dirty="0" smtClean="0"/>
          </a:p>
          <a:p>
            <a:pPr lvl="1">
              <a:buFont typeface="Lucida Grande"/>
              <a:buChar char="+"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>
              <a:buFont typeface="Lucida Grande"/>
              <a:buChar char="-"/>
            </a:pPr>
            <a:r>
              <a:rPr lang="de-DE" dirty="0" smtClean="0"/>
              <a:t>„expensive“ </a:t>
            </a:r>
            <a:r>
              <a:rPr lang="de-DE" dirty="0" err="1" smtClean="0"/>
              <a:t>administration</a:t>
            </a:r>
            <a:endParaRPr lang="de-DE" dirty="0" smtClean="0"/>
          </a:p>
          <a:p>
            <a:pPr lvl="1">
              <a:buFont typeface="Lucida Grande"/>
              <a:buChar char="-"/>
            </a:pPr>
            <a:r>
              <a:rPr lang="de-DE" dirty="0" err="1"/>
              <a:t>d</a:t>
            </a:r>
            <a:r>
              <a:rPr lang="de-DE" dirty="0" err="1" smtClean="0"/>
              <a:t>idn‘t</a:t>
            </a:r>
            <a:r>
              <a:rPr lang="de-DE" dirty="0" smtClean="0"/>
              <a:t> </a:t>
            </a:r>
            <a:r>
              <a:rPr lang="de-DE" dirty="0" err="1" smtClean="0"/>
              <a:t>learn</a:t>
            </a:r>
            <a:r>
              <a:rPr lang="de-DE" dirty="0" smtClean="0"/>
              <a:t> 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Scrum</a:t>
            </a:r>
            <a:r>
              <a:rPr lang="de-DE" dirty="0" smtClean="0"/>
              <a:t> (all </a:t>
            </a:r>
            <a:r>
              <a:rPr lang="de-DE" dirty="0" err="1" smtClean="0"/>
              <a:t>effort</a:t>
            </a:r>
            <a:r>
              <a:rPr lang="de-DE" dirty="0" smtClean="0"/>
              <a:t> was </a:t>
            </a:r>
            <a:r>
              <a:rPr lang="de-DE" dirty="0" err="1" smtClean="0"/>
              <a:t>put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/>
              <a:t>v</a:t>
            </a:r>
            <a:r>
              <a:rPr lang="de-DE" dirty="0" err="1" smtClean="0"/>
              <a:t>aadin</a:t>
            </a:r>
            <a:r>
              <a:rPr lang="de-DE" dirty="0" smtClean="0"/>
              <a:t>)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6073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56</TotalTime>
  <Words>352</Words>
  <Application>Microsoft Macintosh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Lucida Grande</vt:lpstr>
      <vt:lpstr>Trebuchet MS</vt:lpstr>
      <vt:lpstr>Tw Cen MT</vt:lpstr>
      <vt:lpstr>Wingdings</vt:lpstr>
      <vt:lpstr>Arial</vt:lpstr>
      <vt:lpstr>Circuit</vt:lpstr>
      <vt:lpstr> CS1 Task 14: FINAL PRESENTATION</vt:lpstr>
      <vt:lpstr>Contributions &amp; Learnt: Sergii Bilousov</vt:lpstr>
      <vt:lpstr>Contributions &amp; Learnt: Denis Shevchenko</vt:lpstr>
      <vt:lpstr>Contributions &amp; Learnt: Karol Ugorcak</vt:lpstr>
      <vt:lpstr>Contributions &amp; Learnt: Michel Hosmann</vt:lpstr>
      <vt:lpstr>Contributions &amp; Learnt: Christoph Sutter</vt:lpstr>
      <vt:lpstr>Contributions &amp; Learnt: Nicolas Schmid</vt:lpstr>
      <vt:lpstr>lessons learnt: storyboard ↔ requirements ↔ design ↔ implementation</vt:lpstr>
      <vt:lpstr>lessons learnt: Scrum retrospective</vt:lpstr>
      <vt:lpstr>lessons learnt / Feedback : Course</vt:lpstr>
      <vt:lpstr>Questions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CS1 Task 7: Domain Model and Sequence Diagram </dc:title>
  <dc:creator>Hosmann Michel [hosmm1]</dc:creator>
  <cp:lastModifiedBy>Hosmann Michel [hosmm1]</cp:lastModifiedBy>
  <cp:revision>26</cp:revision>
  <dcterms:created xsi:type="dcterms:W3CDTF">2016-04-18T14:25:11Z</dcterms:created>
  <dcterms:modified xsi:type="dcterms:W3CDTF">2016-06-14T15:55:41Z</dcterms:modified>
</cp:coreProperties>
</file>