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0"/>
  </p:normalViewPr>
  <p:slideViewPr>
    <p:cSldViewPr snapToGrid="0" snapToObjects="1">
      <p:cViewPr varScale="1">
        <p:scale>
          <a:sx n="95" d="100"/>
          <a:sy n="95" d="100"/>
        </p:scale>
        <p:origin x="200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CS1 Task 7: Domain Model and Sequence Diagram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Blue</a:t>
            </a:r>
          </a:p>
          <a:p>
            <a:r>
              <a:rPr lang="en-US" dirty="0" smtClean="0"/>
              <a:t>Montag, 18.04.2016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675"/>
            <a:ext cx="9905998" cy="1478570"/>
          </a:xfrm>
        </p:spPr>
        <p:txBody>
          <a:bodyPr/>
          <a:lstStyle/>
          <a:p>
            <a:r>
              <a:rPr lang="en-US" dirty="0" smtClean="0"/>
              <a:t>UML Domain Model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77" y="-272677"/>
            <a:ext cx="100584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30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675"/>
            <a:ext cx="9905998" cy="1478570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UML sequence </a:t>
            </a:r>
            <a:r>
              <a:rPr lang="en-US" dirty="0" smtClean="0"/>
              <a:t>diagram: Case 1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862" y="1751853"/>
            <a:ext cx="70231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27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675"/>
            <a:ext cx="9905998" cy="1478570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UML sequence </a:t>
            </a:r>
            <a:r>
              <a:rPr lang="en-US" dirty="0" smtClean="0"/>
              <a:t>diagram: Case 2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2" b="-10762"/>
          <a:stretch/>
        </p:blipFill>
        <p:spPr>
          <a:xfrm>
            <a:off x="812800" y="648000"/>
            <a:ext cx="10114844" cy="736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4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Overview</a:t>
            </a:r>
          </a:p>
          <a:p>
            <a:r>
              <a:rPr lang="en-US" sz="3200" dirty="0"/>
              <a:t>D</a:t>
            </a:r>
            <a:r>
              <a:rPr lang="en-US" sz="3200" dirty="0" smtClean="0"/>
              <a:t>ifferent perspectives</a:t>
            </a:r>
          </a:p>
          <a:p>
            <a:r>
              <a:rPr lang="en-US" sz="3200" dirty="0" smtClean="0"/>
              <a:t>Several implications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6478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107</TotalTime>
  <Words>14</Words>
  <Application>Microsoft Macintosh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Trebuchet MS</vt:lpstr>
      <vt:lpstr>Tw Cen MT</vt:lpstr>
      <vt:lpstr>Arial</vt:lpstr>
      <vt:lpstr>Circuit</vt:lpstr>
      <vt:lpstr> CS1 Task 7: Domain Model and Sequence Diagram </vt:lpstr>
      <vt:lpstr>UML Domain Model</vt:lpstr>
      <vt:lpstr> UML sequence diagram: Case 1</vt:lpstr>
      <vt:lpstr> UML sequence diagram: Case 2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CS1 Task 7: Domain Model and Sequence Diagram </dc:title>
  <dc:creator>Hosmann Michel [hosmm1]</dc:creator>
  <cp:lastModifiedBy>Hosmann Michel [hosmm1]</cp:lastModifiedBy>
  <cp:revision>5</cp:revision>
  <dcterms:created xsi:type="dcterms:W3CDTF">2016-04-18T14:25:11Z</dcterms:created>
  <dcterms:modified xsi:type="dcterms:W3CDTF">2016-04-18T16:13:10Z</dcterms:modified>
</cp:coreProperties>
</file>