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7" r:id="rId4"/>
    <p:sldId id="268" r:id="rId5"/>
    <p:sldId id="269" r:id="rId6"/>
    <p:sldId id="270" r:id="rId7"/>
    <p:sldId id="271" r:id="rId8"/>
    <p:sldId id="266" r:id="rId9"/>
    <p:sldId id="262" r:id="rId10"/>
    <p:sldId id="263" r:id="rId11"/>
    <p:sldId id="261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101" d="100"/>
          <a:sy n="101" d="100"/>
        </p:scale>
        <p:origin x="-9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14.06.16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14.06.16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CS1 Task </a:t>
            </a:r>
            <a:r>
              <a:rPr lang="en-US" dirty="0" smtClean="0"/>
              <a:t>14: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Blue</a:t>
            </a:r>
          </a:p>
          <a:p>
            <a:r>
              <a:rPr lang="en-US" dirty="0" smtClean="0"/>
              <a:t>DIENSTAG, 14.06.2016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 </a:t>
            </a:r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Lucida Grande"/>
              <a:buChar char="+"/>
            </a:pPr>
            <a:r>
              <a:rPr lang="de-DE" dirty="0" smtClean="0"/>
              <a:t>„</a:t>
            </a:r>
            <a:r>
              <a:rPr lang="de-DE" dirty="0"/>
              <a:t>D</a:t>
            </a:r>
            <a:r>
              <a:rPr lang="de-DE" dirty="0" smtClean="0"/>
              <a:t>aily </a:t>
            </a:r>
            <a:r>
              <a:rPr lang="de-DE" dirty="0" err="1" smtClean="0"/>
              <a:t>updates</a:t>
            </a:r>
            <a:r>
              <a:rPr lang="de-DE" dirty="0" smtClean="0"/>
              <a:t>“</a:t>
            </a:r>
          </a:p>
          <a:p>
            <a:pPr lvl="1">
              <a:buFont typeface="Lucida Grande"/>
              <a:buChar char="+"/>
            </a:pPr>
            <a:r>
              <a:rPr lang="de-DE" dirty="0"/>
              <a:t> </a:t>
            </a:r>
            <a:r>
              <a:rPr lang="de-DE" dirty="0" smtClean="0"/>
              <a:t>immediate </a:t>
            </a:r>
            <a:r>
              <a:rPr lang="de-DE" dirty="0" err="1" smtClean="0"/>
              <a:t>feedback</a:t>
            </a:r>
            <a:endParaRPr lang="de-DE" dirty="0" smtClean="0"/>
          </a:p>
          <a:p>
            <a:pPr lvl="1">
              <a:buFont typeface="Lucida Grande"/>
              <a:buChar char="+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>
              <a:buFont typeface="Lucida Grande"/>
              <a:buChar char="-"/>
            </a:pPr>
            <a:r>
              <a:rPr lang="de-DE" dirty="0" smtClean="0"/>
              <a:t>„expensive“ </a:t>
            </a:r>
            <a:r>
              <a:rPr lang="de-DE" dirty="0" err="1" smtClean="0"/>
              <a:t>administration</a:t>
            </a:r>
            <a:endParaRPr lang="de-DE" dirty="0" smtClean="0"/>
          </a:p>
          <a:p>
            <a:pPr lvl="1">
              <a:buFont typeface="Lucida Grande"/>
              <a:buChar char="-"/>
            </a:pPr>
            <a:r>
              <a:rPr lang="de-DE" dirty="0" err="1"/>
              <a:t>d</a:t>
            </a:r>
            <a:r>
              <a:rPr lang="de-DE" dirty="0" err="1" smtClean="0"/>
              <a:t>idn‘t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Scrum</a:t>
            </a:r>
            <a:r>
              <a:rPr lang="de-DE" dirty="0" smtClean="0"/>
              <a:t> (all </a:t>
            </a:r>
            <a:r>
              <a:rPr lang="de-DE" dirty="0" err="1" smtClean="0"/>
              <a:t>effort</a:t>
            </a:r>
            <a:r>
              <a:rPr lang="de-DE" dirty="0" smtClean="0"/>
              <a:t> was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Vaadin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07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 </a:t>
            </a:r>
            <a:r>
              <a:rPr lang="de-DE" dirty="0" err="1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Vaadin</a:t>
            </a:r>
            <a:endParaRPr lang="en-US" sz="3200" dirty="0" smtClean="0"/>
          </a:p>
          <a:p>
            <a:r>
              <a:rPr lang="en-US" sz="3200" dirty="0" err="1" smtClean="0"/>
              <a:t>Git</a:t>
            </a:r>
            <a:endParaRPr lang="en-US" sz="3200" dirty="0" smtClean="0"/>
          </a:p>
          <a:p>
            <a:r>
              <a:rPr lang="en-US" sz="3200" dirty="0" smtClean="0"/>
              <a:t>Hard to manage a team of 6 people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66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 / Feedback : </a:t>
            </a:r>
            <a:r>
              <a:rPr lang="de-DE" dirty="0" err="1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only 25% of final grade </a:t>
            </a:r>
            <a:r>
              <a:rPr lang="en-US" sz="3200" dirty="0" smtClean="0">
                <a:sym typeface="Wingdings"/>
              </a:rPr>
              <a:t> very high effort</a:t>
            </a:r>
          </a:p>
          <a:p>
            <a:r>
              <a:rPr lang="en-US" sz="3200" dirty="0" smtClean="0">
                <a:sym typeface="Wingdings"/>
              </a:rPr>
              <a:t>More “real-world” project appreciated</a:t>
            </a:r>
          </a:p>
          <a:p>
            <a:r>
              <a:rPr lang="en-US" sz="3200" dirty="0" smtClean="0">
                <a:sym typeface="Wingdings"/>
              </a:rPr>
              <a:t>Split group into designers/</a:t>
            </a:r>
            <a:r>
              <a:rPr lang="en-US" sz="3200" dirty="0" err="1" smtClean="0">
                <a:sym typeface="Wingdings"/>
              </a:rPr>
              <a:t>specifiers</a:t>
            </a:r>
            <a:r>
              <a:rPr lang="en-US" sz="3200" dirty="0" smtClean="0">
                <a:sym typeface="Wingdings"/>
              </a:rPr>
              <a:t> and developers starting with the beginning of the course 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109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3200" dirty="0" smtClean="0"/>
          </a:p>
          <a:p>
            <a:pPr marL="0" indent="0" algn="ctr">
              <a:buNone/>
            </a:pPr>
            <a:r>
              <a:rPr lang="en-US" sz="50000" dirty="0" smtClean="0"/>
              <a:t>?</a:t>
            </a:r>
            <a:endParaRPr lang="en-US" sz="50000" dirty="0"/>
          </a:p>
        </p:txBody>
      </p:sp>
    </p:spTree>
    <p:extLst>
      <p:ext uri="{BB962C8B-B14F-4D97-AF65-F5344CB8AC3E}">
        <p14:creationId xmlns:p14="http://schemas.microsoft.com/office/powerpoint/2010/main" val="123048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564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10" name="Bild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17" y="1463978"/>
            <a:ext cx="5962859" cy="48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err="1"/>
              <a:t>Sergii</a:t>
            </a:r>
            <a:r>
              <a:rPr lang="en-US" dirty="0"/>
              <a:t> </a:t>
            </a:r>
            <a:r>
              <a:rPr lang="en-US" dirty="0" err="1" smtClean="0"/>
              <a:t>Bilousov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...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9290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Denis Shevchenko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...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Karol </a:t>
            </a:r>
            <a:r>
              <a:rPr lang="en-US" dirty="0" err="1" smtClean="0"/>
              <a:t>Ugorcak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...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Michel </a:t>
            </a:r>
            <a:r>
              <a:rPr lang="en-US" dirty="0" err="1" smtClean="0"/>
              <a:t>Hosmann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...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err="1" smtClean="0"/>
              <a:t>Christoph</a:t>
            </a:r>
            <a:r>
              <a:rPr lang="en-US" dirty="0" smtClean="0"/>
              <a:t> </a:t>
            </a:r>
            <a:r>
              <a:rPr lang="en-US" dirty="0"/>
              <a:t>Sutter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...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/>
          <a:lstStyle/>
          <a:p>
            <a:r>
              <a:rPr lang="en-US" dirty="0" smtClean="0"/>
              <a:t>Contributions &amp; Learnt: Nicolas </a:t>
            </a:r>
            <a:r>
              <a:rPr lang="en-US" dirty="0" err="1" smtClean="0"/>
              <a:t>Schmid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err="1" smtClean="0"/>
              <a:t>Persistence</a:t>
            </a:r>
            <a:r>
              <a:rPr lang="de-DE" dirty="0" smtClean="0"/>
              <a:t>, </a:t>
            </a:r>
            <a:r>
              <a:rPr lang="de-DE" dirty="0" err="1" smtClean="0"/>
              <a:t>Entities</a:t>
            </a:r>
            <a:r>
              <a:rPr lang="de-DE" dirty="0" smtClean="0"/>
              <a:t>, JPA</a:t>
            </a:r>
          </a:p>
          <a:p>
            <a:r>
              <a:rPr lang="de-DE" dirty="0" err="1" smtClean="0"/>
              <a:t>Generic</a:t>
            </a:r>
            <a:r>
              <a:rPr lang="de-DE" dirty="0" smtClean="0"/>
              <a:t> Models</a:t>
            </a:r>
          </a:p>
          <a:p>
            <a:r>
              <a:rPr lang="de-DE" dirty="0" smtClean="0"/>
              <a:t>Visits </a:t>
            </a:r>
            <a:r>
              <a:rPr lang="de-DE" dirty="0" err="1" smtClean="0"/>
              <a:t>view</a:t>
            </a:r>
            <a:endParaRPr lang="de-DE" dirty="0" smtClean="0"/>
          </a:p>
          <a:p>
            <a:r>
              <a:rPr lang="de-DE" dirty="0" err="1" smtClean="0"/>
              <a:t>MailService</a:t>
            </a:r>
            <a:r>
              <a:rPr lang="de-DE" dirty="0" smtClean="0"/>
              <a:t>, </a:t>
            </a:r>
            <a:r>
              <a:rPr lang="de-DE" dirty="0" err="1" smtClean="0"/>
              <a:t>Logging</a:t>
            </a:r>
            <a:r>
              <a:rPr lang="de-DE" dirty="0" smtClean="0"/>
              <a:t>, </a:t>
            </a:r>
            <a:r>
              <a:rPr lang="de-DE" dirty="0" err="1" smtClean="0"/>
              <a:t>Maven</a:t>
            </a:r>
            <a:r>
              <a:rPr lang="de-DE" dirty="0" smtClean="0"/>
              <a:t>,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, ...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GIT</a:t>
            </a:r>
          </a:p>
          <a:p>
            <a:r>
              <a:rPr lang="de-DE" dirty="0" err="1" smtClean="0"/>
              <a:t>Vaadin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22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storyboard</a:t>
            </a:r>
            <a:r>
              <a:rPr lang="de-DE" dirty="0" smtClean="0"/>
              <a:t> </a:t>
            </a:r>
            <a:r>
              <a:rPr lang="de-DE" dirty="0"/>
              <a:t>↔ </a:t>
            </a:r>
            <a:r>
              <a:rPr lang="de-DE" dirty="0" err="1"/>
              <a:t>requirements</a:t>
            </a:r>
            <a:r>
              <a:rPr lang="de-DE" dirty="0"/>
              <a:t> ↔ design ↔ </a:t>
            </a:r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Specifying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complete</a:t>
            </a:r>
            <a:r>
              <a:rPr lang="de-DE" dirty="0" smtClean="0"/>
              <a:t> different </a:t>
            </a:r>
            <a:r>
              <a:rPr lang="de-DE" dirty="0" err="1" smtClean="0"/>
              <a:t>thing</a:t>
            </a:r>
            <a:r>
              <a:rPr lang="de-DE" dirty="0" smtClean="0"/>
              <a:t>,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so, </a:t>
            </a:r>
            <a:r>
              <a:rPr lang="de-DE" dirty="0" err="1" smtClean="0"/>
              <a:t>even</a:t>
            </a:r>
            <a:r>
              <a:rPr lang="de-DE" dirty="0" smtClean="0"/>
              <a:t> 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turns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76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239</Words>
  <Application>Microsoft Macintosh PowerPoint</Application>
  <PresentationFormat>Benutzerdefiniert</PresentationFormat>
  <Paragraphs>66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Circuit</vt:lpstr>
      <vt:lpstr> CS1 Task 14: FINAL PRESENTATION</vt:lpstr>
      <vt:lpstr>DEMONSTRATION</vt:lpstr>
      <vt:lpstr>Contributions &amp; Learnt: Sergii Bilousov</vt:lpstr>
      <vt:lpstr>Contributions &amp; Learnt: Denis Shevchenko</vt:lpstr>
      <vt:lpstr>Contributions &amp; Learnt: Karol Ugorcak</vt:lpstr>
      <vt:lpstr>Contributions &amp; Learnt: Michel Hosmann</vt:lpstr>
      <vt:lpstr>Contributions &amp; Learnt: Christoph Sutter</vt:lpstr>
      <vt:lpstr>Contributions &amp; Learnt: Nicolas Schmid</vt:lpstr>
      <vt:lpstr>lessons learnt: storyboard ↔ requirements ↔ design ↔ implementation</vt:lpstr>
      <vt:lpstr>lessons learnt: Scrum retrospective</vt:lpstr>
      <vt:lpstr>lessons learnt: TeaM</vt:lpstr>
      <vt:lpstr>lessons learnt / Feedback : Course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CS1 Task 7: Domain Model and Sequence Diagram </dc:title>
  <dc:creator>Hosmann Michel [hosmm1]</dc:creator>
  <cp:lastModifiedBy>Nicolas Schmid</cp:lastModifiedBy>
  <cp:revision>12</cp:revision>
  <dcterms:created xsi:type="dcterms:W3CDTF">2016-04-18T14:25:11Z</dcterms:created>
  <dcterms:modified xsi:type="dcterms:W3CDTF">2016-06-14T09:56:39Z</dcterms:modified>
</cp:coreProperties>
</file>