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14: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DIENSTAG, 14.06.2016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retrospective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Lucida Grande"/>
              <a:buChar char="+"/>
            </a:pPr>
            <a:r>
              <a:rPr lang="de-DE" dirty="0" smtClean="0"/>
              <a:t>„</a:t>
            </a:r>
            <a:r>
              <a:rPr lang="de-DE" dirty="0"/>
              <a:t>D</a:t>
            </a:r>
            <a:r>
              <a:rPr lang="de-DE" dirty="0" smtClean="0"/>
              <a:t>aily </a:t>
            </a:r>
            <a:r>
              <a:rPr lang="de-DE" dirty="0" err="1" smtClean="0"/>
              <a:t>updates</a:t>
            </a:r>
            <a:r>
              <a:rPr lang="de-DE" dirty="0" smtClean="0"/>
              <a:t>“</a:t>
            </a:r>
          </a:p>
          <a:p>
            <a:pPr lvl="1">
              <a:buFont typeface="Lucida Grande"/>
              <a:buChar char="+"/>
            </a:pPr>
            <a:r>
              <a:rPr lang="de-DE" dirty="0"/>
              <a:t> </a:t>
            </a:r>
            <a:r>
              <a:rPr lang="de-DE" dirty="0" smtClean="0"/>
              <a:t>immediate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 lvl="1">
              <a:buFont typeface="Lucida Grande"/>
              <a:buChar char="+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>
              <a:buFont typeface="Lucida Grande"/>
              <a:buChar char="-"/>
            </a:pPr>
            <a:r>
              <a:rPr lang="de-DE" dirty="0" smtClean="0"/>
              <a:t>„expensive“ </a:t>
            </a:r>
            <a:r>
              <a:rPr lang="de-DE" dirty="0" err="1" smtClean="0"/>
              <a:t>administration</a:t>
            </a:r>
            <a:endParaRPr lang="de-DE" dirty="0" smtClean="0"/>
          </a:p>
          <a:p>
            <a:pPr lvl="1">
              <a:buFont typeface="Lucida Grande"/>
              <a:buChar char="-"/>
            </a:pPr>
            <a:r>
              <a:rPr lang="de-DE" dirty="0" err="1"/>
              <a:t>d</a:t>
            </a:r>
            <a:r>
              <a:rPr lang="de-DE" dirty="0" err="1" smtClean="0"/>
              <a:t>idn‘t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Scrum</a:t>
            </a:r>
            <a:r>
              <a:rPr lang="de-DE" dirty="0" smtClean="0"/>
              <a:t> (all </a:t>
            </a:r>
            <a:r>
              <a:rPr lang="de-DE" dirty="0" err="1" smtClean="0"/>
              <a:t>effort</a:t>
            </a:r>
            <a:r>
              <a:rPr lang="de-DE" dirty="0" smtClean="0"/>
              <a:t> was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aadin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07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 / Feedback : </a:t>
            </a:r>
            <a:r>
              <a:rPr lang="de-DE" dirty="0" err="1" smtClean="0"/>
              <a:t>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only 25% of final grade </a:t>
            </a:r>
            <a:r>
              <a:rPr lang="en-US" sz="3200" dirty="0" smtClean="0">
                <a:sym typeface="Wingdings"/>
              </a:rPr>
              <a:t> very high effort</a:t>
            </a:r>
          </a:p>
          <a:p>
            <a:r>
              <a:rPr lang="en-US" sz="3200" dirty="0" smtClean="0">
                <a:sym typeface="Wingdings"/>
              </a:rPr>
              <a:t>More “real-world” project </a:t>
            </a:r>
            <a:r>
              <a:rPr lang="en-US" sz="3200" dirty="0" smtClean="0">
                <a:sym typeface="Wingdings"/>
              </a:rPr>
              <a:t>appreciated (or something you can identify with…)</a:t>
            </a:r>
            <a:endParaRPr lang="en-US" sz="3200" dirty="0" smtClean="0">
              <a:sym typeface="Wingdings"/>
            </a:endParaRPr>
          </a:p>
          <a:p>
            <a:r>
              <a:rPr lang="en-US" sz="3200" dirty="0" smtClean="0">
                <a:sym typeface="Wingdings"/>
              </a:rPr>
              <a:t>Split group into designers/</a:t>
            </a:r>
            <a:r>
              <a:rPr lang="en-US" sz="3200" dirty="0" err="1" smtClean="0">
                <a:sym typeface="Wingdings"/>
              </a:rPr>
              <a:t>specifiers</a:t>
            </a:r>
            <a:r>
              <a:rPr lang="en-US" sz="3200" dirty="0" smtClean="0">
                <a:sym typeface="Wingdings"/>
              </a:rPr>
              <a:t> and developers starting with the beginning of the course 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3200" dirty="0" smtClean="0"/>
          </a:p>
          <a:p>
            <a:pPr marL="0" indent="0" algn="ctr">
              <a:buNone/>
            </a:pPr>
            <a:r>
              <a:rPr lang="en-US" sz="50000" dirty="0" smtClean="0"/>
              <a:t>?</a:t>
            </a:r>
            <a:endParaRPr lang="en-US" sz="50000" dirty="0"/>
          </a:p>
        </p:txBody>
      </p:sp>
    </p:spTree>
    <p:extLst>
      <p:ext uri="{BB962C8B-B14F-4D97-AF65-F5344CB8AC3E}">
        <p14:creationId xmlns:p14="http://schemas.microsoft.com/office/powerpoint/2010/main" val="12304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9564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0" name="Bild 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17" y="1463978"/>
            <a:ext cx="5962859" cy="48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/>
              <a:t>Sergii</a:t>
            </a:r>
            <a:r>
              <a:rPr lang="en-US" dirty="0"/>
              <a:t> </a:t>
            </a:r>
            <a:r>
              <a:rPr lang="en-US" dirty="0" err="1" smtClean="0"/>
              <a:t>Bilousov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29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Denis Shevchenko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Entities</a:t>
            </a:r>
            <a:r>
              <a:rPr lang="de-DE" dirty="0" smtClean="0"/>
              <a:t> (Database)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route</a:t>
            </a:r>
          </a:p>
          <a:p>
            <a:r>
              <a:rPr lang="de-DE" dirty="0" err="1" smtClean="0"/>
              <a:t>calendar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JPA</a:t>
            </a:r>
          </a:p>
          <a:p>
            <a:r>
              <a:rPr lang="de-DE" dirty="0" smtClean="0"/>
              <a:t>Google </a:t>
            </a:r>
            <a:r>
              <a:rPr lang="de-DE" dirty="0" err="1" smtClean="0"/>
              <a:t>Maps</a:t>
            </a:r>
            <a:r>
              <a:rPr lang="de-DE" dirty="0" smtClean="0"/>
              <a:t> API</a:t>
            </a:r>
          </a:p>
          <a:p>
            <a:r>
              <a:rPr lang="de-DE" dirty="0" err="1" smtClean="0"/>
              <a:t>vaadins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Karol </a:t>
            </a:r>
            <a:r>
              <a:rPr lang="en-US" dirty="0" err="1" smtClean="0"/>
              <a:t>Ugorcak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Patient (Entity, View), </a:t>
            </a:r>
            <a:r>
              <a:rPr lang="de-DE" dirty="0" err="1" smtClean="0"/>
              <a:t>PatientList</a:t>
            </a:r>
            <a:r>
              <a:rPr lang="de-DE" dirty="0" smtClean="0"/>
              <a:t> (View)</a:t>
            </a:r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Vaadin</a:t>
            </a:r>
            <a:endParaRPr lang="de-DE" dirty="0" smtClean="0"/>
          </a:p>
          <a:p>
            <a:r>
              <a:rPr lang="de-DE" dirty="0" smtClean="0"/>
              <a:t>SCRUM-</a:t>
            </a:r>
            <a:r>
              <a:rPr lang="de-DE" dirty="0" err="1" smtClean="0"/>
              <a:t>method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smtClean="0"/>
              <a:t>Michel </a:t>
            </a:r>
            <a:r>
              <a:rPr lang="en-US" dirty="0" err="1" smtClean="0"/>
              <a:t>Hosmann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smtClean="0"/>
              <a:t>Drugs</a:t>
            </a:r>
            <a:r>
              <a:rPr lang="de-DE" dirty="0" smtClean="0"/>
              <a:t>, </a:t>
            </a:r>
            <a:r>
              <a:rPr lang="de-DE" dirty="0" err="1" smtClean="0"/>
              <a:t>DrugOrder</a:t>
            </a:r>
            <a:r>
              <a:rPr lang="de-DE" dirty="0" smtClean="0"/>
              <a:t> (Model, View, Entity), </a:t>
            </a:r>
            <a:endParaRPr lang="de-DE" dirty="0" smtClean="0"/>
          </a:p>
          <a:p>
            <a:r>
              <a:rPr lang="de-DE" dirty="0" err="1" smtClean="0"/>
              <a:t>DrugCart</a:t>
            </a:r>
            <a:r>
              <a:rPr lang="de-DE" dirty="0" smtClean="0"/>
              <a:t>, send </a:t>
            </a:r>
            <a:r>
              <a:rPr lang="de-DE" dirty="0" err="1" smtClean="0"/>
              <a:t>DrugOrder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Email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(</a:t>
            </a:r>
            <a:r>
              <a:rPr lang="de-DE" dirty="0" err="1" smtClean="0"/>
              <a:t>should</a:t>
            </a:r>
            <a:r>
              <a:rPr lang="de-DE" dirty="0" smtClean="0"/>
              <a:t>)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Java </a:t>
            </a:r>
            <a:r>
              <a:rPr lang="de-DE" dirty="0" err="1" smtClean="0"/>
              <a:t>Persistence</a:t>
            </a:r>
            <a:r>
              <a:rPr lang="de-DE" dirty="0" smtClean="0"/>
              <a:t> API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smtClean="0"/>
              <a:t>...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Vaadin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>
            <a:normAutofit/>
          </a:bodyPr>
          <a:lstStyle/>
          <a:p>
            <a:r>
              <a:rPr lang="en-US" dirty="0" smtClean="0"/>
              <a:t>Contributions &amp; Learnt</a:t>
            </a:r>
            <a:r>
              <a:rPr lang="en-US" dirty="0"/>
              <a:t>: </a:t>
            </a:r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/>
              <a:t>Sutter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CONTRIBUTIONS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de-DE" dirty="0" err="1" smtClean="0"/>
              <a:t>PatientVisitHistoryListView</a:t>
            </a:r>
            <a:r>
              <a:rPr lang="de-DE" dirty="0" smtClean="0"/>
              <a:t>, </a:t>
            </a:r>
            <a:r>
              <a:rPr lang="de-DE" dirty="0" err="1" smtClean="0"/>
              <a:t>EmergencyContactView</a:t>
            </a:r>
            <a:r>
              <a:rPr lang="de-DE" dirty="0" smtClean="0"/>
              <a:t>/Edit (</a:t>
            </a:r>
            <a:r>
              <a:rPr lang="de-DE" dirty="0" err="1" smtClean="0"/>
              <a:t>Model,View,Entity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...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Project</a:t>
            </a:r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a Project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structured</a:t>
            </a:r>
            <a:r>
              <a:rPr lang="de-DE" dirty="0" smtClean="0"/>
              <a:t> (</a:t>
            </a:r>
            <a:r>
              <a:rPr lang="de-DE" dirty="0" err="1" smtClean="0"/>
              <a:t>Scrum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API‘s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comfortable</a:t>
            </a:r>
            <a:r>
              <a:rPr lang="de-DE" dirty="0" smtClean="0"/>
              <a:t>, but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98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8922"/>
            <a:ext cx="9905998" cy="1194609"/>
          </a:xfrm>
        </p:spPr>
        <p:txBody>
          <a:bodyPr/>
          <a:lstStyle/>
          <a:p>
            <a:r>
              <a:rPr lang="en-US" dirty="0" smtClean="0"/>
              <a:t>Contributions &amp; Learnt: Nicolas </a:t>
            </a:r>
            <a:r>
              <a:rPr lang="en-US" dirty="0" err="1" smtClean="0"/>
              <a:t>Schmid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141412" y="1433531"/>
            <a:ext cx="9905999" cy="4904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CONTRIBUTIONS:</a:t>
            </a:r>
          </a:p>
          <a:p>
            <a:r>
              <a:rPr lang="de-DE" dirty="0" err="1" smtClean="0"/>
              <a:t>Persistence</a:t>
            </a:r>
            <a:r>
              <a:rPr lang="de-DE" dirty="0" smtClean="0"/>
              <a:t>, </a:t>
            </a:r>
            <a:r>
              <a:rPr lang="de-DE" dirty="0" err="1" smtClean="0"/>
              <a:t>Entities</a:t>
            </a:r>
            <a:r>
              <a:rPr lang="de-DE" dirty="0" smtClean="0"/>
              <a:t>, JPA</a:t>
            </a:r>
          </a:p>
          <a:p>
            <a:r>
              <a:rPr lang="de-DE" dirty="0" err="1" smtClean="0"/>
              <a:t>Generic</a:t>
            </a:r>
            <a:r>
              <a:rPr lang="de-DE" dirty="0" smtClean="0"/>
              <a:t> Models</a:t>
            </a:r>
          </a:p>
          <a:p>
            <a:r>
              <a:rPr lang="de-DE" dirty="0" smtClean="0"/>
              <a:t>Visits 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err="1" smtClean="0"/>
              <a:t>MailService</a:t>
            </a:r>
            <a:r>
              <a:rPr lang="de-DE" dirty="0" smtClean="0"/>
              <a:t>,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...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LEARNT:</a:t>
            </a:r>
          </a:p>
          <a:p>
            <a:r>
              <a:rPr lang="de-DE" dirty="0" smtClean="0"/>
              <a:t>GIT</a:t>
            </a:r>
          </a:p>
          <a:p>
            <a:r>
              <a:rPr lang="de-DE" dirty="0" err="1" smtClean="0"/>
              <a:t>Vaadin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/>
              <a:t>↔ </a:t>
            </a:r>
            <a:r>
              <a:rPr lang="de-DE" dirty="0" err="1"/>
              <a:t>requirements</a:t>
            </a:r>
            <a:r>
              <a:rPr lang="de-DE" dirty="0"/>
              <a:t> ↔ design ↔ </a:t>
            </a:r>
            <a:r>
              <a:rPr lang="de-DE" dirty="0" err="1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Specifying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complete</a:t>
            </a:r>
            <a:r>
              <a:rPr lang="de-DE" dirty="0" smtClean="0"/>
              <a:t> different </a:t>
            </a:r>
            <a:r>
              <a:rPr lang="de-DE" dirty="0" err="1" smtClean="0"/>
              <a:t>thing</a:t>
            </a:r>
            <a:r>
              <a:rPr lang="de-DE" dirty="0" smtClean="0"/>
              <a:t>,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so, </a:t>
            </a:r>
            <a:r>
              <a:rPr lang="de-DE" dirty="0" err="1" smtClean="0"/>
              <a:t>even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765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301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Grande</vt:lpstr>
      <vt:lpstr>Trebuchet MS</vt:lpstr>
      <vt:lpstr>Tw Cen MT</vt:lpstr>
      <vt:lpstr>Wingdings</vt:lpstr>
      <vt:lpstr>Arial</vt:lpstr>
      <vt:lpstr>Circuit</vt:lpstr>
      <vt:lpstr> CS1 Task 14: FINAL PRESENTATION</vt:lpstr>
      <vt:lpstr>DEMONSTRATION</vt:lpstr>
      <vt:lpstr>Contributions &amp; Learnt: Sergii Bilousov</vt:lpstr>
      <vt:lpstr>Contributions &amp; Learnt: Denis Shevchenko</vt:lpstr>
      <vt:lpstr>Contributions &amp; Learnt: Karol Ugorcak</vt:lpstr>
      <vt:lpstr>Contributions &amp; Learnt: Michel Hosmann</vt:lpstr>
      <vt:lpstr>Contributions &amp; Learnt: Christoph Sutter</vt:lpstr>
      <vt:lpstr>Contributions &amp; Learnt: Nicolas Schmid</vt:lpstr>
      <vt:lpstr>lessons learnt: storyboard ↔ requirements ↔ design ↔ implementation</vt:lpstr>
      <vt:lpstr>lessons learnt: Scrum retrospective</vt:lpstr>
      <vt:lpstr>lessons learnt / Feedback : Course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Hosmann Michel [hosmm1]</cp:lastModifiedBy>
  <cp:revision>18</cp:revision>
  <dcterms:created xsi:type="dcterms:W3CDTF">2016-04-18T14:25:11Z</dcterms:created>
  <dcterms:modified xsi:type="dcterms:W3CDTF">2016-06-14T15:37:56Z</dcterms:modified>
</cp:coreProperties>
</file>