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BD088-E8F8-624B-94F5-5CF52CC3C586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575BDB5-254A-9440-9553-4F9BE4A38E65}">
      <dgm:prSet phldrT="[Text]"/>
      <dgm:spPr/>
      <dgm:t>
        <a:bodyPr/>
        <a:lstStyle/>
        <a:p>
          <a:r>
            <a:rPr lang="de-DE" dirty="0" err="1" smtClean="0"/>
            <a:t>Planning</a:t>
          </a:r>
          <a:endParaRPr lang="de-DE" dirty="0"/>
        </a:p>
      </dgm:t>
    </dgm:pt>
    <dgm:pt modelId="{8686330E-DF7A-EA4E-8804-967FAA6A61FE}" type="parTrans" cxnId="{054631AE-65A8-1B42-948D-459DB8DAC718}">
      <dgm:prSet/>
      <dgm:spPr/>
      <dgm:t>
        <a:bodyPr/>
        <a:lstStyle/>
        <a:p>
          <a:endParaRPr lang="de-DE"/>
        </a:p>
      </dgm:t>
    </dgm:pt>
    <dgm:pt modelId="{F858BF89-238C-7941-9166-10F43733F5A7}" type="sibTrans" cxnId="{054631AE-65A8-1B42-948D-459DB8DAC718}">
      <dgm:prSet/>
      <dgm:spPr/>
      <dgm:t>
        <a:bodyPr/>
        <a:lstStyle/>
        <a:p>
          <a:endParaRPr lang="de-DE"/>
        </a:p>
      </dgm:t>
    </dgm:pt>
    <dgm:pt modelId="{1DF9F586-F56C-0A45-8DCA-C119D1A3FA3F}">
      <dgm:prSet phldrT="[Text]"/>
      <dgm:spPr/>
      <dgm:t>
        <a:bodyPr/>
        <a:lstStyle/>
        <a:p>
          <a:r>
            <a:rPr lang="de-DE" dirty="0" smtClean="0"/>
            <a:t>Development</a:t>
          </a:r>
          <a:endParaRPr lang="de-DE" dirty="0"/>
        </a:p>
      </dgm:t>
    </dgm:pt>
    <dgm:pt modelId="{14113C8A-9872-504C-942F-5E935C90F1D6}" type="parTrans" cxnId="{F5C9C1A3-224F-544A-9F9D-B9EF7865E82F}">
      <dgm:prSet/>
      <dgm:spPr/>
      <dgm:t>
        <a:bodyPr/>
        <a:lstStyle/>
        <a:p>
          <a:endParaRPr lang="de-DE"/>
        </a:p>
      </dgm:t>
    </dgm:pt>
    <dgm:pt modelId="{B8A19641-B318-6442-81AB-F1D4A4DE5A84}" type="sibTrans" cxnId="{F5C9C1A3-224F-544A-9F9D-B9EF7865E82F}">
      <dgm:prSet/>
      <dgm:spPr/>
      <dgm:t>
        <a:bodyPr/>
        <a:lstStyle/>
        <a:p>
          <a:endParaRPr lang="de-DE"/>
        </a:p>
      </dgm:t>
    </dgm:pt>
    <dgm:pt modelId="{92BCFFA4-0492-AC4F-8AB2-616A2D78EC4F}">
      <dgm:prSet phldrT="[Text]"/>
      <dgm:spPr/>
      <dgm:t>
        <a:bodyPr/>
        <a:lstStyle/>
        <a:p>
          <a:r>
            <a:rPr lang="de-DE" dirty="0" smtClean="0"/>
            <a:t>Review</a:t>
          </a:r>
          <a:endParaRPr lang="de-DE" dirty="0"/>
        </a:p>
      </dgm:t>
    </dgm:pt>
    <dgm:pt modelId="{CC4498C5-DB1C-E14F-B40C-425C691EE9AD}" type="parTrans" cxnId="{3608585F-1DFA-4E43-8D02-FFF041B4EB6C}">
      <dgm:prSet/>
      <dgm:spPr/>
      <dgm:t>
        <a:bodyPr/>
        <a:lstStyle/>
        <a:p>
          <a:endParaRPr lang="de-DE"/>
        </a:p>
      </dgm:t>
    </dgm:pt>
    <dgm:pt modelId="{00669A83-1B9F-9543-A659-E0262071761E}" type="sibTrans" cxnId="{3608585F-1DFA-4E43-8D02-FFF041B4EB6C}">
      <dgm:prSet/>
      <dgm:spPr/>
      <dgm:t>
        <a:bodyPr/>
        <a:lstStyle/>
        <a:p>
          <a:endParaRPr lang="de-DE"/>
        </a:p>
      </dgm:t>
    </dgm:pt>
    <dgm:pt modelId="{EB1145C9-8045-234D-AA8F-63709254E754}">
      <dgm:prSet phldrT="[Text]"/>
      <dgm:spPr/>
      <dgm:t>
        <a:bodyPr/>
        <a:lstStyle/>
        <a:p>
          <a:r>
            <a:rPr lang="de-DE" dirty="0" err="1" smtClean="0"/>
            <a:t>Requirements</a:t>
          </a:r>
          <a:endParaRPr lang="de-DE" dirty="0"/>
        </a:p>
      </dgm:t>
    </dgm:pt>
    <dgm:pt modelId="{04515785-E759-EE42-89E6-0E62B743AEDF}" type="parTrans" cxnId="{BB886696-448E-DF44-8D47-FD096DB90E66}">
      <dgm:prSet/>
      <dgm:spPr/>
      <dgm:t>
        <a:bodyPr/>
        <a:lstStyle/>
        <a:p>
          <a:endParaRPr lang="de-DE"/>
        </a:p>
      </dgm:t>
    </dgm:pt>
    <dgm:pt modelId="{8363026E-C57A-0B47-8316-A8824EE6B241}" type="sibTrans" cxnId="{BB886696-448E-DF44-8D47-FD096DB90E66}">
      <dgm:prSet/>
      <dgm:spPr/>
      <dgm:t>
        <a:bodyPr/>
        <a:lstStyle/>
        <a:p>
          <a:endParaRPr lang="de-DE"/>
        </a:p>
      </dgm:t>
    </dgm:pt>
    <dgm:pt modelId="{2E2FE96A-075C-D544-9BB6-9C4CCC6E1B6A}">
      <dgm:prSet phldrT="[Text]"/>
      <dgm:spPr/>
      <dgm:t>
        <a:bodyPr/>
        <a:lstStyle/>
        <a:p>
          <a:r>
            <a:rPr lang="de-DE" dirty="0" err="1" smtClean="0"/>
            <a:t>Testing</a:t>
          </a:r>
          <a:endParaRPr lang="de-DE" dirty="0"/>
        </a:p>
      </dgm:t>
    </dgm:pt>
    <dgm:pt modelId="{F391DE67-3B92-0240-B3EC-D88500F47A42}" type="parTrans" cxnId="{E6C1EFBE-C1F9-674C-A2D1-5518BFFBD2F5}">
      <dgm:prSet/>
      <dgm:spPr/>
      <dgm:t>
        <a:bodyPr/>
        <a:lstStyle/>
        <a:p>
          <a:endParaRPr lang="de-DE"/>
        </a:p>
      </dgm:t>
    </dgm:pt>
    <dgm:pt modelId="{EBE86C81-B8D3-FA4A-9675-044966EED9DD}" type="sibTrans" cxnId="{E6C1EFBE-C1F9-674C-A2D1-5518BFFBD2F5}">
      <dgm:prSet/>
      <dgm:spPr/>
      <dgm:t>
        <a:bodyPr/>
        <a:lstStyle/>
        <a:p>
          <a:endParaRPr lang="de-DE"/>
        </a:p>
      </dgm:t>
    </dgm:pt>
    <dgm:pt modelId="{3C468693-A0E7-D74D-8498-4943508EEE62}" type="pres">
      <dgm:prSet presAssocID="{CC1BD088-E8F8-624B-94F5-5CF52CC3C586}" presName="Name0" presStyleCnt="0">
        <dgm:presLayoutVars>
          <dgm:dir/>
          <dgm:resizeHandles val="exact"/>
        </dgm:presLayoutVars>
      </dgm:prSet>
      <dgm:spPr/>
    </dgm:pt>
    <dgm:pt modelId="{62984F91-BB26-054B-BE51-0F2D2C3853CC}" type="pres">
      <dgm:prSet presAssocID="{CC1BD088-E8F8-624B-94F5-5CF52CC3C586}" presName="cycle" presStyleCnt="0"/>
      <dgm:spPr/>
    </dgm:pt>
    <dgm:pt modelId="{21036E7D-2A98-7441-95A2-870E51CD20DE}" type="pres">
      <dgm:prSet presAssocID="{6575BDB5-254A-9440-9553-4F9BE4A38E65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A98490-BE3F-6E40-A12F-5D4AF87759EB}" type="pres">
      <dgm:prSet presAssocID="{F858BF89-238C-7941-9166-10F43733F5A7}" presName="sibTransFirstNode" presStyleLbl="bgShp" presStyleIdx="0" presStyleCnt="1"/>
      <dgm:spPr/>
    </dgm:pt>
    <dgm:pt modelId="{B689A91D-FC70-FB49-AE2E-5A288DC7904D}" type="pres">
      <dgm:prSet presAssocID="{1DF9F586-F56C-0A45-8DCA-C119D1A3FA3F}" presName="nodeFollowingNodes" presStyleLbl="node1" presStyleIdx="1" presStyleCnt="5">
        <dgm:presLayoutVars>
          <dgm:bulletEnabled val="1"/>
        </dgm:presLayoutVars>
      </dgm:prSet>
      <dgm:spPr/>
    </dgm:pt>
    <dgm:pt modelId="{80CF3ECE-7CDE-8F4F-A2B9-EDD0B14BA2B0}" type="pres">
      <dgm:prSet presAssocID="{2E2FE96A-075C-D544-9BB6-9C4CCC6E1B6A}" presName="nodeFollowingNodes" presStyleLbl="node1" presStyleIdx="2" presStyleCnt="5">
        <dgm:presLayoutVars>
          <dgm:bulletEnabled val="1"/>
        </dgm:presLayoutVars>
      </dgm:prSet>
      <dgm:spPr/>
    </dgm:pt>
    <dgm:pt modelId="{C9054686-154A-B541-AA5D-F8523A247DB9}" type="pres">
      <dgm:prSet presAssocID="{92BCFFA4-0492-AC4F-8AB2-616A2D78EC4F}" presName="nodeFollowingNodes" presStyleLbl="node1" presStyleIdx="3" presStyleCnt="5">
        <dgm:presLayoutVars>
          <dgm:bulletEnabled val="1"/>
        </dgm:presLayoutVars>
      </dgm:prSet>
      <dgm:spPr/>
    </dgm:pt>
    <dgm:pt modelId="{6EFC8964-C552-3049-B012-4CFDD889A3E0}" type="pres">
      <dgm:prSet presAssocID="{EB1145C9-8045-234D-AA8F-63709254E754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350EE9E8-C6C9-BC4B-B66E-4A0CEDF16912}" type="presOf" srcId="{EB1145C9-8045-234D-AA8F-63709254E754}" destId="{6EFC8964-C552-3049-B012-4CFDD889A3E0}" srcOrd="0" destOrd="0" presId="urn:microsoft.com/office/officeart/2005/8/layout/cycle3"/>
    <dgm:cxn modelId="{BB0D4550-3145-7E4B-ADE9-A581850F4CF5}" type="presOf" srcId="{2E2FE96A-075C-D544-9BB6-9C4CCC6E1B6A}" destId="{80CF3ECE-7CDE-8F4F-A2B9-EDD0B14BA2B0}" srcOrd="0" destOrd="0" presId="urn:microsoft.com/office/officeart/2005/8/layout/cycle3"/>
    <dgm:cxn modelId="{FF878DF2-37B0-244E-AB06-1897C3BCCDBB}" type="presOf" srcId="{1DF9F586-F56C-0A45-8DCA-C119D1A3FA3F}" destId="{B689A91D-FC70-FB49-AE2E-5A288DC7904D}" srcOrd="0" destOrd="0" presId="urn:microsoft.com/office/officeart/2005/8/layout/cycle3"/>
    <dgm:cxn modelId="{0A1F30E9-21E7-8E42-ACDB-A8A8351CBAC5}" type="presOf" srcId="{CC1BD088-E8F8-624B-94F5-5CF52CC3C586}" destId="{3C468693-A0E7-D74D-8498-4943508EEE62}" srcOrd="0" destOrd="0" presId="urn:microsoft.com/office/officeart/2005/8/layout/cycle3"/>
    <dgm:cxn modelId="{33597453-CE1E-BC4D-AEDA-F2CEF84EA2CB}" type="presOf" srcId="{92BCFFA4-0492-AC4F-8AB2-616A2D78EC4F}" destId="{C9054686-154A-B541-AA5D-F8523A247DB9}" srcOrd="0" destOrd="0" presId="urn:microsoft.com/office/officeart/2005/8/layout/cycle3"/>
    <dgm:cxn modelId="{054631AE-65A8-1B42-948D-459DB8DAC718}" srcId="{CC1BD088-E8F8-624B-94F5-5CF52CC3C586}" destId="{6575BDB5-254A-9440-9553-4F9BE4A38E65}" srcOrd="0" destOrd="0" parTransId="{8686330E-DF7A-EA4E-8804-967FAA6A61FE}" sibTransId="{F858BF89-238C-7941-9166-10F43733F5A7}"/>
    <dgm:cxn modelId="{E6C1EFBE-C1F9-674C-A2D1-5518BFFBD2F5}" srcId="{CC1BD088-E8F8-624B-94F5-5CF52CC3C586}" destId="{2E2FE96A-075C-D544-9BB6-9C4CCC6E1B6A}" srcOrd="2" destOrd="0" parTransId="{F391DE67-3B92-0240-B3EC-D88500F47A42}" sibTransId="{EBE86C81-B8D3-FA4A-9675-044966EED9DD}"/>
    <dgm:cxn modelId="{BF7A4175-EA35-AA42-8F53-C185BD1E7EB4}" type="presOf" srcId="{F858BF89-238C-7941-9166-10F43733F5A7}" destId="{EBA98490-BE3F-6E40-A12F-5D4AF87759EB}" srcOrd="0" destOrd="0" presId="urn:microsoft.com/office/officeart/2005/8/layout/cycle3"/>
    <dgm:cxn modelId="{BB886696-448E-DF44-8D47-FD096DB90E66}" srcId="{CC1BD088-E8F8-624B-94F5-5CF52CC3C586}" destId="{EB1145C9-8045-234D-AA8F-63709254E754}" srcOrd="4" destOrd="0" parTransId="{04515785-E759-EE42-89E6-0E62B743AEDF}" sibTransId="{8363026E-C57A-0B47-8316-A8824EE6B241}"/>
    <dgm:cxn modelId="{6BCCE8E8-E67E-AE47-9B55-B9889CAF0907}" type="presOf" srcId="{6575BDB5-254A-9440-9553-4F9BE4A38E65}" destId="{21036E7D-2A98-7441-95A2-870E51CD20DE}" srcOrd="0" destOrd="0" presId="urn:microsoft.com/office/officeart/2005/8/layout/cycle3"/>
    <dgm:cxn modelId="{3608585F-1DFA-4E43-8D02-FFF041B4EB6C}" srcId="{CC1BD088-E8F8-624B-94F5-5CF52CC3C586}" destId="{92BCFFA4-0492-AC4F-8AB2-616A2D78EC4F}" srcOrd="3" destOrd="0" parTransId="{CC4498C5-DB1C-E14F-B40C-425C691EE9AD}" sibTransId="{00669A83-1B9F-9543-A659-E0262071761E}"/>
    <dgm:cxn modelId="{F5C9C1A3-224F-544A-9F9D-B9EF7865E82F}" srcId="{CC1BD088-E8F8-624B-94F5-5CF52CC3C586}" destId="{1DF9F586-F56C-0A45-8DCA-C119D1A3FA3F}" srcOrd="1" destOrd="0" parTransId="{14113C8A-9872-504C-942F-5E935C90F1D6}" sibTransId="{B8A19641-B318-6442-81AB-F1D4A4DE5A84}"/>
    <dgm:cxn modelId="{13C11847-4769-F04D-BFCB-3B85C33F103F}" type="presParOf" srcId="{3C468693-A0E7-D74D-8498-4943508EEE62}" destId="{62984F91-BB26-054B-BE51-0F2D2C3853CC}" srcOrd="0" destOrd="0" presId="urn:microsoft.com/office/officeart/2005/8/layout/cycle3"/>
    <dgm:cxn modelId="{EB989B28-EE35-6842-91B0-1F3124201408}" type="presParOf" srcId="{62984F91-BB26-054B-BE51-0F2D2C3853CC}" destId="{21036E7D-2A98-7441-95A2-870E51CD20DE}" srcOrd="0" destOrd="0" presId="urn:microsoft.com/office/officeart/2005/8/layout/cycle3"/>
    <dgm:cxn modelId="{1AAA6E3C-32C8-2245-B4D2-DEFA401F6C57}" type="presParOf" srcId="{62984F91-BB26-054B-BE51-0F2D2C3853CC}" destId="{EBA98490-BE3F-6E40-A12F-5D4AF87759EB}" srcOrd="1" destOrd="0" presId="urn:microsoft.com/office/officeart/2005/8/layout/cycle3"/>
    <dgm:cxn modelId="{30C8241A-E1B9-5B43-8AA2-7D171E9FCDB9}" type="presParOf" srcId="{62984F91-BB26-054B-BE51-0F2D2C3853CC}" destId="{B689A91D-FC70-FB49-AE2E-5A288DC7904D}" srcOrd="2" destOrd="0" presId="urn:microsoft.com/office/officeart/2005/8/layout/cycle3"/>
    <dgm:cxn modelId="{E377AEE2-5A6F-0541-9F1C-AF4C6245AB04}" type="presParOf" srcId="{62984F91-BB26-054B-BE51-0F2D2C3853CC}" destId="{80CF3ECE-7CDE-8F4F-A2B9-EDD0B14BA2B0}" srcOrd="3" destOrd="0" presId="urn:microsoft.com/office/officeart/2005/8/layout/cycle3"/>
    <dgm:cxn modelId="{88422E07-EEAF-2246-9255-33D997B72BE1}" type="presParOf" srcId="{62984F91-BB26-054B-BE51-0F2D2C3853CC}" destId="{C9054686-154A-B541-AA5D-F8523A247DB9}" srcOrd="4" destOrd="0" presId="urn:microsoft.com/office/officeart/2005/8/layout/cycle3"/>
    <dgm:cxn modelId="{3C993DE6-5EFD-3845-BC80-3555C9C725F5}" type="presParOf" srcId="{62984F91-BB26-054B-BE51-0F2D2C3853CC}" destId="{6EFC8964-C552-3049-B012-4CFDD889A3E0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7FB9C-0492-E043-A242-A43C939BBCFE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08A4ADD-E869-D04B-A03B-992726B87AC7}">
      <dgm:prSet phldrT="[Text]"/>
      <dgm:spPr/>
      <dgm:t>
        <a:bodyPr/>
        <a:lstStyle/>
        <a:p>
          <a:r>
            <a:rPr lang="de-DE" dirty="0" smtClean="0"/>
            <a:t>C</a:t>
          </a:r>
          <a:endParaRPr lang="de-DE" dirty="0"/>
        </a:p>
      </dgm:t>
    </dgm:pt>
    <dgm:pt modelId="{591B20CA-3273-4B45-89C8-029B3C030FC6}" type="parTrans" cxnId="{4B80FD1B-A9DA-0248-BF83-6531414AA2EA}">
      <dgm:prSet/>
      <dgm:spPr/>
      <dgm:t>
        <a:bodyPr/>
        <a:lstStyle/>
        <a:p>
          <a:endParaRPr lang="de-DE"/>
        </a:p>
      </dgm:t>
    </dgm:pt>
    <dgm:pt modelId="{67811BAF-8291-454D-84BA-BE9106431D8F}" type="sibTrans" cxnId="{4B80FD1B-A9DA-0248-BF83-6531414AA2EA}">
      <dgm:prSet/>
      <dgm:spPr/>
      <dgm:t>
        <a:bodyPr/>
        <a:lstStyle/>
        <a:p>
          <a:endParaRPr lang="de-DE"/>
        </a:p>
      </dgm:t>
    </dgm:pt>
    <dgm:pt modelId="{A8DC9047-BCD8-6F47-9AC0-2512F2DB666E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81BC0D32-7718-7345-AFD9-099A0BB6A362}" type="parTrans" cxnId="{8682F72F-02BC-3842-BB03-51F513558519}">
      <dgm:prSet/>
      <dgm:spPr/>
      <dgm:t>
        <a:bodyPr/>
        <a:lstStyle/>
        <a:p>
          <a:endParaRPr lang="de-DE"/>
        </a:p>
      </dgm:t>
    </dgm:pt>
    <dgm:pt modelId="{75C0B02C-81D3-5B4E-9094-B6FCD219ECC3}" type="sibTrans" cxnId="{8682F72F-02BC-3842-BB03-51F513558519}">
      <dgm:prSet/>
      <dgm:spPr/>
      <dgm:t>
        <a:bodyPr/>
        <a:lstStyle/>
        <a:p>
          <a:endParaRPr lang="de-DE"/>
        </a:p>
      </dgm:t>
    </dgm:pt>
    <dgm:pt modelId="{10BC3787-D628-9649-B1D1-FE9ED726AD73}">
      <dgm:prSet phldrT="[Text]"/>
      <dgm:spPr/>
      <dgm:t>
        <a:bodyPr/>
        <a:lstStyle/>
        <a:p>
          <a:r>
            <a:rPr lang="de-DE" dirty="0" smtClean="0"/>
            <a:t>D</a:t>
          </a:r>
          <a:endParaRPr lang="de-DE" dirty="0"/>
        </a:p>
      </dgm:t>
    </dgm:pt>
    <dgm:pt modelId="{64743F63-2164-2041-9F91-F0DFE6BAB4A7}" type="parTrans" cxnId="{440D7BA0-F7C7-7E4E-B5CB-33A4BF99924C}">
      <dgm:prSet/>
      <dgm:spPr/>
      <dgm:t>
        <a:bodyPr/>
        <a:lstStyle/>
        <a:p>
          <a:endParaRPr lang="de-DE"/>
        </a:p>
      </dgm:t>
    </dgm:pt>
    <dgm:pt modelId="{23B34833-EA48-B842-A5CB-58ADE6942F2F}" type="sibTrans" cxnId="{440D7BA0-F7C7-7E4E-B5CB-33A4BF99924C}">
      <dgm:prSet/>
      <dgm:spPr/>
      <dgm:t>
        <a:bodyPr/>
        <a:lstStyle/>
        <a:p>
          <a:endParaRPr lang="de-DE"/>
        </a:p>
      </dgm:t>
    </dgm:pt>
    <dgm:pt modelId="{F889328A-C775-E842-B8D5-144E0DAD04CE}">
      <dgm:prSet phldrT="[Text]"/>
      <dgm:spPr/>
      <dgm:t>
        <a:bodyPr/>
        <a:lstStyle/>
        <a:p>
          <a:r>
            <a:rPr lang="de-DE" dirty="0" smtClean="0"/>
            <a:t>B</a:t>
          </a:r>
          <a:endParaRPr lang="de-DE" dirty="0"/>
        </a:p>
      </dgm:t>
    </dgm:pt>
    <dgm:pt modelId="{94E452D8-3FEA-6F4F-B997-F241A2DBE1F8}" type="parTrans" cxnId="{A71D7F4B-9C84-2341-B6D5-2F2E51DCCAAF}">
      <dgm:prSet/>
      <dgm:spPr/>
      <dgm:t>
        <a:bodyPr/>
        <a:lstStyle/>
        <a:p>
          <a:endParaRPr lang="de-DE"/>
        </a:p>
      </dgm:t>
    </dgm:pt>
    <dgm:pt modelId="{E83043FB-8BC8-804E-86C2-373A737F447C}" type="sibTrans" cxnId="{A71D7F4B-9C84-2341-B6D5-2F2E51DCCAAF}">
      <dgm:prSet/>
      <dgm:spPr/>
      <dgm:t>
        <a:bodyPr/>
        <a:lstStyle/>
        <a:p>
          <a:endParaRPr lang="de-DE"/>
        </a:p>
      </dgm:t>
    </dgm:pt>
    <dgm:pt modelId="{63B5F489-4DD0-CF4D-980A-BB265BF59220}" type="pres">
      <dgm:prSet presAssocID="{EB07FB9C-0492-E043-A242-A43C939BBCFE}" presName="matrix" presStyleCnt="0">
        <dgm:presLayoutVars>
          <dgm:chMax val="1"/>
          <dgm:dir/>
          <dgm:resizeHandles val="exact"/>
        </dgm:presLayoutVars>
      </dgm:prSet>
      <dgm:spPr/>
    </dgm:pt>
    <dgm:pt modelId="{BDA02CD0-7265-3447-8676-B39BCBE2CE91}" type="pres">
      <dgm:prSet presAssocID="{EB07FB9C-0492-E043-A242-A43C939BBCFE}" presName="axisShape" presStyleLbl="bgShp" presStyleIdx="0" presStyleCnt="1"/>
      <dgm:spPr/>
    </dgm:pt>
    <dgm:pt modelId="{2503EED4-02BA-BE48-B64B-47A3C40BFD84}" type="pres">
      <dgm:prSet presAssocID="{EB07FB9C-0492-E043-A242-A43C939BBCF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BB690B2-AB44-CC49-92AC-416F976B9405}" type="pres">
      <dgm:prSet presAssocID="{EB07FB9C-0492-E043-A242-A43C939BBCF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D31EFF-D2B1-A04E-9938-AFEFECC4A5B2}" type="pres">
      <dgm:prSet presAssocID="{EB07FB9C-0492-E043-A242-A43C939BBCF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F1E6E1-4E8C-514E-AE7A-E78E289C3C69}" type="pres">
      <dgm:prSet presAssocID="{EB07FB9C-0492-E043-A242-A43C939BBCF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24DD68C-32AA-F343-8081-F37564EB7723}" type="presOf" srcId="{10BC3787-D628-9649-B1D1-FE9ED726AD73}" destId="{0CD31EFF-D2B1-A04E-9938-AFEFECC4A5B2}" srcOrd="0" destOrd="0" presId="urn:microsoft.com/office/officeart/2005/8/layout/matrix2"/>
    <dgm:cxn modelId="{68AFAEFE-6AC1-064F-8E8B-F697DD191DDB}" type="presOf" srcId="{EB07FB9C-0492-E043-A242-A43C939BBCFE}" destId="{63B5F489-4DD0-CF4D-980A-BB265BF59220}" srcOrd="0" destOrd="0" presId="urn:microsoft.com/office/officeart/2005/8/layout/matrix2"/>
    <dgm:cxn modelId="{4B80FD1B-A9DA-0248-BF83-6531414AA2EA}" srcId="{EB07FB9C-0492-E043-A242-A43C939BBCFE}" destId="{308A4ADD-E869-D04B-A03B-992726B87AC7}" srcOrd="0" destOrd="0" parTransId="{591B20CA-3273-4B45-89C8-029B3C030FC6}" sibTransId="{67811BAF-8291-454D-84BA-BE9106431D8F}"/>
    <dgm:cxn modelId="{440D7BA0-F7C7-7E4E-B5CB-33A4BF99924C}" srcId="{EB07FB9C-0492-E043-A242-A43C939BBCFE}" destId="{10BC3787-D628-9649-B1D1-FE9ED726AD73}" srcOrd="2" destOrd="0" parTransId="{64743F63-2164-2041-9F91-F0DFE6BAB4A7}" sibTransId="{23B34833-EA48-B842-A5CB-58ADE6942F2F}"/>
    <dgm:cxn modelId="{81A2A8E2-81FB-B848-B866-96EAB22CD6F4}" type="presOf" srcId="{308A4ADD-E869-D04B-A03B-992726B87AC7}" destId="{2503EED4-02BA-BE48-B64B-47A3C40BFD84}" srcOrd="0" destOrd="0" presId="urn:microsoft.com/office/officeart/2005/8/layout/matrix2"/>
    <dgm:cxn modelId="{8682F72F-02BC-3842-BB03-51F513558519}" srcId="{EB07FB9C-0492-E043-A242-A43C939BBCFE}" destId="{A8DC9047-BCD8-6F47-9AC0-2512F2DB666E}" srcOrd="1" destOrd="0" parTransId="{81BC0D32-7718-7345-AFD9-099A0BB6A362}" sibTransId="{75C0B02C-81D3-5B4E-9094-B6FCD219ECC3}"/>
    <dgm:cxn modelId="{3F98DEF2-AB92-4043-88E3-DDDCFFCDEBDA}" type="presOf" srcId="{A8DC9047-BCD8-6F47-9AC0-2512F2DB666E}" destId="{CBB690B2-AB44-CC49-92AC-416F976B9405}" srcOrd="0" destOrd="0" presId="urn:microsoft.com/office/officeart/2005/8/layout/matrix2"/>
    <dgm:cxn modelId="{B27227D5-2D21-EC47-82AC-41CCF8301353}" type="presOf" srcId="{F889328A-C775-E842-B8D5-144E0DAD04CE}" destId="{A6F1E6E1-4E8C-514E-AE7A-E78E289C3C69}" srcOrd="0" destOrd="0" presId="urn:microsoft.com/office/officeart/2005/8/layout/matrix2"/>
    <dgm:cxn modelId="{A71D7F4B-9C84-2341-B6D5-2F2E51DCCAAF}" srcId="{EB07FB9C-0492-E043-A242-A43C939BBCFE}" destId="{F889328A-C775-E842-B8D5-144E0DAD04CE}" srcOrd="3" destOrd="0" parTransId="{94E452D8-3FEA-6F4F-B997-F241A2DBE1F8}" sibTransId="{E83043FB-8BC8-804E-86C2-373A737F447C}"/>
    <dgm:cxn modelId="{AF052D12-CE85-8640-B638-8CFB7E88BEB3}" type="presParOf" srcId="{63B5F489-4DD0-CF4D-980A-BB265BF59220}" destId="{BDA02CD0-7265-3447-8676-B39BCBE2CE91}" srcOrd="0" destOrd="0" presId="urn:microsoft.com/office/officeart/2005/8/layout/matrix2"/>
    <dgm:cxn modelId="{E54B2454-C03D-D145-B637-7FC05290DFAC}" type="presParOf" srcId="{63B5F489-4DD0-CF4D-980A-BB265BF59220}" destId="{2503EED4-02BA-BE48-B64B-47A3C40BFD84}" srcOrd="1" destOrd="0" presId="urn:microsoft.com/office/officeart/2005/8/layout/matrix2"/>
    <dgm:cxn modelId="{E746B6FF-82BC-8143-973D-B1A34A3BFFC1}" type="presParOf" srcId="{63B5F489-4DD0-CF4D-980A-BB265BF59220}" destId="{CBB690B2-AB44-CC49-92AC-416F976B9405}" srcOrd="2" destOrd="0" presId="urn:microsoft.com/office/officeart/2005/8/layout/matrix2"/>
    <dgm:cxn modelId="{A7359D9B-49AC-0847-8E2F-B05507E97198}" type="presParOf" srcId="{63B5F489-4DD0-CF4D-980A-BB265BF59220}" destId="{0CD31EFF-D2B1-A04E-9938-AFEFECC4A5B2}" srcOrd="3" destOrd="0" presId="urn:microsoft.com/office/officeart/2005/8/layout/matrix2"/>
    <dgm:cxn modelId="{ADEE7939-2B52-8E48-BB40-1D37B95B80D1}" type="presParOf" srcId="{63B5F489-4DD0-CF4D-980A-BB265BF59220}" destId="{A6F1E6E1-4E8C-514E-AE7A-E78E289C3C6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98490-BE3F-6E40-A12F-5D4AF87759EB}">
      <dsp:nvSpPr>
        <dsp:cNvPr id="0" name=""/>
        <dsp:cNvSpPr/>
      </dsp:nvSpPr>
      <dsp:spPr>
        <a:xfrm>
          <a:off x="944915" y="-18944"/>
          <a:ext cx="3486148" cy="3486148"/>
        </a:xfrm>
        <a:prstGeom prst="circularArrow">
          <a:avLst>
            <a:gd name="adj1" fmla="val 5544"/>
            <a:gd name="adj2" fmla="val 330680"/>
            <a:gd name="adj3" fmla="val 13842257"/>
            <a:gd name="adj4" fmla="val 1734572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036E7D-2A98-7441-95A2-870E51CD20DE}">
      <dsp:nvSpPr>
        <dsp:cNvPr id="0" name=""/>
        <dsp:cNvSpPr/>
      </dsp:nvSpPr>
      <dsp:spPr>
        <a:xfrm>
          <a:off x="1895242" y="365"/>
          <a:ext cx="1585494" cy="7927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Planning</a:t>
          </a:r>
          <a:endParaRPr lang="de-DE" sz="1800" kern="1200" dirty="0"/>
        </a:p>
      </dsp:txBody>
      <dsp:txXfrm>
        <a:off x="1933941" y="39064"/>
        <a:ext cx="1508096" cy="715349"/>
      </dsp:txXfrm>
    </dsp:sp>
    <dsp:sp modelId="{B689A91D-FC70-FB49-AE2E-5A288DC7904D}">
      <dsp:nvSpPr>
        <dsp:cNvPr id="0" name=""/>
        <dsp:cNvSpPr/>
      </dsp:nvSpPr>
      <dsp:spPr>
        <a:xfrm>
          <a:off x="3309112" y="1027602"/>
          <a:ext cx="1585494" cy="7927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Development</a:t>
          </a:r>
          <a:endParaRPr lang="de-DE" sz="1800" kern="1200" dirty="0"/>
        </a:p>
      </dsp:txBody>
      <dsp:txXfrm>
        <a:off x="3347811" y="1066301"/>
        <a:ext cx="1508096" cy="715349"/>
      </dsp:txXfrm>
    </dsp:sp>
    <dsp:sp modelId="{80CF3ECE-7CDE-8F4F-A2B9-EDD0B14BA2B0}">
      <dsp:nvSpPr>
        <dsp:cNvPr id="0" name=""/>
        <dsp:cNvSpPr/>
      </dsp:nvSpPr>
      <dsp:spPr>
        <a:xfrm>
          <a:off x="2769062" y="2689705"/>
          <a:ext cx="1585494" cy="7927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Testing</a:t>
          </a:r>
          <a:endParaRPr lang="de-DE" sz="1800" kern="1200" dirty="0"/>
        </a:p>
      </dsp:txBody>
      <dsp:txXfrm>
        <a:off x="2807761" y="2728404"/>
        <a:ext cx="1508096" cy="715349"/>
      </dsp:txXfrm>
    </dsp:sp>
    <dsp:sp modelId="{C9054686-154A-B541-AA5D-F8523A247DB9}">
      <dsp:nvSpPr>
        <dsp:cNvPr id="0" name=""/>
        <dsp:cNvSpPr/>
      </dsp:nvSpPr>
      <dsp:spPr>
        <a:xfrm>
          <a:off x="1021423" y="2689705"/>
          <a:ext cx="1585494" cy="7927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Review</a:t>
          </a:r>
          <a:endParaRPr lang="de-DE" sz="1800" kern="1200" dirty="0"/>
        </a:p>
      </dsp:txBody>
      <dsp:txXfrm>
        <a:off x="1060122" y="2728404"/>
        <a:ext cx="1508096" cy="715349"/>
      </dsp:txXfrm>
    </dsp:sp>
    <dsp:sp modelId="{6EFC8964-C552-3049-B012-4CFDD889A3E0}">
      <dsp:nvSpPr>
        <dsp:cNvPr id="0" name=""/>
        <dsp:cNvSpPr/>
      </dsp:nvSpPr>
      <dsp:spPr>
        <a:xfrm>
          <a:off x="481373" y="1027602"/>
          <a:ext cx="1585494" cy="7927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Requirements</a:t>
          </a:r>
          <a:endParaRPr lang="de-DE" sz="1800" kern="1200" dirty="0"/>
        </a:p>
      </dsp:txBody>
      <dsp:txXfrm>
        <a:off x="520072" y="1066301"/>
        <a:ext cx="1508096" cy="715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02CD0-7265-3447-8676-B39BCBE2CE91}">
      <dsp:nvSpPr>
        <dsp:cNvPr id="0" name=""/>
        <dsp:cNvSpPr/>
      </dsp:nvSpPr>
      <dsp:spPr>
        <a:xfrm>
          <a:off x="1016000" y="0"/>
          <a:ext cx="4064000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03EED4-02BA-BE48-B64B-47A3C40BFD84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C</a:t>
          </a:r>
          <a:endParaRPr lang="de-DE" sz="6500" kern="1200" dirty="0"/>
        </a:p>
      </dsp:txBody>
      <dsp:txXfrm>
        <a:off x="1359515" y="343515"/>
        <a:ext cx="1466890" cy="1466890"/>
      </dsp:txXfrm>
    </dsp:sp>
    <dsp:sp modelId="{CBB690B2-AB44-CC49-92AC-416F976B9405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A</a:t>
          </a:r>
          <a:endParaRPr lang="de-DE" sz="6500" kern="1200" dirty="0"/>
        </a:p>
      </dsp:txBody>
      <dsp:txXfrm>
        <a:off x="3269595" y="343515"/>
        <a:ext cx="1466890" cy="1466890"/>
      </dsp:txXfrm>
    </dsp:sp>
    <dsp:sp modelId="{0CD31EFF-D2B1-A04E-9938-AFEFECC4A5B2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D</a:t>
          </a:r>
          <a:endParaRPr lang="de-DE" sz="6500" kern="1200" dirty="0"/>
        </a:p>
      </dsp:txBody>
      <dsp:txXfrm>
        <a:off x="1359515" y="2253595"/>
        <a:ext cx="1466890" cy="1466890"/>
      </dsp:txXfrm>
    </dsp:sp>
    <dsp:sp modelId="{A6F1E6E1-4E8C-514E-AE7A-E78E289C3C69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B</a:t>
          </a:r>
          <a:endParaRPr lang="de-DE" sz="6500" kern="1200" dirty="0"/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3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3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5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63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6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5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3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8366-9AF9-1542-9E8E-893BA4CF08B1}" type="datetimeFigureOut">
              <a:rPr lang="de-DE" smtClean="0"/>
              <a:t>01/03/16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2E85-BA5D-BB4C-90F5-2CA6DA87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8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01.03.2016, Team Blue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9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err="1" smtClean="0"/>
              <a:t>Process</a:t>
            </a:r>
            <a:r>
              <a:rPr lang="de-DE" dirty="0" smtClean="0"/>
              <a:t> Model</a:t>
            </a:r>
          </a:p>
          <a:p>
            <a:r>
              <a:rPr lang="de-DE" dirty="0" err="1" smtClean="0"/>
              <a:t>Activities</a:t>
            </a:r>
            <a:r>
              <a:rPr lang="de-DE" dirty="0" smtClean="0"/>
              <a:t>, Goals, Tasks &amp; Outputs</a:t>
            </a:r>
          </a:p>
          <a:p>
            <a:r>
              <a:rPr lang="de-DE" dirty="0" err="1" smtClean="0"/>
              <a:t>Stakeholder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98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 descr="photo_2016-03-01_19-54-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03" y="-1281040"/>
            <a:ext cx="6053389" cy="107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9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 („Hybrid“)</a:t>
            </a:r>
            <a:endParaRPr lang="en-US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948751071"/>
              </p:ext>
            </p:extLst>
          </p:nvPr>
        </p:nvGraphicFramePr>
        <p:xfrm>
          <a:off x="2027251" y="1819437"/>
          <a:ext cx="5375980" cy="3482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 nach rechts 4"/>
          <p:cNvSpPr/>
          <p:nvPr/>
        </p:nvSpPr>
        <p:spPr>
          <a:xfrm>
            <a:off x="457200" y="2845163"/>
            <a:ext cx="1863147" cy="13554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Project Requirements</a:t>
            </a:r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586193" y="5702535"/>
            <a:ext cx="8344472" cy="6105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Timeline</a:t>
            </a:r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7067518" y="2845163"/>
            <a:ext cx="1863147" cy="13554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Finalizing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44811"/>
              </p:ext>
            </p:extLst>
          </p:nvPr>
        </p:nvGraphicFramePr>
        <p:xfrm>
          <a:off x="329732" y="170952"/>
          <a:ext cx="8487588" cy="643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97"/>
                <a:gridCol w="2121897"/>
                <a:gridCol w="2121897"/>
                <a:gridCol w="2121897"/>
              </a:tblGrid>
              <a:tr h="715022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Activities</a:t>
                      </a:r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Goals</a:t>
                      </a:r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Output</a:t>
                      </a:r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Tasks</a:t>
                      </a:r>
                      <a:endParaRPr lang="en-US" noProof="0"/>
                    </a:p>
                  </a:txBody>
                  <a:tcPr anchor="ctr"/>
                </a:tc>
              </a:tr>
              <a:tr h="715022">
                <a:tc>
                  <a:txBody>
                    <a:bodyPr/>
                    <a:lstStyle/>
                    <a:p>
                      <a:r>
                        <a:rPr lang="en-US" noProof="0" smtClean="0"/>
                        <a:t>Project Requirements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project outline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project plan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schedule, resource allocation, … </a:t>
                      </a:r>
                      <a:endParaRPr lang="en-US" noProof="0" dirty="0"/>
                    </a:p>
                  </a:txBody>
                  <a:tcPr/>
                </a:tc>
              </a:tr>
              <a:tr h="715022">
                <a:tc>
                  <a:txBody>
                    <a:bodyPr/>
                    <a:lstStyle/>
                    <a:p>
                      <a:r>
                        <a:rPr lang="en-US" noProof="0" smtClean="0"/>
                        <a:t>Timeline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keep track</a:t>
                      </a:r>
                      <a:r>
                        <a:rPr lang="en-US" baseline="0" noProof="0" dirty="0" smtClean="0"/>
                        <a:t> of project state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steps, appointments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constant</a:t>
                      </a:r>
                      <a:r>
                        <a:rPr lang="en-US" baseline="0" noProof="0" dirty="0" smtClean="0"/>
                        <a:t> awareness</a:t>
                      </a:r>
                      <a:endParaRPr lang="en-US" noProof="0" dirty="0"/>
                    </a:p>
                  </a:txBody>
                  <a:tcPr/>
                </a:tc>
              </a:tr>
              <a:tr h="715022">
                <a:tc>
                  <a:txBody>
                    <a:bodyPr/>
                    <a:lstStyle/>
                    <a:p>
                      <a:r>
                        <a:rPr lang="en-US" noProof="0" smtClean="0"/>
                        <a:t>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create tasks, assign employees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resource and task plan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reflect and assign tasks</a:t>
                      </a:r>
                      <a:endParaRPr lang="en-US" noProof="0" dirty="0"/>
                    </a:p>
                  </a:txBody>
                  <a:tcPr/>
                </a:tc>
              </a:tr>
              <a:tr h="715022">
                <a:tc>
                  <a:txBody>
                    <a:bodyPr/>
                    <a:lstStyle/>
                    <a:p>
                      <a:r>
                        <a:rPr lang="en-US" noProof="0" smtClean="0"/>
                        <a:t>Development</a:t>
                      </a:r>
                      <a:endParaRPr lang="en-US" noProof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create next release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New software version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work</a:t>
                      </a:r>
                      <a:r>
                        <a:rPr lang="en-US" baseline="0" noProof="0" dirty="0" smtClean="0"/>
                        <a:t> on tasks</a:t>
                      </a:r>
                      <a:endParaRPr lang="en-US" noProof="0" dirty="0"/>
                    </a:p>
                  </a:txBody>
                  <a:tcPr/>
                </a:tc>
              </a:tr>
              <a:tr h="715022">
                <a:tc>
                  <a:txBody>
                    <a:bodyPr/>
                    <a:lstStyle/>
                    <a:p>
                      <a:r>
                        <a:rPr lang="en-US" noProof="0" smtClean="0"/>
                        <a:t>Testing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assert functionality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Test protocol,</a:t>
                      </a:r>
                      <a:r>
                        <a:rPr lang="en-US" baseline="0" noProof="0" dirty="0" smtClean="0"/>
                        <a:t> feedback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implement tests and run regression tests</a:t>
                      </a:r>
                      <a:endParaRPr lang="en-US" noProof="0" dirty="0"/>
                    </a:p>
                  </a:txBody>
                  <a:tcPr/>
                </a:tc>
              </a:tr>
              <a:tr h="715022">
                <a:tc>
                  <a:txBody>
                    <a:bodyPr/>
                    <a:lstStyle/>
                    <a:p>
                      <a:r>
                        <a:rPr lang="en-US" noProof="0" smtClean="0"/>
                        <a:t>Review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get customer</a:t>
                      </a:r>
                      <a:r>
                        <a:rPr lang="en-US" baseline="0" noProof="0" dirty="0" smtClean="0"/>
                        <a:t> feedback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Redefine backlog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meet</a:t>
                      </a:r>
                      <a:r>
                        <a:rPr lang="en-US" baseline="0" noProof="0" dirty="0" smtClean="0"/>
                        <a:t>, talk and reflect</a:t>
                      </a:r>
                      <a:endParaRPr lang="en-US" noProof="0" dirty="0"/>
                    </a:p>
                  </a:txBody>
                  <a:tcPr/>
                </a:tc>
              </a:tr>
              <a:tr h="715022">
                <a:tc>
                  <a:txBody>
                    <a:bodyPr/>
                    <a:lstStyle/>
                    <a:p>
                      <a:r>
                        <a:rPr lang="en-US" noProof="0" smtClean="0"/>
                        <a:t>Requirements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implement</a:t>
                      </a:r>
                      <a:r>
                        <a:rPr lang="en-US" baseline="0" noProof="0" dirty="0" smtClean="0"/>
                        <a:t> feedback from review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new / updated requirements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create / update specifications</a:t>
                      </a:r>
                      <a:endParaRPr lang="en-US" noProof="0" dirty="0"/>
                    </a:p>
                  </a:txBody>
                  <a:tcPr/>
                </a:tc>
              </a:tr>
              <a:tr h="715022">
                <a:tc>
                  <a:txBody>
                    <a:bodyPr/>
                    <a:lstStyle/>
                    <a:p>
                      <a:r>
                        <a:rPr lang="en-US" noProof="0" smtClean="0"/>
                        <a:t>Finalizing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deploy</a:t>
                      </a:r>
                      <a:r>
                        <a:rPr lang="en-US" baseline="0" noProof="0" dirty="0" smtClean="0"/>
                        <a:t> Software &amp; collect money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perfect software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deployment, get customer approval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62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Stakeholder</a:t>
            </a:r>
            <a:r>
              <a:rPr lang="de-DE" dirty="0" smtClean="0"/>
              <a:t> Analysis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305447497"/>
              </p:ext>
            </p:extLst>
          </p:nvPr>
        </p:nvGraphicFramePr>
        <p:xfrm>
          <a:off x="1524000" y="19831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115563" y="1613796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Interest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680158" y="3881595"/>
            <a:ext cx="10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Influence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29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Stakeholder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89244"/>
              </p:ext>
            </p:extLst>
          </p:nvPr>
        </p:nvGraphicFramePr>
        <p:xfrm>
          <a:off x="183185" y="1417638"/>
          <a:ext cx="8768469" cy="496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79"/>
                <a:gridCol w="2161587"/>
                <a:gridCol w="1962054"/>
                <a:gridCol w="2219455"/>
                <a:gridCol w="175369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Stakeholder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Interests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Want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hear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Measurements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Doctors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less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„</a:t>
                      </a:r>
                      <a:r>
                        <a:rPr lang="de-DE" dirty="0" err="1" smtClean="0"/>
                        <a:t>makes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your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life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sooo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much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easier</a:t>
                      </a:r>
                      <a:r>
                        <a:rPr lang="de-DE" dirty="0" smtClean="0"/>
                        <a:t>!“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good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communication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Nurses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less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work</a:t>
                      </a:r>
                      <a:r>
                        <a:rPr lang="de-DE" dirty="0" smtClean="0"/>
                        <a:t>, simple </a:t>
                      </a:r>
                      <a:r>
                        <a:rPr lang="de-DE" dirty="0" err="1" smtClean="0"/>
                        <a:t>implementation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Health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Visitors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Receptionists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Medical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records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staff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„</a:t>
                      </a:r>
                      <a:r>
                        <a:rPr lang="de-DE" dirty="0" err="1" smtClean="0"/>
                        <a:t>doesn‘t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affect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you</a:t>
                      </a:r>
                      <a:r>
                        <a:rPr lang="de-DE" dirty="0" smtClean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Development Team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meaningful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„</a:t>
                      </a:r>
                      <a:r>
                        <a:rPr lang="de-DE" dirty="0" err="1" smtClean="0"/>
                        <a:t>best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project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ever</a:t>
                      </a:r>
                      <a:r>
                        <a:rPr lang="de-DE" dirty="0" smtClean="0"/>
                        <a:t>!“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Project Manager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succesful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project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within</a:t>
                      </a:r>
                      <a:r>
                        <a:rPr lang="de-DE" dirty="0" smtClean="0"/>
                        <a:t> (time-) </a:t>
                      </a:r>
                      <a:r>
                        <a:rPr lang="de-DE" dirty="0" err="1" smtClean="0"/>
                        <a:t>budget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reputation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„</a:t>
                      </a:r>
                      <a:r>
                        <a:rPr lang="de-DE" dirty="0" err="1" smtClean="0"/>
                        <a:t>you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did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good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boy</a:t>
                      </a:r>
                      <a:r>
                        <a:rPr lang="de-DE" dirty="0" smtClean="0"/>
                        <a:t>.“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good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planning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leadership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Product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owner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successful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project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below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budget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before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deadline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„all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going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planned</a:t>
                      </a:r>
                      <a:r>
                        <a:rPr lang="de-DE" dirty="0" smtClean="0"/>
                        <a:t>.“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„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7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Bildschirmpräsentation (4:3)</PresentationFormat>
  <Paragraphs>105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SE Process</vt:lpstr>
      <vt:lpstr>Overview</vt:lpstr>
      <vt:lpstr>PowerPoint-Präsentation</vt:lpstr>
      <vt:lpstr>Process Model („Hybrid“)</vt:lpstr>
      <vt:lpstr>PowerPoint-Präsentation</vt:lpstr>
      <vt:lpstr>Stakeholder Analysis</vt:lpstr>
      <vt:lpstr>Stakeholder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Process</dc:title>
  <dc:creator>Michel Hosmann</dc:creator>
  <cp:lastModifiedBy>Michel Hosmann</cp:lastModifiedBy>
  <cp:revision>8</cp:revision>
  <dcterms:created xsi:type="dcterms:W3CDTF">2016-03-01T18:54:50Z</dcterms:created>
  <dcterms:modified xsi:type="dcterms:W3CDTF">2016-03-01T19:53:13Z</dcterms:modified>
</cp:coreProperties>
</file>