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68C8-8DE2-4570-B882-278DDEA96BAF}" type="datetimeFigureOut">
              <a:rPr lang="de-CH" smtClean="0"/>
              <a:t>09.05.2016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0C3-2D79-4488-96DE-C534E07955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25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68C8-8DE2-4570-B882-278DDEA96BAF}" type="datetimeFigureOut">
              <a:rPr lang="de-CH" smtClean="0"/>
              <a:t>09.05.2016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0C3-2D79-4488-96DE-C534E07955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163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68C8-8DE2-4570-B882-278DDEA96BAF}" type="datetimeFigureOut">
              <a:rPr lang="de-CH" smtClean="0"/>
              <a:t>09.05.2016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0C3-2D79-4488-96DE-C534E07955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260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68C8-8DE2-4570-B882-278DDEA96BAF}" type="datetimeFigureOut">
              <a:rPr lang="de-CH" smtClean="0"/>
              <a:t>09.05.2016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0C3-2D79-4488-96DE-C534E07955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950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68C8-8DE2-4570-B882-278DDEA96BAF}" type="datetimeFigureOut">
              <a:rPr lang="de-CH" smtClean="0"/>
              <a:t>09.05.2016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0C3-2D79-4488-96DE-C534E07955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547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68C8-8DE2-4570-B882-278DDEA96BAF}" type="datetimeFigureOut">
              <a:rPr lang="de-CH" smtClean="0"/>
              <a:t>09.05.2016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0C3-2D79-4488-96DE-C534E07955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9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68C8-8DE2-4570-B882-278DDEA96BAF}" type="datetimeFigureOut">
              <a:rPr lang="de-CH" smtClean="0"/>
              <a:t>09.05.2016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0C3-2D79-4488-96DE-C534E07955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186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68C8-8DE2-4570-B882-278DDEA96BAF}" type="datetimeFigureOut">
              <a:rPr lang="de-CH" smtClean="0"/>
              <a:t>09.05.2016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0C3-2D79-4488-96DE-C534E07955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305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68C8-8DE2-4570-B882-278DDEA96BAF}" type="datetimeFigureOut">
              <a:rPr lang="de-CH" smtClean="0"/>
              <a:t>09.05.2016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0C3-2D79-4488-96DE-C534E07955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088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68C8-8DE2-4570-B882-278DDEA96BAF}" type="datetimeFigureOut">
              <a:rPr lang="de-CH" smtClean="0"/>
              <a:t>09.05.2016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0C3-2D79-4488-96DE-C534E07955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58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68C8-8DE2-4570-B882-278DDEA96BAF}" type="datetimeFigureOut">
              <a:rPr lang="de-CH" smtClean="0"/>
              <a:t>09.05.2016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80C3-2D79-4488-96DE-C534E07955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26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68C8-8DE2-4570-B882-278DDEA96BAF}" type="datetimeFigureOut">
              <a:rPr lang="de-CH" smtClean="0"/>
              <a:t>09.05.2016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B80C3-2D79-4488-96DE-C534E07955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309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71700" y="1168400"/>
            <a:ext cx="1498600" cy="774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38700" y="2927350"/>
            <a:ext cx="1498600" cy="7747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70800" y="1168400"/>
            <a:ext cx="14986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99050" y="4406900"/>
            <a:ext cx="977900" cy="3683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Helpers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21300" y="3702050"/>
            <a:ext cx="0" cy="70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91200" y="3702050"/>
            <a:ext cx="0" cy="70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</p:cNvCxnSpPr>
          <p:nvPr/>
        </p:nvCxnSpPr>
        <p:spPr>
          <a:xfrm>
            <a:off x="3670300" y="1555750"/>
            <a:ext cx="19177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1"/>
            <a:endCxn id="6" idx="0"/>
          </p:cNvCxnSpPr>
          <p:nvPr/>
        </p:nvCxnSpPr>
        <p:spPr>
          <a:xfrm flipH="1">
            <a:off x="5588000" y="1555750"/>
            <a:ext cx="20828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48000" y="783037"/>
            <a:ext cx="0" cy="385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823200" y="1320800"/>
            <a:ext cx="14986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975600" y="1473200"/>
            <a:ext cx="14986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128000" y="1625600"/>
            <a:ext cx="14986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19" name="Straight Arrow Connector 18"/>
          <p:cNvCxnSpPr>
            <a:stCxn id="6" idx="3"/>
            <a:endCxn id="28" idx="1"/>
          </p:cNvCxnSpPr>
          <p:nvPr/>
        </p:nvCxnSpPr>
        <p:spPr>
          <a:xfrm flipV="1">
            <a:off x="6337300" y="2012950"/>
            <a:ext cx="1790700" cy="1301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>
            <a:off x="6515100" y="3830637"/>
            <a:ext cx="228600" cy="15208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TextBox 30"/>
          <p:cNvSpPr txBox="1"/>
          <p:nvPr/>
        </p:nvSpPr>
        <p:spPr>
          <a:xfrm>
            <a:off x="6743700" y="4129384"/>
            <a:ext cx="1873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Session Validation</a:t>
            </a:r>
          </a:p>
          <a:p>
            <a:r>
              <a:rPr lang="en-US" dirty="0"/>
              <a:t>Data Validation</a:t>
            </a:r>
            <a:endParaRPr lang="de-CH" dirty="0"/>
          </a:p>
        </p:txBody>
      </p:sp>
      <p:sp>
        <p:nvSpPr>
          <p:cNvPr id="20" name="Rounded Rectangle 19"/>
          <p:cNvSpPr/>
          <p:nvPr/>
        </p:nvSpPr>
        <p:spPr>
          <a:xfrm>
            <a:off x="2006600" y="1320800"/>
            <a:ext cx="1498600" cy="774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854200" y="1481139"/>
            <a:ext cx="1498600" cy="774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689100" y="1655761"/>
            <a:ext cx="1498600" cy="774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2" name="Can 21"/>
          <p:cNvSpPr/>
          <p:nvPr/>
        </p:nvSpPr>
        <p:spPr>
          <a:xfrm>
            <a:off x="2476500" y="34134"/>
            <a:ext cx="711200" cy="819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603500" y="837012"/>
            <a:ext cx="6350" cy="331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29" idx="3"/>
          </p:cNvCxnSpPr>
          <p:nvPr/>
        </p:nvCxnSpPr>
        <p:spPr>
          <a:xfrm flipH="1" flipV="1">
            <a:off x="3187700" y="2043111"/>
            <a:ext cx="1651000" cy="1271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5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Bilousov</dc:creator>
  <cp:lastModifiedBy>Sergii Bilousov</cp:lastModifiedBy>
  <cp:revision>2</cp:revision>
  <dcterms:created xsi:type="dcterms:W3CDTF">2016-05-09T09:18:32Z</dcterms:created>
  <dcterms:modified xsi:type="dcterms:W3CDTF">2016-05-09T09:44:28Z</dcterms:modified>
</cp:coreProperties>
</file>