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9" r:id="rId5"/>
    <p:sldId id="308" r:id="rId6"/>
    <p:sldId id="318" r:id="rId7"/>
    <p:sldId id="319" r:id="rId8"/>
    <p:sldId id="320" r:id="rId9"/>
    <p:sldId id="309" r:id="rId10"/>
    <p:sldId id="299" r:id="rId11"/>
  </p:sldIdLst>
  <p:sldSz cx="9144000" cy="6858000" type="screen4x3"/>
  <p:notesSz cx="6811963" cy="994251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72" autoAdjust="0"/>
    <p:restoredTop sz="60554" autoAdjust="0"/>
  </p:normalViewPr>
  <p:slideViewPr>
    <p:cSldViewPr snapToGrid="0" snapToObjects="1" showGuides="1">
      <p:cViewPr varScale="1">
        <p:scale>
          <a:sx n="72" d="100"/>
          <a:sy n="72" d="100"/>
        </p:scale>
        <p:origin x="-23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8537" y="0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09.05.16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3661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8537" y="9443661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8537" y="0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09.05.16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73637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3661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8537" y="9443661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Hallo </a:t>
            </a:r>
            <a:r>
              <a:rPr lang="en-US" dirty="0" err="1"/>
              <a:t>Mittenand</a:t>
            </a:r>
            <a:r>
              <a:rPr lang="en-US" dirty="0"/>
              <a:t>,</a:t>
            </a:r>
          </a:p>
          <a:p>
            <a:r>
              <a:rPr lang="en-US" dirty="0" err="1"/>
              <a:t>Heute</a:t>
            </a:r>
            <a:r>
              <a:rPr lang="en-US" baseline="0" dirty="0"/>
              <a:t> </a:t>
            </a:r>
            <a:r>
              <a:rPr lang="en-US" baseline="0" dirty="0" err="1" smtClean="0"/>
              <a:t>präsentiere</a:t>
            </a:r>
            <a:r>
              <a:rPr lang="en-US" baseline="0" dirty="0" smtClean="0"/>
              <a:t> </a:t>
            </a:r>
            <a:r>
              <a:rPr lang="en-US" baseline="0" dirty="0" err="1"/>
              <a:t>ich</a:t>
            </a:r>
            <a:r>
              <a:rPr lang="en-US" baseline="0" dirty="0"/>
              <a:t> </a:t>
            </a:r>
            <a:r>
              <a:rPr lang="en-US" baseline="0" dirty="0" err="1" smtClean="0"/>
              <a:t>unser</a:t>
            </a:r>
            <a:r>
              <a:rPr lang="en-US" baseline="0" dirty="0" smtClean="0"/>
              <a:t> </a:t>
            </a:r>
            <a:r>
              <a:rPr lang="en-US" baseline="0" dirty="0" err="1"/>
              <a:t>Applikationskonzept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2322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Wir habe</a:t>
            </a:r>
            <a:r>
              <a:rPr lang="de-CH" baseline="0" dirty="0"/>
              <a:t>n </a:t>
            </a:r>
            <a:r>
              <a:rPr lang="de-CH" baseline="0" dirty="0" smtClean="0"/>
              <a:t>ein MVC </a:t>
            </a:r>
            <a:r>
              <a:rPr lang="de-CH" baseline="0" dirty="0" err="1"/>
              <a:t>pattern</a:t>
            </a:r>
            <a:r>
              <a:rPr lang="de-CH" baseline="0" dirty="0"/>
              <a:t> für unsere </a:t>
            </a:r>
            <a:r>
              <a:rPr lang="de-CH" baseline="0" dirty="0" smtClean="0"/>
              <a:t>Applikation gewählt.</a:t>
            </a:r>
            <a:endParaRPr lang="de-CH" baseline="0" dirty="0"/>
          </a:p>
          <a:p>
            <a:r>
              <a:rPr lang="de-CH" baseline="0" dirty="0" smtClean="0"/>
              <a:t>Dazu werden </a:t>
            </a:r>
            <a:r>
              <a:rPr lang="de-CH" baseline="0" dirty="0"/>
              <a:t>wir </a:t>
            </a:r>
            <a:r>
              <a:rPr lang="de-CH" baseline="0" dirty="0" smtClean="0"/>
              <a:t>auch Helpers </a:t>
            </a:r>
            <a:r>
              <a:rPr lang="de-CH" baseline="0" dirty="0"/>
              <a:t>nutzen, die </a:t>
            </a:r>
            <a:r>
              <a:rPr lang="de-CH" baseline="0" dirty="0" smtClean="0"/>
              <a:t>die </a:t>
            </a:r>
            <a:r>
              <a:rPr lang="de-CH" baseline="0" dirty="0" err="1" smtClean="0"/>
              <a:t>Authorisierung</a:t>
            </a:r>
            <a:r>
              <a:rPr lang="de-CH" baseline="0" dirty="0" smtClean="0"/>
              <a:t> </a:t>
            </a:r>
            <a:r>
              <a:rPr lang="de-CH" baseline="0" dirty="0"/>
              <a:t>und Validierung machen </a:t>
            </a:r>
            <a:r>
              <a:rPr lang="de-CH" baseline="0" dirty="0" smtClean="0"/>
              <a:t>sollen.</a:t>
            </a:r>
            <a:endParaRPr lang="de-CH" baseline="0" dirty="0"/>
          </a:p>
          <a:p>
            <a:r>
              <a:rPr lang="de-CH" baseline="0" dirty="0"/>
              <a:t>Relational </a:t>
            </a:r>
            <a:r>
              <a:rPr lang="de-CH" baseline="0" dirty="0" smtClean="0"/>
              <a:t>oder eine </a:t>
            </a:r>
            <a:r>
              <a:rPr lang="de-CH" baseline="0" dirty="0" err="1"/>
              <a:t>NoSQL</a:t>
            </a:r>
            <a:r>
              <a:rPr lang="de-CH" baseline="0" dirty="0"/>
              <a:t> Datenbank ist noch die </a:t>
            </a:r>
            <a:r>
              <a:rPr lang="de-CH" baseline="0" dirty="0" smtClean="0"/>
              <a:t>Frage:</a:t>
            </a:r>
          </a:p>
          <a:p>
            <a:r>
              <a:rPr lang="de-CH" baseline="0" dirty="0" smtClean="0"/>
              <a:t>Im Moment evaluieren wir noch neo4j und </a:t>
            </a:r>
            <a:r>
              <a:rPr lang="de-CH" baseline="0" dirty="0" err="1" smtClean="0"/>
              <a:t>jOOQ</a:t>
            </a:r>
            <a:r>
              <a:rPr lang="de-CH" baseline="0" dirty="0" smtClean="0"/>
              <a:t> sowie MySQL oder </a:t>
            </a:r>
            <a:r>
              <a:rPr lang="de-CH" baseline="0" dirty="0" err="1" smtClean="0"/>
              <a:t>MongoDB</a:t>
            </a:r>
            <a:r>
              <a:rPr lang="de-CH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143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Die</a:t>
            </a:r>
            <a:r>
              <a:rPr lang="de-CH" baseline="0" dirty="0"/>
              <a:t> Modelle, die wir implementieren wollen, sehen Sie hier.</a:t>
            </a:r>
          </a:p>
          <a:p>
            <a:r>
              <a:rPr lang="de-CH" baseline="0" dirty="0"/>
              <a:t>Der </a:t>
            </a:r>
            <a:r>
              <a:rPr lang="de-CH" baseline="0" dirty="0" err="1"/>
              <a:t>HealthVisitor</a:t>
            </a:r>
            <a:r>
              <a:rPr lang="de-CH" baseline="0" dirty="0"/>
              <a:t> ist </a:t>
            </a:r>
            <a:r>
              <a:rPr lang="de-CH" baseline="0" dirty="0" smtClean="0"/>
              <a:t>das wichtigste </a:t>
            </a:r>
            <a:r>
              <a:rPr lang="de-CH" baseline="0" dirty="0"/>
              <a:t>Element unseres </a:t>
            </a:r>
            <a:r>
              <a:rPr lang="de-CH" baseline="0" dirty="0" smtClean="0"/>
              <a:t>Programmes.</a:t>
            </a:r>
            <a:endParaRPr lang="de-CH" baseline="0" dirty="0"/>
          </a:p>
          <a:p>
            <a:r>
              <a:rPr lang="de-CH" baseline="0" dirty="0"/>
              <a:t>Er kann Customers und </a:t>
            </a:r>
            <a:r>
              <a:rPr lang="de-CH" baseline="0" dirty="0" smtClean="0"/>
              <a:t>Besuche </a:t>
            </a:r>
            <a:r>
              <a:rPr lang="de-CH" baseline="0" dirty="0"/>
              <a:t>erstellen und bearbeiten.</a:t>
            </a:r>
          </a:p>
          <a:p>
            <a:r>
              <a:rPr lang="de-CH" baseline="0" dirty="0"/>
              <a:t>Customer (wie Kunde oder Patient) enthalt alle Daten des </a:t>
            </a:r>
            <a:r>
              <a:rPr lang="de-CH" baseline="0" dirty="0" err="1"/>
              <a:t>Kundes</a:t>
            </a:r>
            <a:r>
              <a:rPr lang="de-CH" baseline="0" dirty="0"/>
              <a:t>.</a:t>
            </a:r>
          </a:p>
          <a:p>
            <a:r>
              <a:rPr lang="de-CH" baseline="0" dirty="0" smtClean="0"/>
              <a:t>Visits verbindet </a:t>
            </a:r>
            <a:r>
              <a:rPr lang="de-CH" baseline="0" dirty="0"/>
              <a:t>die </a:t>
            </a:r>
            <a:r>
              <a:rPr lang="de-CH" baseline="0" dirty="0" smtClean="0"/>
              <a:t>Kunden </a:t>
            </a:r>
            <a:r>
              <a:rPr lang="de-CH" baseline="0" dirty="0"/>
              <a:t>und </a:t>
            </a:r>
            <a:r>
              <a:rPr lang="de-CH" baseline="0" dirty="0" err="1"/>
              <a:t>HealthVisitoren</a:t>
            </a:r>
            <a:r>
              <a:rPr lang="de-CH" baseline="0" dirty="0"/>
              <a:t>, die für diese </a:t>
            </a:r>
            <a:r>
              <a:rPr lang="de-CH" baseline="0" dirty="0" smtClean="0"/>
              <a:t>Kunden </a:t>
            </a:r>
            <a:r>
              <a:rPr lang="de-CH" baseline="0" dirty="0"/>
              <a:t>verantwortlich sind.</a:t>
            </a:r>
          </a:p>
          <a:p>
            <a:r>
              <a:rPr lang="de-CH" baseline="0" dirty="0" err="1"/>
              <a:t>VisitEvent</a:t>
            </a:r>
            <a:r>
              <a:rPr lang="de-CH" baseline="0" dirty="0"/>
              <a:t> beschreibt ein Termin</a:t>
            </a:r>
            <a:r>
              <a:rPr lang="en-US" baseline="0" dirty="0"/>
              <a:t>, </a:t>
            </a:r>
            <a:r>
              <a:rPr lang="en-US" baseline="0" dirty="0" err="1"/>
              <a:t>es</a:t>
            </a:r>
            <a:r>
              <a:rPr lang="en-US" baseline="0" dirty="0"/>
              <a:t> </a:t>
            </a:r>
            <a:r>
              <a:rPr lang="en-US" baseline="0" dirty="0" err="1"/>
              <a:t>kann</a:t>
            </a:r>
            <a:r>
              <a:rPr lang="en-US" baseline="0" dirty="0"/>
              <a:t> </a:t>
            </a:r>
            <a:r>
              <a:rPr lang="en-US" baseline="0" dirty="0" err="1"/>
              <a:t>Notizen</a:t>
            </a:r>
            <a:r>
              <a:rPr lang="en-US" baseline="0" dirty="0"/>
              <a:t> </a:t>
            </a:r>
            <a:r>
              <a:rPr lang="en-US" baseline="0" dirty="0" err="1"/>
              <a:t>enthalten</a:t>
            </a:r>
            <a:r>
              <a:rPr lang="en-US" baseline="0" dirty="0"/>
              <a:t>.</a:t>
            </a:r>
          </a:p>
          <a:p>
            <a:r>
              <a:rPr lang="de-CH" baseline="0" dirty="0" err="1" smtClean="0"/>
              <a:t>HelthVisitors</a:t>
            </a:r>
            <a:r>
              <a:rPr lang="de-CH" baseline="0" dirty="0" smtClean="0"/>
              <a:t> können Rapporte basierend auf den Visits erstellen.</a:t>
            </a:r>
            <a:endParaRPr lang="de-CH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0127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Unsere Views basieren auf unseren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Requirements</a:t>
            </a:r>
            <a:r>
              <a:rPr lang="de-CH" baseline="0" dirty="0" smtClean="0"/>
              <a:t>:</a:t>
            </a:r>
            <a:endParaRPr lang="en-US" baseline="0" dirty="0"/>
          </a:p>
          <a:p>
            <a:r>
              <a:rPr lang="de-CH" baseline="0" dirty="0"/>
              <a:t>Wie definiert, </a:t>
            </a:r>
            <a:r>
              <a:rPr lang="de-CH" baseline="0" dirty="0" smtClean="0"/>
              <a:t>werden wir folgende </a:t>
            </a:r>
            <a:r>
              <a:rPr lang="de-CH" baseline="0" dirty="0"/>
              <a:t>F</a:t>
            </a:r>
            <a:r>
              <a:rPr lang="de-CH" baseline="0" dirty="0" smtClean="0"/>
              <a:t>unktionen </a:t>
            </a:r>
            <a:r>
              <a:rPr lang="de-CH" baseline="0" dirty="0"/>
              <a:t>implementieren:</a:t>
            </a:r>
          </a:p>
          <a:p>
            <a:r>
              <a:rPr lang="de-CH" baseline="0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9559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Vaadin</a:t>
            </a:r>
            <a:r>
              <a:rPr lang="de-CH" dirty="0"/>
              <a:t> ist unser</a:t>
            </a:r>
            <a:r>
              <a:rPr lang="de-CH" baseline="0" dirty="0"/>
              <a:t> </a:t>
            </a:r>
            <a:r>
              <a:rPr lang="de-CH" baseline="0" dirty="0" smtClean="0"/>
              <a:t>Schlüssel </a:t>
            </a:r>
            <a:r>
              <a:rPr lang="de-CH" baseline="0" dirty="0"/>
              <a:t>zu schneller Entwicklung</a:t>
            </a:r>
          </a:p>
          <a:p>
            <a:endParaRPr lang="de-CH" baseline="0" dirty="0"/>
          </a:p>
          <a:p>
            <a:r>
              <a:rPr lang="de-CH" baseline="0" dirty="0"/>
              <a:t>Unsere WEB-Applikation wird aus mehreren Seiten bestehen, damit die Navigator Klasse von </a:t>
            </a:r>
            <a:r>
              <a:rPr lang="de-CH" baseline="0" dirty="0" err="1"/>
              <a:t>Vaadin</a:t>
            </a:r>
            <a:r>
              <a:rPr lang="de-CH" baseline="0" dirty="0"/>
              <a:t> benutzt </a:t>
            </a:r>
            <a:r>
              <a:rPr lang="de-CH" baseline="0" dirty="0" smtClean="0"/>
              <a:t>werden kann.</a:t>
            </a:r>
          </a:p>
          <a:p>
            <a:r>
              <a:rPr lang="de-CH" baseline="0" dirty="0" err="1" smtClean="0"/>
              <a:t>Vaadin</a:t>
            </a:r>
            <a:r>
              <a:rPr lang="de-CH" baseline="0" dirty="0" smtClean="0"/>
              <a:t> wird uns mit seinen UI-Elementen mit dem </a:t>
            </a:r>
            <a:r>
              <a:rPr lang="de-CH" baseline="0" dirty="0" err="1" smtClean="0"/>
              <a:t>Responsive</a:t>
            </a:r>
            <a:r>
              <a:rPr lang="de-CH" baseline="0" dirty="0" smtClean="0"/>
              <a:t> Design </a:t>
            </a:r>
            <a:r>
              <a:rPr lang="de-CH" baseline="0" dirty="0" err="1" smtClean="0"/>
              <a:t>untersützten</a:t>
            </a:r>
            <a:r>
              <a:rPr lang="de-CH" baseline="0" smtClean="0"/>
              <a:t>.</a:t>
            </a:r>
            <a:endParaRPr lang="de-CH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8372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Wie unsere</a:t>
            </a:r>
            <a:r>
              <a:rPr lang="de-CH" baseline="0" dirty="0"/>
              <a:t> Software Architektur aussieht…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479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Software Engineering and Design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2"/>
            <a:ext cx="6513884" cy="2130507"/>
          </a:xfrm>
        </p:spPr>
        <p:txBody>
          <a:bodyPr/>
          <a:lstStyle/>
          <a:p>
            <a:r>
              <a:rPr lang="en-US" dirty="0"/>
              <a:t>CS1 – Task 9 (</a:t>
            </a:r>
            <a:r>
              <a:rPr lang="de-CH" dirty="0"/>
              <a:t>Software Architecture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sz="1400" dirty="0"/>
              <a:t>Sergii </a:t>
            </a:r>
            <a:r>
              <a:rPr lang="en-US" sz="1400" dirty="0" err="1"/>
              <a:t>Bilousov</a:t>
            </a:r>
            <a:endParaRPr lang="en-US" sz="1400" dirty="0"/>
          </a:p>
          <a:p>
            <a:r>
              <a:rPr lang="de-CH" sz="1400" dirty="0"/>
              <a:t>Denis Shevchenko</a:t>
            </a:r>
          </a:p>
          <a:p>
            <a:r>
              <a:rPr lang="de-CH" sz="1400" dirty="0"/>
              <a:t>Nicolas Schmid </a:t>
            </a:r>
          </a:p>
          <a:p>
            <a:r>
              <a:rPr lang="de-CH" sz="1400" dirty="0"/>
              <a:t>Christoph Sutter </a:t>
            </a:r>
          </a:p>
          <a:p>
            <a:r>
              <a:rPr lang="de-CH" sz="1400" dirty="0"/>
              <a:t>Karol Ugorcak</a:t>
            </a:r>
          </a:p>
          <a:p>
            <a:r>
              <a:rPr lang="de-CH" sz="1400" dirty="0"/>
              <a:t>Michel Hosmann</a:t>
            </a:r>
            <a:endParaRPr lang="en-US" sz="1400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Pattern</a:t>
            </a:r>
            <a:endParaRPr lang="de-CH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8000" y="1725931"/>
            <a:ext cx="3561075" cy="4394068"/>
          </a:xfrm>
        </p:spPr>
        <p:txBody>
          <a:bodyPr/>
          <a:lstStyle/>
          <a:p>
            <a:r>
              <a:rPr lang="en-US" dirty="0"/>
              <a:t>MVC Pattern</a:t>
            </a:r>
          </a:p>
          <a:p>
            <a:r>
              <a:rPr lang="en-US" dirty="0" err="1"/>
              <a:t>Ein</a:t>
            </a:r>
            <a:r>
              <a:rPr lang="en-US" dirty="0"/>
              <a:t> Controller</a:t>
            </a:r>
          </a:p>
          <a:p>
            <a:r>
              <a:rPr lang="en-US" dirty="0" err="1"/>
              <a:t>Mehrere</a:t>
            </a:r>
            <a:r>
              <a:rPr lang="en-US" dirty="0"/>
              <a:t> </a:t>
            </a:r>
            <a:r>
              <a:rPr lang="en-US" dirty="0" err="1"/>
              <a:t>Modelle</a:t>
            </a:r>
            <a:r>
              <a:rPr lang="en-US" dirty="0"/>
              <a:t> und Views</a:t>
            </a:r>
          </a:p>
          <a:p>
            <a:r>
              <a:rPr lang="en-US" dirty="0"/>
              <a:t>Helpers f</a:t>
            </a:r>
            <a:r>
              <a:rPr lang="de-CH" dirty="0"/>
              <a:t>ür einfache Funktionalitäten</a:t>
            </a:r>
          </a:p>
          <a:p>
            <a:r>
              <a:rPr lang="de-CH" dirty="0"/>
              <a:t>Relational oder NoSQL Datenbank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904" y="1725931"/>
            <a:ext cx="4462785" cy="29769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278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" y="900000"/>
            <a:ext cx="7945670" cy="471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3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33875" y="1276350"/>
            <a:ext cx="4234125" cy="4843649"/>
          </a:xfrm>
        </p:spPr>
        <p:txBody>
          <a:bodyPr/>
          <a:lstStyle/>
          <a:p>
            <a:r>
              <a:rPr lang="de-CH" dirty="0"/>
              <a:t>Views wie in «User requirements» definiert</a:t>
            </a:r>
          </a:p>
          <a:p>
            <a:pPr lvl="1"/>
            <a:r>
              <a:rPr lang="de-CH" dirty="0"/>
              <a:t>Anmeldung / Abmeldung</a:t>
            </a:r>
          </a:p>
          <a:p>
            <a:pPr lvl="1"/>
            <a:r>
              <a:rPr lang="de-CH" dirty="0"/>
              <a:t>Patienten auflisten</a:t>
            </a:r>
          </a:p>
          <a:p>
            <a:pPr lvl="1"/>
            <a:r>
              <a:rPr lang="de-CH" dirty="0"/>
              <a:t>Patienten erstellen / anzeigen / ändern</a:t>
            </a:r>
          </a:p>
          <a:p>
            <a:pPr lvl="1"/>
            <a:r>
              <a:rPr lang="de-CH" dirty="0"/>
              <a:t>Verlauf der Patienten anzeigen</a:t>
            </a:r>
          </a:p>
          <a:p>
            <a:pPr lvl="1"/>
            <a:r>
              <a:rPr lang="de-CH" dirty="0"/>
              <a:t>Termin- und Pfadplanung</a:t>
            </a:r>
          </a:p>
          <a:p>
            <a:pPr lvl="1"/>
            <a:r>
              <a:rPr lang="de-CH" dirty="0"/>
              <a:t>Rapporte erstellen/schicken</a:t>
            </a:r>
          </a:p>
          <a:p>
            <a:pPr lvl="1"/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Controller / Helpers / Views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" y="1172129"/>
            <a:ext cx="3680831" cy="49478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991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4065900" cy="4680000"/>
          </a:xfrm>
        </p:spPr>
        <p:txBody>
          <a:bodyPr/>
          <a:lstStyle/>
          <a:p>
            <a:r>
              <a:rPr lang="de-CH" dirty="0" err="1"/>
              <a:t>Vaadin</a:t>
            </a:r>
            <a:r>
              <a:rPr lang="de-CH" dirty="0"/>
              <a:t> Klassen wie Helper Klassen</a:t>
            </a:r>
          </a:p>
          <a:p>
            <a:endParaRPr lang="de-CH" dirty="0"/>
          </a:p>
          <a:p>
            <a:pPr lvl="1"/>
            <a:r>
              <a:rPr lang="de-CH" dirty="0"/>
              <a:t>Navigator als ein Zentralelement </a:t>
            </a:r>
          </a:p>
          <a:p>
            <a:pPr lvl="1"/>
            <a:endParaRPr lang="de-CH" dirty="0"/>
          </a:p>
          <a:p>
            <a:pPr lvl="1"/>
            <a:r>
              <a:rPr lang="de-CH" dirty="0"/>
              <a:t>UI-Elemente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Vaadin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142" y="1314450"/>
            <a:ext cx="2961857" cy="48055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573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Klassendiagram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825" y="900000"/>
            <a:ext cx="5086350" cy="52282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9290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95561030a1194bdd1903eaf06697dcb">
  <xsd:schema xmlns:xsd="http://www.w3.org/2001/XMLSchema" xmlns:xs="http://www.w3.org/2001/XMLSchema" xmlns:p="http://schemas.microsoft.com/office/2006/metadata/properties" xmlns:ns2="f6f68f68-5570-446d-b1e6-2310e70d83d3" xmlns:ns3="2551ef7e-3b29-44d1-a8ad-ef34c26bfc60" targetNamespace="http://schemas.microsoft.com/office/2006/metadata/properties" ma:root="true" ma:fieldsID="a12ba8f3cc9838c64a8c8804efb93033" ns2:_="" ns3:_="">
    <xsd:import namespace="f6f68f68-5570-446d-b1e6-2310e70d83d3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68f68-5570-446d-b1e6-2310e70d83d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2258</QMPilot_DokID>
    <BfhIntranetDepartmentText xmlns="f6f68f68-5570-446d-b1e6-2310e70d83d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Props1.xml><?xml version="1.0" encoding="utf-8"?>
<ds:datastoreItem xmlns:ds="http://schemas.openxmlformats.org/officeDocument/2006/customXml" ds:itemID="{CB4025D8-06FF-435D-84DB-053B2771B6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68f68-5570-446d-b1e6-2310e70d83d3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B67779-C189-49ED-9BF9-68381C9466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AA8D20-5682-401D-8229-39FEBC5A518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551ef7e-3b29-44d1-a8ad-ef34c26bfc60"/>
    <ds:schemaRef ds:uri="http://purl.org/dc/elements/1.1/"/>
    <ds:schemaRef ds:uri="http://schemas.microsoft.com/office/2006/metadata/properties"/>
    <ds:schemaRef ds:uri="f6f68f68-5570-446d-b1e6-2310e70d83d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296</Words>
  <Application>Microsoft Macintosh PowerPoint</Application>
  <PresentationFormat>Bildschirmpräsentation (4:3)</PresentationFormat>
  <Paragraphs>59</Paragraphs>
  <Slides>7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BFH_PPT_Vorlage</vt:lpstr>
      <vt:lpstr>Software Engineering and Design</vt:lpstr>
      <vt:lpstr>Pattern</vt:lpstr>
      <vt:lpstr>Model</vt:lpstr>
      <vt:lpstr>Controller / Helpers / Views</vt:lpstr>
      <vt:lpstr>Vaadin</vt:lpstr>
      <vt:lpstr>Klassendiagram</vt:lpstr>
      <vt:lpstr>Fragen?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BFH_2015_de</dc:title>
  <dc:creator>Wacher Andrea</dc:creator>
  <cp:lastModifiedBy>Nicolas Schmid</cp:lastModifiedBy>
  <cp:revision>135</cp:revision>
  <cp:lastPrinted>2013-06-13T15:31:11Z</cp:lastPrinted>
  <dcterms:created xsi:type="dcterms:W3CDTF">2013-06-07T09:55:15Z</dcterms:created>
  <dcterms:modified xsi:type="dcterms:W3CDTF">2016-05-09T14:10:36Z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0x0101009127C3B567804923A8661E062BBD8EF500AB8983C84EF542A7976DC8547A5CDC52001BD440F45714504284DA526949208683</vt:lpwstr>
  </property>
  <property fmtid="{D5CDD505-2E9C-101B-9397-08002B2CF9AE}" pid="4" name="TaxCatchAll">
    <vt:lpwstr>241;#Vorlage|de1a6d3c-ac6a-4b34-8edd-308eb81066db</vt:lpwstr>
  </property>
</Properties>
</file>