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86" d="100"/>
          <a:sy n="86" d="100"/>
        </p:scale>
        <p:origin x="-9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30.05.16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CS1 Task </a:t>
            </a:r>
            <a:r>
              <a:rPr lang="en-US" dirty="0" smtClean="0"/>
              <a:t>12: Class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Blue</a:t>
            </a:r>
          </a:p>
          <a:p>
            <a:r>
              <a:rPr lang="en-US" dirty="0" smtClean="0"/>
              <a:t>Montag, </a:t>
            </a:r>
            <a:r>
              <a:rPr lang="en-US" dirty="0" smtClean="0"/>
              <a:t>30</a:t>
            </a:r>
            <a:r>
              <a:rPr lang="en-US" dirty="0" smtClean="0"/>
              <a:t>.05.2016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75"/>
            <a:ext cx="7157638" cy="585737"/>
          </a:xfrm>
        </p:spPr>
        <p:txBody>
          <a:bodyPr/>
          <a:lstStyle/>
          <a:p>
            <a:r>
              <a:rPr lang="en-US" dirty="0" smtClean="0"/>
              <a:t>Models, views &amp; controller</a:t>
            </a:r>
            <a:endParaRPr lang="en-US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27" y="888334"/>
            <a:ext cx="8712662" cy="58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0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25" y="2646175"/>
            <a:ext cx="7157638" cy="585737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/>
          <a:srcRect t="1" r="58814" b="45286"/>
          <a:stretch/>
        </p:blipFill>
        <p:spPr>
          <a:xfrm>
            <a:off x="2392253" y="190102"/>
            <a:ext cx="7324622" cy="65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7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1" y="2646176"/>
            <a:ext cx="2023078" cy="585737"/>
          </a:xfrm>
        </p:spPr>
        <p:txBody>
          <a:bodyPr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79" y="304878"/>
            <a:ext cx="9702063" cy="63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3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12</Words>
  <Application>Microsoft Macintosh PowerPoint</Application>
  <PresentationFormat>Benutzerdefiniert</PresentationFormat>
  <Paragraphs>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Circuit</vt:lpstr>
      <vt:lpstr> CS1 Task 12: Class diagram</vt:lpstr>
      <vt:lpstr>Models, views &amp; controller</vt:lpstr>
      <vt:lpstr>Models</vt:lpstr>
      <vt:lpstr>Entities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CS1 Task 7: Domain Model and Sequence Diagram </dc:title>
  <dc:creator>Hosmann Michel [hosmm1]</dc:creator>
  <cp:lastModifiedBy>Nicolas Schmid</cp:lastModifiedBy>
  <cp:revision>7</cp:revision>
  <dcterms:created xsi:type="dcterms:W3CDTF">2016-04-18T14:25:11Z</dcterms:created>
  <dcterms:modified xsi:type="dcterms:W3CDTF">2016-05-30T14:02:49Z</dcterms:modified>
</cp:coreProperties>
</file>