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8" r:id="rId6"/>
    <p:sldId id="318" r:id="rId7"/>
    <p:sldId id="319" r:id="rId8"/>
    <p:sldId id="320" r:id="rId9"/>
    <p:sldId id="309" r:id="rId10"/>
    <p:sldId id="299" r:id="rId11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2" autoAdjust="0"/>
    <p:restoredTop sz="60554" autoAdjust="0"/>
  </p:normalViewPr>
  <p:slideViewPr>
    <p:cSldViewPr snapToGrid="0" snapToObjects="1" showGuides="1">
      <p:cViewPr varScale="1">
        <p:scale>
          <a:sx n="41" d="100"/>
          <a:sy n="41" d="100"/>
        </p:scale>
        <p:origin x="178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Hallo </a:t>
            </a:r>
            <a:r>
              <a:rPr lang="en-US" dirty="0" err="1"/>
              <a:t>Mittenand</a:t>
            </a:r>
            <a:r>
              <a:rPr lang="en-US" dirty="0"/>
              <a:t>,</a:t>
            </a:r>
          </a:p>
          <a:p>
            <a:r>
              <a:rPr lang="en-US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presentiere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unseres</a:t>
            </a:r>
            <a:r>
              <a:rPr lang="en-US" baseline="0" dirty="0"/>
              <a:t> </a:t>
            </a:r>
            <a:r>
              <a:rPr lang="en-US" baseline="0" dirty="0" err="1"/>
              <a:t>Applikationskonzept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32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Wir habe</a:t>
            </a:r>
            <a:r>
              <a:rPr lang="de-CH" baseline="0" dirty="0"/>
              <a:t>n MVC </a:t>
            </a:r>
            <a:r>
              <a:rPr lang="de-CH" baseline="0" dirty="0" err="1"/>
              <a:t>pattern</a:t>
            </a:r>
            <a:r>
              <a:rPr lang="de-CH" baseline="0" dirty="0"/>
              <a:t> für unsere </a:t>
            </a:r>
            <a:r>
              <a:rPr lang="de-CH" baseline="0" dirty="0" err="1"/>
              <a:t>Application</a:t>
            </a:r>
            <a:r>
              <a:rPr lang="de-CH" baseline="0" dirty="0"/>
              <a:t> gewählt</a:t>
            </a:r>
          </a:p>
          <a:p>
            <a:r>
              <a:rPr lang="de-CH" dirty="0"/>
              <a:t>Ein</a:t>
            </a:r>
            <a:r>
              <a:rPr lang="de-CH" baseline="0" dirty="0"/>
              <a:t> Controller und </a:t>
            </a:r>
            <a:r>
              <a:rPr lang="de-CH" baseline="0" dirty="0" err="1"/>
              <a:t>mehere</a:t>
            </a:r>
            <a:r>
              <a:rPr lang="de-CH" baseline="0" dirty="0"/>
              <a:t> </a:t>
            </a:r>
            <a:r>
              <a:rPr lang="de-CH" baseline="0" dirty="0" err="1"/>
              <a:t>modelle</a:t>
            </a:r>
            <a:r>
              <a:rPr lang="de-CH" baseline="0" dirty="0"/>
              <a:t> / </a:t>
            </a:r>
            <a:r>
              <a:rPr lang="de-CH" baseline="0" dirty="0" err="1"/>
              <a:t>views</a:t>
            </a:r>
            <a:r>
              <a:rPr lang="de-CH" baseline="0" dirty="0"/>
              <a:t> werden … </a:t>
            </a:r>
          </a:p>
          <a:p>
            <a:r>
              <a:rPr lang="de-CH" baseline="0" dirty="0"/>
              <a:t>Noch werden wir </a:t>
            </a:r>
            <a:r>
              <a:rPr lang="de-CH" baseline="0" dirty="0" err="1"/>
              <a:t>helpers</a:t>
            </a:r>
            <a:r>
              <a:rPr lang="de-CH" baseline="0" dirty="0"/>
              <a:t> nutzen, die </a:t>
            </a:r>
            <a:r>
              <a:rPr lang="de-CH" baseline="0" dirty="0" err="1"/>
              <a:t>Authorisierung</a:t>
            </a:r>
            <a:r>
              <a:rPr lang="de-CH" baseline="0" dirty="0"/>
              <a:t> und Validierung machen sollen</a:t>
            </a:r>
          </a:p>
          <a:p>
            <a:r>
              <a:rPr lang="de-CH" baseline="0" dirty="0"/>
              <a:t>Relational </a:t>
            </a:r>
            <a:r>
              <a:rPr lang="de-CH" baseline="0" dirty="0" err="1"/>
              <a:t>odere</a:t>
            </a:r>
            <a:r>
              <a:rPr lang="de-CH" baseline="0" dirty="0"/>
              <a:t> </a:t>
            </a:r>
            <a:r>
              <a:rPr lang="de-CH" baseline="0" dirty="0" err="1"/>
              <a:t>NoSQL</a:t>
            </a:r>
            <a:r>
              <a:rPr lang="de-CH" baseline="0" dirty="0"/>
              <a:t> Datenbank ist noch die Frage…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4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</a:t>
            </a:r>
            <a:r>
              <a:rPr lang="de-CH" baseline="0" dirty="0"/>
              <a:t> Modelle, die wir implementieren wollen, sehen Sie hier.</a:t>
            </a:r>
          </a:p>
          <a:p>
            <a:r>
              <a:rPr lang="de-CH" baseline="0" dirty="0"/>
              <a:t>Der </a:t>
            </a:r>
            <a:r>
              <a:rPr lang="de-CH" baseline="0" dirty="0" err="1"/>
              <a:t>HealthVisitor</a:t>
            </a:r>
            <a:r>
              <a:rPr lang="de-CH" baseline="0" dirty="0"/>
              <a:t> ist die wichtigsten Element unseres </a:t>
            </a:r>
            <a:r>
              <a:rPr lang="de-CH" baseline="0" dirty="0" err="1"/>
              <a:t>Program</a:t>
            </a:r>
            <a:r>
              <a:rPr lang="de-CH" baseline="0" dirty="0"/>
              <a:t>.</a:t>
            </a:r>
          </a:p>
          <a:p>
            <a:r>
              <a:rPr lang="de-CH" baseline="0" dirty="0"/>
              <a:t>Er kann Customers und Visiten erstellen und bearbeiten.</a:t>
            </a:r>
          </a:p>
          <a:p>
            <a:r>
              <a:rPr lang="de-CH" baseline="0" dirty="0"/>
              <a:t>Customer (wie Kunde oder Patient) enthalt alle Daten des </a:t>
            </a:r>
            <a:r>
              <a:rPr lang="de-CH" baseline="0" dirty="0" err="1"/>
              <a:t>Kundes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Visit</a:t>
            </a:r>
            <a:r>
              <a:rPr lang="de-CH" baseline="0" dirty="0"/>
              <a:t> verbindet die Kunde und </a:t>
            </a:r>
            <a:r>
              <a:rPr lang="de-CH" baseline="0" dirty="0" err="1"/>
              <a:t>HealthVisitoren</a:t>
            </a:r>
            <a:r>
              <a:rPr lang="de-CH" baseline="0" dirty="0"/>
              <a:t>, die für diese Kunde verantwortlich sind.</a:t>
            </a:r>
          </a:p>
          <a:p>
            <a:r>
              <a:rPr lang="de-CH" baseline="0" dirty="0" err="1"/>
              <a:t>VisitEvent</a:t>
            </a:r>
            <a:r>
              <a:rPr lang="de-CH" baseline="0" dirty="0"/>
              <a:t> beschreibt ein Termin</a:t>
            </a:r>
            <a:r>
              <a:rPr lang="en-US" baseline="0" dirty="0"/>
              <a:t>,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</a:t>
            </a:r>
            <a:r>
              <a:rPr lang="en-US" baseline="0" dirty="0" err="1"/>
              <a:t>Notizen</a:t>
            </a:r>
            <a:r>
              <a:rPr lang="en-US" baseline="0" dirty="0"/>
              <a:t> </a:t>
            </a:r>
            <a:r>
              <a:rPr lang="en-US" baseline="0" dirty="0" err="1"/>
              <a:t>enthalten</a:t>
            </a:r>
            <a:r>
              <a:rPr lang="en-US" baseline="0" dirty="0"/>
              <a:t>.</a:t>
            </a:r>
          </a:p>
          <a:p>
            <a:r>
              <a:rPr lang="de-CH" baseline="0" dirty="0"/>
              <a:t>Noch </a:t>
            </a:r>
            <a:r>
              <a:rPr lang="de-CH" baseline="0" dirty="0" err="1"/>
              <a:t>HealthVisitor</a:t>
            </a:r>
            <a:r>
              <a:rPr lang="de-CH" baseline="0" dirty="0"/>
              <a:t> kann die Rapporte von </a:t>
            </a:r>
            <a:r>
              <a:rPr lang="de-CH" baseline="0" dirty="0" err="1"/>
              <a:t>VisitEvent</a:t>
            </a:r>
            <a:r>
              <a:rPr lang="de-CH" baseline="0" dirty="0"/>
              <a:t> erstellen.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12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Unsere</a:t>
            </a:r>
            <a:r>
              <a:rPr lang="de-CH" baseline="0" dirty="0"/>
              <a:t> Views sind auf User </a:t>
            </a:r>
            <a:r>
              <a:rPr lang="de-CH" baseline="0" dirty="0" err="1"/>
              <a:t>Requirements</a:t>
            </a:r>
            <a:r>
              <a:rPr lang="de-CH" baseline="0" dirty="0"/>
              <a:t> basieren</a:t>
            </a:r>
            <a:endParaRPr lang="en-US" baseline="0" dirty="0"/>
          </a:p>
          <a:p>
            <a:r>
              <a:rPr lang="de-CH" baseline="0" dirty="0"/>
              <a:t>Wie definiert, wir werden folgende </a:t>
            </a:r>
            <a:r>
              <a:rPr lang="de-CH" baseline="0" dirty="0" err="1"/>
              <a:t>funktionen</a:t>
            </a:r>
            <a:r>
              <a:rPr lang="de-CH" baseline="0" dirty="0"/>
              <a:t> implementieren:</a:t>
            </a:r>
          </a:p>
          <a:p>
            <a:r>
              <a:rPr lang="de-CH" baseline="0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55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Vaadin</a:t>
            </a:r>
            <a:r>
              <a:rPr lang="de-CH" dirty="0"/>
              <a:t> ist unser</a:t>
            </a:r>
            <a:r>
              <a:rPr lang="de-CH" baseline="0" dirty="0"/>
              <a:t> </a:t>
            </a:r>
            <a:r>
              <a:rPr lang="de-CH" baseline="0" dirty="0" err="1"/>
              <a:t>Schlussel</a:t>
            </a:r>
            <a:r>
              <a:rPr lang="de-CH" baseline="0" dirty="0"/>
              <a:t> zu schneller Entwicklung</a:t>
            </a:r>
          </a:p>
          <a:p>
            <a:endParaRPr lang="de-CH" baseline="0" dirty="0"/>
          </a:p>
          <a:p>
            <a:r>
              <a:rPr lang="de-CH" baseline="0" dirty="0"/>
              <a:t>Unsere WEB-Applikation wird aus mehreren Seiten bestehen, damit die Navigator Klasse von </a:t>
            </a:r>
            <a:r>
              <a:rPr lang="de-CH" baseline="0" dirty="0" err="1"/>
              <a:t>Vaadin</a:t>
            </a:r>
            <a:r>
              <a:rPr lang="de-CH" baseline="0" dirty="0"/>
              <a:t> benutzt </a:t>
            </a:r>
            <a:r>
              <a:rPr lang="de-CH" baseline="0" dirty="0" err="1"/>
              <a:t>weden</a:t>
            </a:r>
            <a:endParaRPr lang="de-CH" baseline="0" dirty="0"/>
          </a:p>
          <a:p>
            <a:r>
              <a:rPr lang="de-CH" baseline="0" dirty="0" err="1"/>
              <a:t>Vaadin</a:t>
            </a:r>
            <a:r>
              <a:rPr lang="de-CH" baseline="0" dirty="0"/>
              <a:t> hilft mit dem Bau des </a:t>
            </a:r>
            <a:r>
              <a:rPr lang="de-CH" baseline="0" dirty="0" err="1"/>
              <a:t>Responsive</a:t>
            </a:r>
            <a:r>
              <a:rPr lang="de-CH" baseline="0" dirty="0"/>
              <a:t> </a:t>
            </a:r>
            <a:r>
              <a:rPr lang="de-CH" baseline="0" dirty="0" err="1"/>
              <a:t>Designes</a:t>
            </a:r>
            <a:r>
              <a:rPr lang="de-CH" baseline="0" dirty="0"/>
              <a:t>, auf diesem Grund die </a:t>
            </a:r>
            <a:r>
              <a:rPr lang="de-CH" baseline="0" dirty="0" err="1"/>
              <a:t>Vaadin</a:t>
            </a:r>
            <a:r>
              <a:rPr lang="de-CH" baseline="0" dirty="0"/>
              <a:t> UI Elementen benutzt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37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unsere</a:t>
            </a:r>
            <a:r>
              <a:rPr lang="de-CH" baseline="0" dirty="0"/>
              <a:t> Software Architektur aussieht…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7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2130507"/>
          </a:xfrm>
        </p:spPr>
        <p:txBody>
          <a:bodyPr/>
          <a:lstStyle/>
          <a:p>
            <a:r>
              <a:rPr lang="en-US" dirty="0"/>
              <a:t>CS1 – Task 9 (</a:t>
            </a:r>
            <a:r>
              <a:rPr lang="de-CH" dirty="0"/>
              <a:t>Software Architecture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sz="1400" dirty="0"/>
              <a:t>Sergii </a:t>
            </a:r>
            <a:r>
              <a:rPr lang="en-US" sz="1400" dirty="0" err="1"/>
              <a:t>Bilousov</a:t>
            </a:r>
            <a:endParaRPr lang="en-US" sz="1400" dirty="0"/>
          </a:p>
          <a:p>
            <a:r>
              <a:rPr lang="de-CH" sz="1400" dirty="0"/>
              <a:t>Denis Shevchenko</a:t>
            </a:r>
          </a:p>
          <a:p>
            <a:r>
              <a:rPr lang="de-CH" sz="1400" dirty="0"/>
              <a:t>Nicolas Schmid </a:t>
            </a:r>
          </a:p>
          <a:p>
            <a:r>
              <a:rPr lang="de-CH" sz="1400" dirty="0"/>
              <a:t>Christoph Sutter </a:t>
            </a:r>
          </a:p>
          <a:p>
            <a:r>
              <a:rPr lang="de-CH" sz="1400" dirty="0"/>
              <a:t>Karol Ugorcak</a:t>
            </a:r>
          </a:p>
          <a:p>
            <a:r>
              <a:rPr lang="de-CH" sz="1400" dirty="0"/>
              <a:t>Michel Hosmann</a:t>
            </a:r>
            <a:endParaRPr lang="en-US" sz="1400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725931"/>
            <a:ext cx="3561075" cy="4394068"/>
          </a:xfrm>
        </p:spPr>
        <p:txBody>
          <a:bodyPr/>
          <a:lstStyle/>
          <a:p>
            <a:r>
              <a:rPr lang="en-US" dirty="0"/>
              <a:t>MVC Pattern</a:t>
            </a:r>
          </a:p>
          <a:p>
            <a:r>
              <a:rPr lang="en-US" dirty="0" err="1"/>
              <a:t>Ein</a:t>
            </a:r>
            <a:r>
              <a:rPr lang="en-US" dirty="0"/>
              <a:t> Controller</a:t>
            </a:r>
          </a:p>
          <a:p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und Views</a:t>
            </a:r>
          </a:p>
          <a:p>
            <a:r>
              <a:rPr lang="en-US" dirty="0"/>
              <a:t>Helpers f</a:t>
            </a:r>
            <a:r>
              <a:rPr lang="de-CH" dirty="0"/>
              <a:t>ür einfache Funktionalitäten</a:t>
            </a:r>
          </a:p>
          <a:p>
            <a:r>
              <a:rPr lang="de-CH" dirty="0"/>
              <a:t>Relational oder NoSQL Datenbank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04" y="1725931"/>
            <a:ext cx="4462785" cy="2976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27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900000"/>
            <a:ext cx="7945670" cy="47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33875" y="1276350"/>
            <a:ext cx="4234125" cy="4843649"/>
          </a:xfrm>
        </p:spPr>
        <p:txBody>
          <a:bodyPr/>
          <a:lstStyle/>
          <a:p>
            <a:r>
              <a:rPr lang="de-CH" dirty="0"/>
              <a:t>Views wie in «User requirements» definiert</a:t>
            </a:r>
          </a:p>
          <a:p>
            <a:pPr lvl="1"/>
            <a:r>
              <a:rPr lang="de-CH" dirty="0"/>
              <a:t>Anmeldung / Abmeldung</a:t>
            </a:r>
          </a:p>
          <a:p>
            <a:pPr lvl="1"/>
            <a:r>
              <a:rPr lang="de-CH" dirty="0"/>
              <a:t>Patienten auflisten</a:t>
            </a:r>
          </a:p>
          <a:p>
            <a:pPr lvl="1"/>
            <a:r>
              <a:rPr lang="de-CH" dirty="0"/>
              <a:t>Patienten erstellen / anzeigen / ändern</a:t>
            </a:r>
          </a:p>
          <a:p>
            <a:pPr lvl="1"/>
            <a:r>
              <a:rPr lang="de-CH" dirty="0"/>
              <a:t>Verlauf der Patienten anzeigen</a:t>
            </a:r>
          </a:p>
          <a:p>
            <a:pPr lvl="1"/>
            <a:r>
              <a:rPr lang="de-CH" dirty="0"/>
              <a:t>Termin- und Pfadplanung</a:t>
            </a:r>
          </a:p>
          <a:p>
            <a:pPr lvl="1"/>
            <a:r>
              <a:rPr lang="de-CH" dirty="0"/>
              <a:t>Rapporte erstellen/schicken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/ Helpers / Views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1172129"/>
            <a:ext cx="3680831" cy="4947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991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4065900" cy="4680000"/>
          </a:xfrm>
        </p:spPr>
        <p:txBody>
          <a:bodyPr/>
          <a:lstStyle/>
          <a:p>
            <a:r>
              <a:rPr lang="de-CH" dirty="0" err="1"/>
              <a:t>Vaadin</a:t>
            </a:r>
            <a:r>
              <a:rPr lang="de-CH" dirty="0"/>
              <a:t> Klassen wie Helper Klassen</a:t>
            </a:r>
          </a:p>
          <a:p>
            <a:endParaRPr lang="de-CH" dirty="0"/>
          </a:p>
          <a:p>
            <a:pPr lvl="1"/>
            <a:r>
              <a:rPr lang="de-CH" dirty="0"/>
              <a:t>Navigator als ein Zentralelement 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UI-Elemente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Vaadin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2" y="1314450"/>
            <a:ext cx="2961857" cy="4805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73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Klassendiagram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25" y="900000"/>
            <a:ext cx="5086350" cy="5228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929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2258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CB4025D8-06FF-435D-84DB-053B2771B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B67779-C189-49ED-9BF9-68381C9466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AA8D20-5682-401D-8229-39FEBC5A518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551ef7e-3b29-44d1-a8ad-ef34c26bfc60"/>
    <ds:schemaRef ds:uri="http://purl.org/dc/elements/1.1/"/>
    <ds:schemaRef ds:uri="http://schemas.microsoft.com/office/2006/metadata/properties"/>
    <ds:schemaRef ds:uri="f6f68f68-5570-446d-b1e6-2310e70d83d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282</Words>
  <Application>Microsoft Office PowerPoint</Application>
  <PresentationFormat>On-screen Show (4:3)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Software Engineering and Design</vt:lpstr>
      <vt:lpstr>Pattern</vt:lpstr>
      <vt:lpstr>Model</vt:lpstr>
      <vt:lpstr>Controller / Helpers / Views</vt:lpstr>
      <vt:lpstr>Vaadin</vt:lpstr>
      <vt:lpstr>Klassendiagram</vt:lpstr>
      <vt:lpstr>Fragen?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BFH_2015_de</dc:title>
  <dc:creator>Wacher Andrea</dc:creator>
  <cp:lastModifiedBy>Admin</cp:lastModifiedBy>
  <cp:revision>132</cp:revision>
  <cp:lastPrinted>2013-06-13T15:31:11Z</cp:lastPrinted>
  <dcterms:created xsi:type="dcterms:W3CDTF">2013-06-07T09:55:15Z</dcterms:created>
  <dcterms:modified xsi:type="dcterms:W3CDTF">2016-05-09T13:55:29Z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