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727F-BBA9-4C1A-AF58-5C854CE45FFD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2314-7F8F-4BEA-8385-7504C6C6A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07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Simulação BDI de consumo de </a:t>
            </a:r>
            <a:r>
              <a:rPr lang="pt-BR" dirty="0" err="1" smtClean="0"/>
              <a:t>lootboxes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Luiz Felipe Carvalho Duarte – 14/0151958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87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dirty="0" err="1" smtClean="0"/>
              <a:t>microtransações</a:t>
            </a:r>
            <a:r>
              <a:rPr lang="pt-BR" dirty="0" smtClean="0"/>
              <a:t>?</a:t>
            </a:r>
          </a:p>
          <a:p>
            <a:r>
              <a:rPr lang="pt-BR" dirty="0" smtClean="0"/>
              <a:t>O que são </a:t>
            </a:r>
            <a:r>
              <a:rPr lang="pt-BR" dirty="0" err="1" smtClean="0"/>
              <a:t>lootboxes</a:t>
            </a:r>
            <a:r>
              <a:rPr lang="pt-BR" dirty="0" smtClean="0"/>
              <a:t>?</a:t>
            </a:r>
          </a:p>
          <a:p>
            <a:r>
              <a:rPr lang="pt-BR" dirty="0" smtClean="0"/>
              <a:t>Quais os problemas levantados pelo seu uso?</a:t>
            </a:r>
          </a:p>
        </p:txBody>
      </p:sp>
    </p:spTree>
    <p:extLst>
      <p:ext uri="{BB962C8B-B14F-4D97-AF65-F5344CB8AC3E}">
        <p14:creationId xmlns:p14="http://schemas.microsoft.com/office/powerpoint/2010/main" val="419445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Itens premiados aleatoriamente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0131"/>
            <a:ext cx="7315200" cy="3458651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Fonte: Dota 2, Valve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6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Sistemática de Literatura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há consenso sobre os efeitos causados por uso contínuo de </a:t>
            </a:r>
            <a:r>
              <a:rPr lang="pt-BR" dirty="0" err="1" smtClean="0"/>
              <a:t>lootboxes</a:t>
            </a:r>
            <a:endParaRPr lang="pt-BR" dirty="0" smtClean="0"/>
          </a:p>
          <a:p>
            <a:r>
              <a:rPr lang="pt-BR" dirty="0" smtClean="0"/>
              <a:t>Estudos foram realizados, mas um aglomerado seria útil para determinar quais aspectos ainda necessitam serem explorados</a:t>
            </a:r>
          </a:p>
          <a:p>
            <a:r>
              <a:rPr lang="pt-BR" dirty="0" smtClean="0"/>
              <a:t>Revisão sistemática de literatura: reproduzível, detalhada</a:t>
            </a:r>
          </a:p>
        </p:txBody>
      </p:sp>
    </p:spTree>
    <p:extLst>
      <p:ext uri="{BB962C8B-B14F-4D97-AF65-F5344CB8AC3E}">
        <p14:creationId xmlns:p14="http://schemas.microsoft.com/office/powerpoint/2010/main" val="29675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Revisão Sistemática de Literatura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realizada na plataforma Google Scholar</a:t>
            </a:r>
          </a:p>
          <a:p>
            <a:r>
              <a:rPr lang="pt-BR" dirty="0" smtClean="0"/>
              <a:t>Artigos filtrados com base em relevância a perguntas de pesquisa</a:t>
            </a:r>
          </a:p>
          <a:p>
            <a:pPr lvl="1"/>
            <a:r>
              <a:rPr lang="pt-BR" dirty="0"/>
              <a:t> Qual o grau e tipo de relacionamento que existe entre o efeito de uso de </a:t>
            </a:r>
            <a:r>
              <a:rPr lang="pt-BR" dirty="0" err="1" smtClean="0"/>
              <a:t>lootboxes</a:t>
            </a:r>
            <a:r>
              <a:rPr lang="pt-BR" dirty="0" smtClean="0"/>
              <a:t> </a:t>
            </a:r>
            <a:r>
              <a:rPr lang="pt-BR" dirty="0"/>
              <a:t>e vício em jogos de azar</a:t>
            </a:r>
            <a:r>
              <a:rPr lang="pt-BR" dirty="0" smtClean="0"/>
              <a:t>?</a:t>
            </a:r>
          </a:p>
          <a:p>
            <a:pPr lvl="1"/>
            <a:r>
              <a:rPr lang="pt-BR" dirty="0"/>
              <a:t>Quais experimentos foram feitos para analisar este relacionamento, e quais foram suas conclusões</a:t>
            </a:r>
            <a:r>
              <a:rPr lang="pt-BR" dirty="0" smtClean="0"/>
              <a:t>?</a:t>
            </a:r>
          </a:p>
          <a:p>
            <a:pPr lvl="1"/>
            <a:r>
              <a:rPr lang="pt-BR" dirty="0"/>
              <a:t>O que falta ser explorado para que uma conclusão geral do problema seja alcançada?</a:t>
            </a:r>
          </a:p>
        </p:txBody>
      </p:sp>
    </p:spTree>
    <p:extLst>
      <p:ext uri="{BB962C8B-B14F-4D97-AF65-F5344CB8AC3E}">
        <p14:creationId xmlns:p14="http://schemas.microsoft.com/office/powerpoint/2010/main" val="370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Revisão Sistemática de Literatura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77 resultados inicialmente obtidos</a:t>
            </a:r>
          </a:p>
          <a:p>
            <a:r>
              <a:rPr lang="pt-BR" dirty="0" smtClean="0"/>
              <a:t>11 foram determinados como úteis para a revisão</a:t>
            </a:r>
          </a:p>
          <a:p>
            <a:r>
              <a:rPr lang="pt-BR" dirty="0" smtClean="0"/>
              <a:t>Demostraram uma falta de estudos longitudinais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08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183</TotalTime>
  <Words>177</Words>
  <Application>Microsoft Office PowerPoint</Application>
  <PresentationFormat>Apresentação na tela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Perspectiva</vt:lpstr>
      <vt:lpstr>Simulação BDI de consumo de lootboxes</vt:lpstr>
      <vt:lpstr>Introdução</vt:lpstr>
      <vt:lpstr>Itens premiados aleatoriamente</vt:lpstr>
      <vt:lpstr>Revisão Sistemática de Literatura</vt:lpstr>
      <vt:lpstr>Revisão Sistemática de Literatura</vt:lpstr>
      <vt:lpstr>Revisão Sistemática de 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4</cp:revision>
  <dcterms:created xsi:type="dcterms:W3CDTF">2021-10-20T01:19:08Z</dcterms:created>
  <dcterms:modified xsi:type="dcterms:W3CDTF">2021-10-20T04:33:34Z</dcterms:modified>
</cp:coreProperties>
</file>