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67" r:id="rId2"/>
    <p:sldId id="469" r:id="rId3"/>
    <p:sldId id="468" r:id="rId4"/>
    <p:sldId id="472" r:id="rId5"/>
    <p:sldId id="474" r:id="rId6"/>
    <p:sldId id="470" r:id="rId7"/>
    <p:sldId id="471" r:id="rId8"/>
    <p:sldId id="475" r:id="rId9"/>
    <p:sldId id="473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7" clrIdx="1"/>
  <p:cmAuthor id="2" name="Chang" initials="C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32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Homework 1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Spring 2021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19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lit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determine whether it is connected.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input begins with the number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 smtClean="0"/>
                  <a:t> of test cases.</a:t>
                </a:r>
              </a:p>
              <a:p>
                <a:r>
                  <a:rPr lang="en-US" altLang="zh-TW" dirty="0" smtClean="0"/>
                  <a:t>Each test case begins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followed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/>
                  <a:t>. Then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specified simply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Two consecutive numbers are separated by whitespace character(s).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222" b="-12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each test case, output “connected” in a line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connected and “disconnected” otherwise.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I will test your program using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US" altLang="zh-TW" dirty="0" smtClean="0"/>
              <a:t>, the outputs must be exactly in the specified format.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1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 smtClean="0"/>
              <a:t>3</a:t>
            </a:r>
          </a:p>
          <a:p>
            <a:pPr marL="0" indent="0">
              <a:buNone/>
            </a:pPr>
            <a:r>
              <a:rPr lang="en-US" altLang="zh-TW" sz="1600" dirty="0" smtClean="0"/>
              <a:t>3</a:t>
            </a:r>
          </a:p>
          <a:p>
            <a:pPr marL="0" indent="0">
              <a:buNone/>
            </a:pPr>
            <a:r>
              <a:rPr lang="en-US" altLang="zh-TW" sz="1600" dirty="0" smtClean="0"/>
              <a:t>2</a:t>
            </a:r>
          </a:p>
          <a:p>
            <a:pPr marL="0" indent="0">
              <a:buNone/>
            </a:pPr>
            <a:r>
              <a:rPr lang="en-US" altLang="zh-TW" sz="1600" dirty="0" smtClean="0"/>
              <a:t>0 1</a:t>
            </a:r>
          </a:p>
          <a:p>
            <a:pPr marL="0" indent="0">
              <a:buNone/>
            </a:pPr>
            <a:r>
              <a:rPr lang="en-US" altLang="zh-TW" sz="1600" dirty="0" smtClean="0"/>
              <a:t>2 0</a:t>
            </a:r>
          </a:p>
          <a:p>
            <a:pPr marL="0" indent="0">
              <a:buNone/>
            </a:pPr>
            <a:r>
              <a:rPr lang="en-US" altLang="zh-TW" sz="1600" dirty="0" smtClean="0"/>
              <a:t>4</a:t>
            </a:r>
          </a:p>
          <a:p>
            <a:pPr marL="0" indent="0">
              <a:buNone/>
            </a:pPr>
            <a:r>
              <a:rPr lang="en-US" altLang="zh-TW" sz="1600" dirty="0" smtClean="0"/>
              <a:t>3</a:t>
            </a:r>
          </a:p>
          <a:p>
            <a:pPr marL="0" indent="0">
              <a:buNone/>
            </a:pPr>
            <a:r>
              <a:rPr lang="en-US" altLang="zh-TW" sz="1600" dirty="0" smtClean="0"/>
              <a:t>0 3</a:t>
            </a:r>
          </a:p>
          <a:p>
            <a:pPr marL="0" indent="0">
              <a:buNone/>
            </a:pPr>
            <a:r>
              <a:rPr lang="en-US" altLang="zh-TW" sz="1600" dirty="0" smtClean="0"/>
              <a:t>2 3</a:t>
            </a:r>
          </a:p>
          <a:p>
            <a:pPr marL="0" indent="0">
              <a:buNone/>
            </a:pPr>
            <a:r>
              <a:rPr lang="en-US" altLang="zh-TW" sz="1600" dirty="0" smtClean="0"/>
              <a:t>2 0</a:t>
            </a:r>
          </a:p>
          <a:p>
            <a:pPr marL="0" indent="0">
              <a:buNone/>
            </a:pPr>
            <a:r>
              <a:rPr lang="en-US" altLang="zh-TW" sz="1600" dirty="0" smtClean="0"/>
              <a:t>4</a:t>
            </a:r>
          </a:p>
          <a:p>
            <a:pPr marL="0" indent="0">
              <a:buNone/>
            </a:pPr>
            <a:r>
              <a:rPr lang="en-US" altLang="zh-TW" sz="1600" dirty="0" smtClean="0"/>
              <a:t>5</a:t>
            </a:r>
          </a:p>
          <a:p>
            <a:pPr marL="0" indent="0">
              <a:buNone/>
            </a:pPr>
            <a:r>
              <a:rPr lang="en-US" altLang="zh-TW" sz="1600" dirty="0"/>
              <a:t>0 3</a:t>
            </a:r>
          </a:p>
          <a:p>
            <a:pPr marL="0" indent="0">
              <a:buNone/>
            </a:pPr>
            <a:r>
              <a:rPr lang="en-US" altLang="zh-TW" sz="1600" dirty="0"/>
              <a:t>2 3</a:t>
            </a:r>
          </a:p>
          <a:p>
            <a:pPr marL="0" indent="0">
              <a:buNone/>
            </a:pPr>
            <a:r>
              <a:rPr lang="en-US" altLang="zh-TW" sz="1600" dirty="0"/>
              <a:t>2 0</a:t>
            </a:r>
          </a:p>
          <a:p>
            <a:pPr marL="0" indent="0">
              <a:buNone/>
            </a:pPr>
            <a:r>
              <a:rPr lang="en-US" altLang="zh-TW" sz="1600" dirty="0" smtClean="0"/>
              <a:t>1 3</a:t>
            </a:r>
          </a:p>
          <a:p>
            <a:pPr marL="0" indent="0">
              <a:buNone/>
            </a:pPr>
            <a:r>
              <a:rPr lang="en-US" altLang="zh-TW" sz="1600" dirty="0" smtClean="0"/>
              <a:t>2 1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92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connected</a:t>
            </a:r>
          </a:p>
          <a:p>
            <a:pPr marL="0" indent="0">
              <a:buNone/>
            </a:pPr>
            <a:r>
              <a:rPr lang="en-US" altLang="zh-TW" dirty="0"/>
              <a:t>disconnected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connected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9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program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2" y="1600197"/>
            <a:ext cx="5472114" cy="5046669"/>
          </a:xfrm>
        </p:spPr>
      </p:pic>
    </p:spTree>
    <p:extLst>
      <p:ext uri="{BB962C8B-B14F-4D97-AF65-F5344CB8AC3E}">
        <p14:creationId xmlns:p14="http://schemas.microsoft.com/office/powerpoint/2010/main" val="52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Deadline for the first version</a:t>
            </a:r>
            <a:r>
              <a:rPr lang="en-US" altLang="zh-TW" smtClean="0"/>
              <a:t>: </a:t>
            </a:r>
            <a:r>
              <a:rPr lang="en-US" altLang="zh-TW" smtClean="0"/>
              <a:t>4/7</a:t>
            </a:r>
            <a:endParaRPr lang="en-US" altLang="zh-TW" dirty="0" smtClean="0"/>
          </a:p>
          <a:p>
            <a:r>
              <a:rPr lang="en-US" altLang="zh-TW" dirty="0" smtClean="0"/>
              <a:t>Deadline of revisions: The day of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1171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148</Words>
  <Application>Microsoft Office PowerPoint</Application>
  <PresentationFormat>如螢幕大小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Homework 1</vt:lpstr>
      <vt:lpstr>Problem</vt:lpstr>
      <vt:lpstr>Input</vt:lpstr>
      <vt:lpstr>Output</vt:lpstr>
      <vt:lpstr>Remark</vt:lpstr>
      <vt:lpstr>Sample input</vt:lpstr>
      <vt:lpstr>Sample output</vt:lpstr>
      <vt:lpstr>My program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Clchang</cp:lastModifiedBy>
  <cp:revision>1205</cp:revision>
  <dcterms:created xsi:type="dcterms:W3CDTF">2010-09-08T08:22:56Z</dcterms:created>
  <dcterms:modified xsi:type="dcterms:W3CDTF">2021-03-23T06:50:31Z</dcterms:modified>
</cp:coreProperties>
</file>