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7" r:id="rId5"/>
    <p:sldId id="266" r:id="rId6"/>
    <p:sldId id="258" r:id="rId7"/>
    <p:sldId id="275" r:id="rId8"/>
    <p:sldId id="259" r:id="rId9"/>
    <p:sldId id="274" r:id="rId10"/>
    <p:sldId id="261" r:id="rId11"/>
    <p:sldId id="262" r:id="rId12"/>
    <p:sldId id="265" r:id="rId13"/>
    <p:sldId id="264" r:id="rId14"/>
    <p:sldId id="276" r:id="rId15"/>
    <p:sldId id="277" r:id="rId16"/>
    <p:sldId id="278" r:id="rId17"/>
    <p:sldId id="279" r:id="rId18"/>
    <p:sldId id="263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96B4C-C986-4956-9269-B644F54DE811}" v="14" dt="2024-04-08T06:24:52.327"/>
    <p1510:client id="{D52211C2-A98F-580A-7358-DD862158EF23}" v="353" dt="2024-04-07T18:20:42.808"/>
    <p1510:client id="{ED2DB7CB-EA12-AB2A-3B74-B341F79E400D}" v="20" dt="2024-04-07T18:34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Gloggengiesser Darø" userId="S::pt05wz@student.aau.dk::a4575cfd-fb33-4559-aa10-b90003dc5c48" providerId="AD" clId="Web-{D52211C2-A98F-580A-7358-DD862158EF23}"/>
    <pc:docChg chg="addSld delSld modSld">
      <pc:chgData name="Magnus Gloggengiesser Darø" userId="S::pt05wz@student.aau.dk::a4575cfd-fb33-4559-aa10-b90003dc5c48" providerId="AD" clId="Web-{D52211C2-A98F-580A-7358-DD862158EF23}" dt="2024-04-07T18:20:42.589" v="224" actId="20577"/>
      <pc:docMkLst>
        <pc:docMk/>
      </pc:docMkLst>
      <pc:sldChg chg="addSp delSp modSp">
        <pc:chgData name="Magnus Gloggengiesser Darø" userId="S::pt05wz@student.aau.dk::a4575cfd-fb33-4559-aa10-b90003dc5c48" providerId="AD" clId="Web-{D52211C2-A98F-580A-7358-DD862158EF23}" dt="2024-04-07T17:50:32.024" v="138" actId="20577"/>
        <pc:sldMkLst>
          <pc:docMk/>
          <pc:sldMk cId="3700645959" sldId="277"/>
        </pc:sldMkLst>
        <pc:spChg chg="mod">
          <ac:chgData name="Magnus Gloggengiesser Darø" userId="S::pt05wz@student.aau.dk::a4575cfd-fb33-4559-aa10-b90003dc5c48" providerId="AD" clId="Web-{D52211C2-A98F-580A-7358-DD862158EF23}" dt="2024-04-07T17:50:32.024" v="138" actId="20577"/>
          <ac:spMkLst>
            <pc:docMk/>
            <pc:sldMk cId="3700645959" sldId="277"/>
            <ac:spMk id="2" creationId="{EB69BFE7-1096-8BF8-4B11-FEDDC87BED71}"/>
          </ac:spMkLst>
        </pc:spChg>
        <pc:spChg chg="del mod">
          <ac:chgData name="Magnus Gloggengiesser Darø" userId="S::pt05wz@student.aau.dk::a4575cfd-fb33-4559-aa10-b90003dc5c48" providerId="AD" clId="Web-{D52211C2-A98F-580A-7358-DD862158EF23}" dt="2024-04-07T17:48:38.285" v="120"/>
          <ac:spMkLst>
            <pc:docMk/>
            <pc:sldMk cId="3700645959" sldId="277"/>
            <ac:spMk id="5" creationId="{FCDC6350-03CC-E2C1-FDAA-D307E2A88D6E}"/>
          </ac:spMkLst>
        </pc:spChg>
        <pc:spChg chg="mod">
          <ac:chgData name="Magnus Gloggengiesser Darø" userId="S::pt05wz@student.aau.dk::a4575cfd-fb33-4559-aa10-b90003dc5c48" providerId="AD" clId="Web-{D52211C2-A98F-580A-7358-DD862158EF23}" dt="2024-04-07T17:49:42.163" v="134" actId="1076"/>
          <ac:spMkLst>
            <pc:docMk/>
            <pc:sldMk cId="3700645959" sldId="277"/>
            <ac:spMk id="6" creationId="{5B04798D-57EF-12A7-9B20-3263B6725C5A}"/>
          </ac:spMkLst>
        </pc:spChg>
        <pc:picChg chg="add del mod">
          <ac:chgData name="Magnus Gloggengiesser Darø" userId="S::pt05wz@student.aau.dk::a4575cfd-fb33-4559-aa10-b90003dc5c48" providerId="AD" clId="Web-{D52211C2-A98F-580A-7358-DD862158EF23}" dt="2024-04-07T17:48:36.457" v="119"/>
          <ac:picMkLst>
            <pc:docMk/>
            <pc:sldMk cId="3700645959" sldId="277"/>
            <ac:picMk id="3" creationId="{CF8C5062-6FCA-7DBF-F917-88379DBEE085}"/>
          </ac:picMkLst>
        </pc:picChg>
        <pc:picChg chg="add mod">
          <ac:chgData name="Magnus Gloggengiesser Darø" userId="S::pt05wz@student.aau.dk::a4575cfd-fb33-4559-aa10-b90003dc5c48" providerId="AD" clId="Web-{D52211C2-A98F-580A-7358-DD862158EF23}" dt="2024-04-07T17:49:54.117" v="136" actId="1076"/>
          <ac:picMkLst>
            <pc:docMk/>
            <pc:sldMk cId="3700645959" sldId="277"/>
            <ac:picMk id="4" creationId="{9370651B-DBB5-F147-AB44-94DFE4AC4A7E}"/>
          </ac:picMkLst>
        </pc:picChg>
      </pc:sldChg>
      <pc:sldChg chg="modSp">
        <pc:chgData name="Magnus Gloggengiesser Darø" userId="S::pt05wz@student.aau.dk::a4575cfd-fb33-4559-aa10-b90003dc5c48" providerId="AD" clId="Web-{D52211C2-A98F-580A-7358-DD862158EF23}" dt="2024-04-07T17:56:45.524" v="155" actId="20577"/>
        <pc:sldMkLst>
          <pc:docMk/>
          <pc:sldMk cId="829779643" sldId="278"/>
        </pc:sldMkLst>
        <pc:spChg chg="mod">
          <ac:chgData name="Magnus Gloggengiesser Darø" userId="S::pt05wz@student.aau.dk::a4575cfd-fb33-4559-aa10-b90003dc5c48" providerId="AD" clId="Web-{D52211C2-A98F-580A-7358-DD862158EF23}" dt="2024-04-07T17:56:45.524" v="155" actId="20577"/>
          <ac:spMkLst>
            <pc:docMk/>
            <pc:sldMk cId="829779643" sldId="278"/>
            <ac:spMk id="5" creationId="{FCDC6350-03CC-E2C1-FDAA-D307E2A88D6E}"/>
          </ac:spMkLst>
        </pc:spChg>
      </pc:sldChg>
      <pc:sldChg chg="addSp delSp modSp add replId">
        <pc:chgData name="Magnus Gloggengiesser Darø" userId="S::pt05wz@student.aau.dk::a4575cfd-fb33-4559-aa10-b90003dc5c48" providerId="AD" clId="Web-{D52211C2-A98F-580A-7358-DD862158EF23}" dt="2024-04-07T18:20:42.589" v="224" actId="20577"/>
        <pc:sldMkLst>
          <pc:docMk/>
          <pc:sldMk cId="1767183089" sldId="279"/>
        </pc:sldMkLst>
        <pc:spChg chg="del mod">
          <ac:chgData name="Magnus Gloggengiesser Darø" userId="S::pt05wz@student.aau.dk::a4575cfd-fb33-4559-aa10-b90003dc5c48" providerId="AD" clId="Web-{D52211C2-A98F-580A-7358-DD862158EF23}" dt="2024-04-07T18:08:20.195" v="165"/>
          <ac:spMkLst>
            <pc:docMk/>
            <pc:sldMk cId="1767183089" sldId="279"/>
            <ac:spMk id="2" creationId="{EB69BFE7-1096-8BF8-4B11-FEDDC87BED71}"/>
          </ac:spMkLst>
        </pc:spChg>
        <pc:spChg chg="add mod">
          <ac:chgData name="Magnus Gloggengiesser Darø" userId="S::pt05wz@student.aau.dk::a4575cfd-fb33-4559-aa10-b90003dc5c48" providerId="AD" clId="Web-{D52211C2-A98F-580A-7358-DD862158EF23}" dt="2024-04-07T18:20:42.589" v="224" actId="20577"/>
          <ac:spMkLst>
            <pc:docMk/>
            <pc:sldMk cId="1767183089" sldId="279"/>
            <ac:spMk id="8" creationId="{438DBF2C-74DC-3122-1B23-5CB0699E307A}"/>
          </ac:spMkLst>
        </pc:spChg>
        <pc:picChg chg="add mod">
          <ac:chgData name="Magnus Gloggengiesser Darø" userId="S::pt05wz@student.aau.dk::a4575cfd-fb33-4559-aa10-b90003dc5c48" providerId="AD" clId="Web-{D52211C2-A98F-580A-7358-DD862158EF23}" dt="2024-04-07T18:08:11.710" v="161"/>
          <ac:picMkLst>
            <pc:docMk/>
            <pc:sldMk cId="1767183089" sldId="279"/>
            <ac:picMk id="3" creationId="{EAD32A14-795E-F10A-72EB-B67DFC8D327D}"/>
          </ac:picMkLst>
        </pc:picChg>
        <pc:picChg chg="del">
          <ac:chgData name="Magnus Gloggengiesser Darø" userId="S::pt05wz@student.aau.dk::a4575cfd-fb33-4559-aa10-b90003dc5c48" providerId="AD" clId="Web-{D52211C2-A98F-580A-7358-DD862158EF23}" dt="2024-04-07T17:57:00.603" v="156"/>
          <ac:picMkLst>
            <pc:docMk/>
            <pc:sldMk cId="1767183089" sldId="279"/>
            <ac:picMk id="4" creationId="{9370651B-DBB5-F147-AB44-94DFE4AC4A7E}"/>
          </ac:picMkLst>
        </pc:picChg>
      </pc:sldChg>
      <pc:sldChg chg="add del replId">
        <pc:chgData name="Magnus Gloggengiesser Darø" userId="S::pt05wz@student.aau.dk::a4575cfd-fb33-4559-aa10-b90003dc5c48" providerId="AD" clId="Web-{D52211C2-A98F-580A-7358-DD862158EF23}" dt="2024-04-07T17:50:50.525" v="140"/>
        <pc:sldMkLst>
          <pc:docMk/>
          <pc:sldMk cId="3704445028" sldId="279"/>
        </pc:sldMkLst>
      </pc:sldChg>
    </pc:docChg>
  </pc:docChgLst>
  <pc:docChgLst>
    <pc:chgData name="Magnus Gloggengiesser Darø" userId="S::pt05wz@student.aau.dk::a4575cfd-fb33-4559-aa10-b90003dc5c48" providerId="AD" clId="Web-{FEF976E2-3FAF-DC3D-FD74-C715B4536CD5}"/>
    <pc:docChg chg="addSld modSld">
      <pc:chgData name="Magnus Gloggengiesser Darø" userId="S::pt05wz@student.aau.dk::a4575cfd-fb33-4559-aa10-b90003dc5c48" providerId="AD" clId="Web-{FEF976E2-3FAF-DC3D-FD74-C715B4536CD5}" dt="2024-04-06T18:49:06.928" v="53" actId="20577"/>
      <pc:docMkLst>
        <pc:docMk/>
      </pc:docMkLst>
      <pc:sldChg chg="new">
        <pc:chgData name="Magnus Gloggengiesser Darø" userId="S::pt05wz@student.aau.dk::a4575cfd-fb33-4559-aa10-b90003dc5c48" providerId="AD" clId="Web-{FEF976E2-3FAF-DC3D-FD74-C715B4536CD5}" dt="2024-04-06T18:40:21.410" v="0"/>
        <pc:sldMkLst>
          <pc:docMk/>
          <pc:sldMk cId="2666845072" sldId="256"/>
        </pc:sldMkLst>
      </pc:sldChg>
      <pc:sldChg chg="addSp delSp modSp">
        <pc:chgData name="Magnus Gloggengiesser Darø" userId="S::pt05wz@student.aau.dk::a4575cfd-fb33-4559-aa10-b90003dc5c48" providerId="AD" clId="Web-{FEF976E2-3FAF-DC3D-FD74-C715B4536CD5}" dt="2024-04-06T18:49:06.928" v="53" actId="20577"/>
        <pc:sldMkLst>
          <pc:docMk/>
          <pc:sldMk cId="553064057" sldId="258"/>
        </pc:sldMkLst>
        <pc:spChg chg="mod">
          <ac:chgData name="Magnus Gloggengiesser Darø" userId="S::pt05wz@student.aau.dk::a4575cfd-fb33-4559-aa10-b90003dc5c48" providerId="AD" clId="Web-{FEF976E2-3FAF-DC3D-FD74-C715B4536CD5}" dt="2024-04-06T18:49:06.928" v="53" actId="20577"/>
          <ac:spMkLst>
            <pc:docMk/>
            <pc:sldMk cId="553064057" sldId="258"/>
            <ac:spMk id="3" creationId="{1CDD5251-C074-57EB-42EB-59BE583C019E}"/>
          </ac:spMkLst>
        </pc:spChg>
        <pc:picChg chg="add mod">
          <ac:chgData name="Magnus Gloggengiesser Darø" userId="S::pt05wz@student.aau.dk::a4575cfd-fb33-4559-aa10-b90003dc5c48" providerId="AD" clId="Web-{FEF976E2-3FAF-DC3D-FD74-C715B4536CD5}" dt="2024-04-06T18:48:18.630" v="52" actId="1076"/>
          <ac:picMkLst>
            <pc:docMk/>
            <pc:sldMk cId="553064057" sldId="258"/>
            <ac:picMk id="4" creationId="{F0FA3D01-7E20-0BE3-6B64-CB9B5D00F969}"/>
          </ac:picMkLst>
        </pc:picChg>
        <pc:picChg chg="add del mod">
          <ac:chgData name="Magnus Gloggengiesser Darø" userId="S::pt05wz@student.aau.dk::a4575cfd-fb33-4559-aa10-b90003dc5c48" providerId="AD" clId="Web-{FEF976E2-3FAF-DC3D-FD74-C715B4536CD5}" dt="2024-04-06T18:48:16.098" v="51"/>
          <ac:picMkLst>
            <pc:docMk/>
            <pc:sldMk cId="553064057" sldId="258"/>
            <ac:picMk id="5" creationId="{0A0CCDAF-50C3-3CE5-2AC3-D5520556A097}"/>
          </ac:picMkLst>
        </pc:picChg>
      </pc:sldChg>
    </pc:docChg>
  </pc:docChgLst>
  <pc:docChgLst>
    <pc:chgData name="Magnus Gloggengiesser Darø" userId="S::pt05wz@student.aau.dk::a4575cfd-fb33-4559-aa10-b90003dc5c48" providerId="AD" clId="Web-{502ABC01-1AD7-8FB0-1726-8A51751466A3}"/>
    <pc:docChg chg="addSld delSld modSld addMainMaster delMainMaster">
      <pc:chgData name="Magnus Gloggengiesser Darø" userId="S::pt05wz@student.aau.dk::a4575cfd-fb33-4559-aa10-b90003dc5c48" providerId="AD" clId="Web-{502ABC01-1AD7-8FB0-1726-8A51751466A3}" dt="2024-04-06T23:02:38.945" v="3340" actId="20577"/>
      <pc:docMkLst>
        <pc:docMk/>
      </pc:docMkLst>
      <pc:sldChg chg="modSp new del">
        <pc:chgData name="Magnus Gloggengiesser Darø" userId="S::pt05wz@student.aau.dk::a4575cfd-fb33-4559-aa10-b90003dc5c48" providerId="AD" clId="Web-{502ABC01-1AD7-8FB0-1726-8A51751466A3}" dt="2024-04-06T18:45:16.316" v="133"/>
        <pc:sldMkLst>
          <pc:docMk/>
          <pc:sldMk cId="1323112419" sldId="256"/>
        </pc:sldMkLst>
        <pc:spChg chg="mod">
          <ac:chgData name="Magnus Gloggengiesser Darø" userId="S::pt05wz@student.aau.dk::a4575cfd-fb33-4559-aa10-b90003dc5c48" providerId="AD" clId="Web-{502ABC01-1AD7-8FB0-1726-8A51751466A3}" dt="2024-04-06T18:45:08.378" v="132" actId="20577"/>
          <ac:spMkLst>
            <pc:docMk/>
            <pc:sldMk cId="1323112419" sldId="256"/>
            <ac:spMk id="2" creationId="{7C5ED562-DC40-D7E9-5A8B-25FEEF4BFFB1}"/>
          </ac:spMkLst>
        </pc:spChg>
      </pc:sldChg>
      <pc:sldChg chg="new del">
        <pc:chgData name="Magnus Gloggengiesser Darø" userId="S::pt05wz@student.aau.dk::a4575cfd-fb33-4559-aa10-b90003dc5c48" providerId="AD" clId="Web-{502ABC01-1AD7-8FB0-1726-8A51751466A3}" dt="2024-04-06T18:45:22.378" v="136"/>
        <pc:sldMkLst>
          <pc:docMk/>
          <pc:sldMk cId="2424212063" sldId="256"/>
        </pc:sldMkLst>
      </pc:sldChg>
      <pc:sldChg chg="addSp delSp modSp del mod setBg">
        <pc:chgData name="Magnus Gloggengiesser Darø" userId="S::pt05wz@student.aau.dk::a4575cfd-fb33-4559-aa10-b90003dc5c48" providerId="AD" clId="Web-{502ABC01-1AD7-8FB0-1726-8A51751466A3}" dt="2024-04-06T18:44:59.081" v="129"/>
        <pc:sldMkLst>
          <pc:docMk/>
          <pc:sldMk cId="2666845072" sldId="256"/>
        </pc:sldMkLst>
        <pc:spChg chg="mod">
          <ac:chgData name="Magnus Gloggengiesser Darø" userId="S::pt05wz@student.aau.dk::a4575cfd-fb33-4559-aa10-b90003dc5c48" providerId="AD" clId="Web-{502ABC01-1AD7-8FB0-1726-8A51751466A3}" dt="2024-04-06T18:43:48.657" v="105" actId="20577"/>
          <ac:spMkLst>
            <pc:docMk/>
            <pc:sldMk cId="2666845072" sldId="256"/>
            <ac:spMk id="2" creationId="{88D4F6E6-1CF3-6F46-321C-0A41881F88B8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18:44:09.126" v="117" actId="20577"/>
          <ac:spMkLst>
            <pc:docMk/>
            <pc:sldMk cId="2666845072" sldId="256"/>
            <ac:spMk id="3" creationId="{F90CA8C4-19F8-0674-E4A0-7B875601558E}"/>
          </ac:spMkLst>
        </pc:spChg>
        <pc:spChg chg="add del mod">
          <ac:chgData name="Magnus Gloggengiesser Darø" userId="S::pt05wz@student.aau.dk::a4575cfd-fb33-4559-aa10-b90003dc5c48" providerId="AD" clId="Web-{502ABC01-1AD7-8FB0-1726-8A51751466A3}" dt="2024-04-06T18:41:51.091" v="2"/>
          <ac:spMkLst>
            <pc:docMk/>
            <pc:sldMk cId="2666845072" sldId="256"/>
            <ac:spMk id="4" creationId="{809282D9-376F-1F54-E164-C5C8685B57CD}"/>
          </ac:spMkLst>
        </pc:spChg>
        <pc:spChg chg="add del">
          <ac:chgData name="Magnus Gloggengiesser Darø" userId="S::pt05wz@student.aau.dk::a4575cfd-fb33-4559-aa10-b90003dc5c48" providerId="AD" clId="Web-{502ABC01-1AD7-8FB0-1726-8A51751466A3}" dt="2024-04-06T18:42:33.124" v="8"/>
          <ac:spMkLst>
            <pc:docMk/>
            <pc:sldMk cId="2666845072" sldId="256"/>
            <ac:spMk id="10" creationId="{F0A604E4-7307-451C-93BE-F1F7E1BF3BF8}"/>
          </ac:spMkLst>
        </pc:spChg>
        <pc:spChg chg="add del">
          <ac:chgData name="Magnus Gloggengiesser Darø" userId="S::pt05wz@student.aau.dk::a4575cfd-fb33-4559-aa10-b90003dc5c48" providerId="AD" clId="Web-{502ABC01-1AD7-8FB0-1726-8A51751466A3}" dt="2024-04-06T18:42:33.124" v="8"/>
          <ac:spMkLst>
            <pc:docMk/>
            <pc:sldMk cId="2666845072" sldId="256"/>
            <ac:spMk id="12" creationId="{F7F3A0AA-35E5-4085-942B-737839030604}"/>
          </ac:spMkLst>
        </pc:spChg>
        <pc:spChg chg="add del">
          <ac:chgData name="Magnus Gloggengiesser Darø" userId="S::pt05wz@student.aau.dk::a4575cfd-fb33-4559-aa10-b90003dc5c48" providerId="AD" clId="Web-{502ABC01-1AD7-8FB0-1726-8A51751466A3}" dt="2024-04-06T18:42:33.124" v="8"/>
          <ac:spMkLst>
            <pc:docMk/>
            <pc:sldMk cId="2666845072" sldId="256"/>
            <ac:spMk id="14" creationId="{402F5C38-C747-4173-ABBF-656E39E82130}"/>
          </ac:spMkLst>
        </pc:spChg>
        <pc:spChg chg="add del">
          <ac:chgData name="Magnus Gloggengiesser Darø" userId="S::pt05wz@student.aau.dk::a4575cfd-fb33-4559-aa10-b90003dc5c48" providerId="AD" clId="Web-{502ABC01-1AD7-8FB0-1726-8A51751466A3}" dt="2024-04-06T18:42:33.124" v="8"/>
          <ac:spMkLst>
            <pc:docMk/>
            <pc:sldMk cId="2666845072" sldId="256"/>
            <ac:spMk id="16" creationId="{E37EECFC-A684-4391-AE85-4CDAF5565F61}"/>
          </ac:spMkLst>
        </pc:spChg>
        <pc:spChg chg="add">
          <ac:chgData name="Magnus Gloggengiesser Darø" userId="S::pt05wz@student.aau.dk::a4575cfd-fb33-4559-aa10-b90003dc5c48" providerId="AD" clId="Web-{502ABC01-1AD7-8FB0-1726-8A51751466A3}" dt="2024-04-06T18:42:33.124" v="8"/>
          <ac:spMkLst>
            <pc:docMk/>
            <pc:sldMk cId="2666845072" sldId="256"/>
            <ac:spMk id="21" creationId="{23D09407-53BC-485E-B4CE-BC5E4FC4B25B}"/>
          </ac:spMkLst>
        </pc:spChg>
        <pc:spChg chg="add">
          <ac:chgData name="Magnus Gloggengiesser Darø" userId="S::pt05wz@student.aau.dk::a4575cfd-fb33-4559-aa10-b90003dc5c48" providerId="AD" clId="Web-{502ABC01-1AD7-8FB0-1726-8A51751466A3}" dt="2024-04-06T18:42:33.124" v="8"/>
          <ac:spMkLst>
            <pc:docMk/>
            <pc:sldMk cId="2666845072" sldId="256"/>
            <ac:spMk id="23" creationId="{921DB988-49FC-4608-B0A2-E2F3A4019041}"/>
          </ac:spMkLst>
        </pc:spChg>
        <pc:grpChg chg="add">
          <ac:chgData name="Magnus Gloggengiesser Darø" userId="S::pt05wz@student.aau.dk::a4575cfd-fb33-4559-aa10-b90003dc5c48" providerId="AD" clId="Web-{502ABC01-1AD7-8FB0-1726-8A51751466A3}" dt="2024-04-06T18:42:33.124" v="8"/>
          <ac:grpSpMkLst>
            <pc:docMk/>
            <pc:sldMk cId="2666845072" sldId="256"/>
            <ac:grpSpMk id="25" creationId="{E9B930FD-8671-4C4C-ADCF-73AC1D0CD417}"/>
          </ac:grpSpMkLst>
        </pc:grpChg>
        <pc:grpChg chg="add">
          <ac:chgData name="Magnus Gloggengiesser Darø" userId="S::pt05wz@student.aau.dk::a4575cfd-fb33-4559-aa10-b90003dc5c48" providerId="AD" clId="Web-{502ABC01-1AD7-8FB0-1726-8A51751466A3}" dt="2024-04-06T18:42:33.124" v="8"/>
          <ac:grpSpMkLst>
            <pc:docMk/>
            <pc:sldMk cId="2666845072" sldId="256"/>
            <ac:grpSpMk id="31" creationId="{383C2651-AE0C-4AE4-8725-E2F9414FE219}"/>
          </ac:grpSpMkLst>
        </pc:grpChg>
        <pc:picChg chg="add mod">
          <ac:chgData name="Magnus Gloggengiesser Darø" userId="S::pt05wz@student.aau.dk::a4575cfd-fb33-4559-aa10-b90003dc5c48" providerId="AD" clId="Web-{502ABC01-1AD7-8FB0-1726-8A51751466A3}" dt="2024-04-06T18:42:52.280" v="14" actId="1076"/>
          <ac:picMkLst>
            <pc:docMk/>
            <pc:sldMk cId="2666845072" sldId="256"/>
            <ac:picMk id="5" creationId="{3042AE82-BB96-69DC-F19B-8BB33C4AAE3B}"/>
          </ac:picMkLst>
        </pc:picChg>
      </pc:sldChg>
      <pc:sldChg chg="add del replId">
        <pc:chgData name="Magnus Gloggengiesser Darø" userId="S::pt05wz@student.aau.dk::a4575cfd-fb33-4559-aa10-b90003dc5c48" providerId="AD" clId="Web-{502ABC01-1AD7-8FB0-1726-8A51751466A3}" dt="2024-04-06T18:42:22.014" v="6"/>
        <pc:sldMkLst>
          <pc:docMk/>
          <pc:sldMk cId="1165825790" sldId="257"/>
        </pc:sldMkLst>
      </pc:sldChg>
      <pc:sldChg chg="add del replId">
        <pc:chgData name="Magnus Gloggengiesser Darø" userId="S::pt05wz@student.aau.dk::a4575cfd-fb33-4559-aa10-b90003dc5c48" providerId="AD" clId="Web-{502ABC01-1AD7-8FB0-1726-8A51751466A3}" dt="2024-04-06T18:44:20.736" v="119"/>
        <pc:sldMkLst>
          <pc:docMk/>
          <pc:sldMk cId="1535513655" sldId="257"/>
        </pc:sldMkLst>
      </pc:sldChg>
      <pc:sldChg chg="modSp new del">
        <pc:chgData name="Magnus Gloggengiesser Darø" userId="S::pt05wz@student.aau.dk::a4575cfd-fb33-4559-aa10-b90003dc5c48" providerId="AD" clId="Web-{502ABC01-1AD7-8FB0-1726-8A51751466A3}" dt="2024-04-06T18:44:32.330" v="126"/>
        <pc:sldMkLst>
          <pc:docMk/>
          <pc:sldMk cId="2046405771" sldId="257"/>
        </pc:sldMkLst>
        <pc:spChg chg="mod">
          <ac:chgData name="Magnus Gloggengiesser Darø" userId="S::pt05wz@student.aau.dk::a4575cfd-fb33-4559-aa10-b90003dc5c48" providerId="AD" clId="Web-{502ABC01-1AD7-8FB0-1726-8A51751466A3}" dt="2024-04-06T18:44:28.049" v="125" actId="20577"/>
          <ac:spMkLst>
            <pc:docMk/>
            <pc:sldMk cId="2046405771" sldId="257"/>
            <ac:spMk id="2" creationId="{884D61E0-963D-11F5-51EA-0851BE673071}"/>
          </ac:spMkLst>
        </pc:spChg>
      </pc:sldChg>
      <pc:sldChg chg="addSp modSp add mod modClrScheme chgLayout">
        <pc:chgData name="Magnus Gloggengiesser Darø" userId="S::pt05wz@student.aau.dk::a4575cfd-fb33-4559-aa10-b90003dc5c48" providerId="AD" clId="Web-{502ABC01-1AD7-8FB0-1726-8A51751466A3}" dt="2024-04-06T18:45:32.504" v="137"/>
        <pc:sldMkLst>
          <pc:docMk/>
          <pc:sldMk cId="2666845072" sldId="257"/>
        </pc:sldMkLst>
        <pc:spChg chg="mod">
          <ac:chgData name="Magnus Gloggengiesser Darø" userId="S::pt05wz@student.aau.dk::a4575cfd-fb33-4559-aa10-b90003dc5c48" providerId="AD" clId="Web-{502ABC01-1AD7-8FB0-1726-8A51751466A3}" dt="2024-04-06T18:45:32.504" v="137"/>
          <ac:spMkLst>
            <pc:docMk/>
            <pc:sldMk cId="2666845072" sldId="257"/>
            <ac:spMk id="2" creationId="{88D4F6E6-1CF3-6F46-321C-0A41881F88B8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18:45:32.504" v="137"/>
          <ac:spMkLst>
            <pc:docMk/>
            <pc:sldMk cId="2666845072" sldId="257"/>
            <ac:spMk id="3" creationId="{F90CA8C4-19F8-0674-E4A0-7B875601558E}"/>
          </ac:spMkLst>
        </pc:spChg>
        <pc:spChg chg="add">
          <ac:chgData name="Magnus Gloggengiesser Darø" userId="S::pt05wz@student.aau.dk::a4575cfd-fb33-4559-aa10-b90003dc5c48" providerId="AD" clId="Web-{502ABC01-1AD7-8FB0-1726-8A51751466A3}" dt="2024-04-06T18:45:32.504" v="137"/>
          <ac:spMkLst>
            <pc:docMk/>
            <pc:sldMk cId="2666845072" sldId="257"/>
            <ac:spMk id="10" creationId="{33428ACC-71EC-4171-9527-10983BA6B41D}"/>
          </ac:spMkLst>
        </pc:spChg>
        <pc:spChg chg="add">
          <ac:chgData name="Magnus Gloggengiesser Darø" userId="S::pt05wz@student.aau.dk::a4575cfd-fb33-4559-aa10-b90003dc5c48" providerId="AD" clId="Web-{502ABC01-1AD7-8FB0-1726-8A51751466A3}" dt="2024-04-06T18:45:32.504" v="137"/>
          <ac:spMkLst>
            <pc:docMk/>
            <pc:sldMk cId="2666845072" sldId="257"/>
            <ac:spMk id="14" creationId="{8D4480B4-953D-41FA-9052-09AB3A026947}"/>
          </ac:spMkLst>
        </pc:spChg>
        <pc:picChg chg="mod">
          <ac:chgData name="Magnus Gloggengiesser Darø" userId="S::pt05wz@student.aau.dk::a4575cfd-fb33-4559-aa10-b90003dc5c48" providerId="AD" clId="Web-{502ABC01-1AD7-8FB0-1726-8A51751466A3}" dt="2024-04-06T18:45:32.504" v="137"/>
          <ac:picMkLst>
            <pc:docMk/>
            <pc:sldMk cId="2666845072" sldId="257"/>
            <ac:picMk id="5" creationId="{3042AE82-BB96-69DC-F19B-8BB33C4AAE3B}"/>
          </ac:picMkLst>
        </pc:picChg>
        <pc:cxnChg chg="add">
          <ac:chgData name="Magnus Gloggengiesser Darø" userId="S::pt05wz@student.aau.dk::a4575cfd-fb33-4559-aa10-b90003dc5c48" providerId="AD" clId="Web-{502ABC01-1AD7-8FB0-1726-8A51751466A3}" dt="2024-04-06T18:45:32.504" v="137"/>
          <ac:cxnSpMkLst>
            <pc:docMk/>
            <pc:sldMk cId="2666845072" sldId="257"/>
            <ac:cxnSpMk id="12" creationId="{BA22713B-ABB6-4391-97F9-0449A2B9B664}"/>
          </ac:cxnSpMkLst>
        </pc:cxnChg>
      </pc:sldChg>
      <pc:sldChg chg="new del">
        <pc:chgData name="Magnus Gloggengiesser Darø" userId="S::pt05wz@student.aau.dk::a4575cfd-fb33-4559-aa10-b90003dc5c48" providerId="AD" clId="Web-{502ABC01-1AD7-8FB0-1726-8A51751466A3}" dt="2024-04-06T18:43:38.375" v="104"/>
        <pc:sldMkLst>
          <pc:docMk/>
          <pc:sldMk cId="2862083002" sldId="257"/>
        </pc:sldMkLst>
      </pc:sldChg>
      <pc:sldChg chg="new del">
        <pc:chgData name="Magnus Gloggengiesser Darø" userId="S::pt05wz@student.aau.dk::a4575cfd-fb33-4559-aa10-b90003dc5c48" providerId="AD" clId="Web-{502ABC01-1AD7-8FB0-1726-8A51751466A3}" dt="2024-04-06T18:44:41.330" v="128"/>
        <pc:sldMkLst>
          <pc:docMk/>
          <pc:sldMk cId="3617146013" sldId="257"/>
        </pc:sldMkLst>
      </pc:sldChg>
      <pc:sldChg chg="modSp new">
        <pc:chgData name="Magnus Gloggengiesser Darø" userId="S::pt05wz@student.aau.dk::a4575cfd-fb33-4559-aa10-b90003dc5c48" providerId="AD" clId="Web-{502ABC01-1AD7-8FB0-1726-8A51751466A3}" dt="2024-04-06T22:15:43.467" v="1752" actId="20577"/>
        <pc:sldMkLst>
          <pc:docMk/>
          <pc:sldMk cId="553064057" sldId="258"/>
        </pc:sldMkLst>
        <pc:spChg chg="mod">
          <ac:chgData name="Magnus Gloggengiesser Darø" userId="S::pt05wz@student.aau.dk::a4575cfd-fb33-4559-aa10-b90003dc5c48" providerId="AD" clId="Web-{502ABC01-1AD7-8FB0-1726-8A51751466A3}" dt="2024-04-06T18:46:11.005" v="175" actId="20577"/>
          <ac:spMkLst>
            <pc:docMk/>
            <pc:sldMk cId="553064057" sldId="258"/>
            <ac:spMk id="2" creationId="{DF042EEF-AF68-137D-606A-D8F576D1ECEC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15:43.467" v="1752" actId="20577"/>
          <ac:spMkLst>
            <pc:docMk/>
            <pc:sldMk cId="553064057" sldId="258"/>
            <ac:spMk id="3" creationId="{1CDD5251-C074-57EB-42EB-59BE583C019E}"/>
          </ac:spMkLst>
        </pc:spChg>
        <pc:picChg chg="mod">
          <ac:chgData name="Magnus Gloggengiesser Darø" userId="S::pt05wz@student.aau.dk::a4575cfd-fb33-4559-aa10-b90003dc5c48" providerId="AD" clId="Web-{502ABC01-1AD7-8FB0-1726-8A51751466A3}" dt="2024-04-06T20:58:46.102" v="180" actId="1076"/>
          <ac:picMkLst>
            <pc:docMk/>
            <pc:sldMk cId="553064057" sldId="258"/>
            <ac:picMk id="4" creationId="{F0FA3D01-7E20-0BE3-6B64-CB9B5D00F969}"/>
          </ac:picMkLst>
        </pc:picChg>
      </pc:sldChg>
      <pc:sldChg chg="addSp delSp modSp new">
        <pc:chgData name="Magnus Gloggengiesser Darø" userId="S::pt05wz@student.aau.dk::a4575cfd-fb33-4559-aa10-b90003dc5c48" providerId="AD" clId="Web-{502ABC01-1AD7-8FB0-1726-8A51751466A3}" dt="2024-04-06T22:43:19.094" v="2566" actId="20577"/>
        <pc:sldMkLst>
          <pc:docMk/>
          <pc:sldMk cId="3106135592" sldId="259"/>
        </pc:sldMkLst>
        <pc:spChg chg="mod">
          <ac:chgData name="Magnus Gloggengiesser Darø" userId="S::pt05wz@student.aau.dk::a4575cfd-fb33-4559-aa10-b90003dc5c48" providerId="AD" clId="Web-{502ABC01-1AD7-8FB0-1726-8A51751466A3}" dt="2024-04-06T21:21:27.705" v="812" actId="1076"/>
          <ac:spMkLst>
            <pc:docMk/>
            <pc:sldMk cId="3106135592" sldId="259"/>
            <ac:spMk id="2" creationId="{03931C1B-373B-01A5-B0BD-1413F29C705B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43:19.094" v="2566" actId="20577"/>
          <ac:spMkLst>
            <pc:docMk/>
            <pc:sldMk cId="3106135592" sldId="259"/>
            <ac:spMk id="3" creationId="{74E2AE4A-AFB3-2AE5-F387-C4BA7ACC74C4}"/>
          </ac:spMkLst>
        </pc:spChg>
        <pc:spChg chg="del mod">
          <ac:chgData name="Magnus Gloggengiesser Darø" userId="S::pt05wz@student.aau.dk::a4575cfd-fb33-4559-aa10-b90003dc5c48" providerId="AD" clId="Web-{502ABC01-1AD7-8FB0-1726-8A51751466A3}" dt="2024-04-06T21:20:56.017" v="798"/>
          <ac:spMkLst>
            <pc:docMk/>
            <pc:sldMk cId="3106135592" sldId="259"/>
            <ac:spMk id="4" creationId="{E80DFAB8-C9F5-4EF5-440E-70BAA6A7A2A4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1:13:09.394" v="763" actId="20577"/>
          <ac:spMkLst>
            <pc:docMk/>
            <pc:sldMk cId="3106135592" sldId="259"/>
            <ac:spMk id="6" creationId="{EC21D147-EC52-4E78-3B45-163C0098A3B9}"/>
          </ac:spMkLst>
        </pc:spChg>
        <pc:picChg chg="add del mod">
          <ac:chgData name="Magnus Gloggengiesser Darø" userId="S::pt05wz@student.aau.dk::a4575cfd-fb33-4559-aa10-b90003dc5c48" providerId="AD" clId="Web-{502ABC01-1AD7-8FB0-1726-8A51751466A3}" dt="2024-04-06T21:21:01.033" v="802"/>
          <ac:picMkLst>
            <pc:docMk/>
            <pc:sldMk cId="3106135592" sldId="259"/>
            <ac:picMk id="7" creationId="{DF13E85D-BC07-B9CE-B261-3B6E44C64957}"/>
          </ac:picMkLst>
        </pc:picChg>
        <pc:picChg chg="add mod">
          <ac:chgData name="Magnus Gloggengiesser Darø" userId="S::pt05wz@student.aau.dk::a4575cfd-fb33-4559-aa10-b90003dc5c48" providerId="AD" clId="Web-{502ABC01-1AD7-8FB0-1726-8A51751466A3}" dt="2024-04-06T21:21:31.174" v="814" actId="1076"/>
          <ac:picMkLst>
            <pc:docMk/>
            <pc:sldMk cId="3106135592" sldId="259"/>
            <ac:picMk id="8" creationId="{C42B74FB-332E-7362-8E1F-00027115468A}"/>
          </ac:picMkLst>
        </pc:picChg>
        <pc:picChg chg="add mod">
          <ac:chgData name="Magnus Gloggengiesser Darø" userId="S::pt05wz@student.aau.dk::a4575cfd-fb33-4559-aa10-b90003dc5c48" providerId="AD" clId="Web-{502ABC01-1AD7-8FB0-1726-8A51751466A3}" dt="2024-04-06T21:21:16.971" v="808" actId="1076"/>
          <ac:picMkLst>
            <pc:docMk/>
            <pc:sldMk cId="3106135592" sldId="259"/>
            <ac:picMk id="9" creationId="{9B7763C6-908E-A4C3-3BF5-25C2F3026163}"/>
          </ac:picMkLst>
        </pc:picChg>
      </pc:sldChg>
      <pc:sldChg chg="modSp add del replId">
        <pc:chgData name="Magnus Gloggengiesser Darø" userId="S::pt05wz@student.aau.dk::a4575cfd-fb33-4559-aa10-b90003dc5c48" providerId="AD" clId="Web-{502ABC01-1AD7-8FB0-1726-8A51751466A3}" dt="2024-04-06T21:15:16.991" v="767"/>
        <pc:sldMkLst>
          <pc:docMk/>
          <pc:sldMk cId="468696109" sldId="260"/>
        </pc:sldMkLst>
        <pc:spChg chg="mod">
          <ac:chgData name="Magnus Gloggengiesser Darø" userId="S::pt05wz@student.aau.dk::a4575cfd-fb33-4559-aa10-b90003dc5c48" providerId="AD" clId="Web-{502ABC01-1AD7-8FB0-1726-8A51751466A3}" dt="2024-04-06T21:13:58.411" v="765" actId="14100"/>
          <ac:spMkLst>
            <pc:docMk/>
            <pc:sldMk cId="468696109" sldId="260"/>
            <ac:spMk id="6" creationId="{EC21D147-EC52-4E78-3B45-163C0098A3B9}"/>
          </ac:spMkLst>
        </pc:spChg>
      </pc:sldChg>
      <pc:sldChg chg="new del">
        <pc:chgData name="Magnus Gloggengiesser Darø" userId="S::pt05wz@student.aau.dk::a4575cfd-fb33-4559-aa10-b90003dc5c48" providerId="AD" clId="Web-{502ABC01-1AD7-8FB0-1726-8A51751466A3}" dt="2024-04-06T21:28:08.670" v="938"/>
        <pc:sldMkLst>
          <pc:docMk/>
          <pc:sldMk cId="3482953959" sldId="260"/>
        </pc:sldMkLst>
      </pc:sldChg>
      <pc:sldChg chg="addSp modSp new mod setBg setClrOvrMap">
        <pc:chgData name="Magnus Gloggengiesser Darø" userId="S::pt05wz@student.aau.dk::a4575cfd-fb33-4559-aa10-b90003dc5c48" providerId="AD" clId="Web-{502ABC01-1AD7-8FB0-1726-8A51751466A3}" dt="2024-04-06T21:28:32.421" v="940" actId="20577"/>
        <pc:sldMkLst>
          <pc:docMk/>
          <pc:sldMk cId="1375777576" sldId="261"/>
        </pc:sldMkLst>
        <pc:spChg chg="mod">
          <ac:chgData name="Magnus Gloggengiesser Darø" userId="S::pt05wz@student.aau.dk::a4575cfd-fb33-4559-aa10-b90003dc5c48" providerId="AD" clId="Web-{502ABC01-1AD7-8FB0-1726-8A51751466A3}" dt="2024-04-06T21:28:32.421" v="940" actId="20577"/>
          <ac:spMkLst>
            <pc:docMk/>
            <pc:sldMk cId="1375777576" sldId="261"/>
            <ac:spMk id="2" creationId="{711B32F3-9DA8-653D-47CF-B24303FF0338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1:28:05.389" v="937" actId="20577"/>
          <ac:spMkLst>
            <pc:docMk/>
            <pc:sldMk cId="1375777576" sldId="261"/>
            <ac:spMk id="5" creationId="{D1718CDB-F03C-5848-22E7-E1715EB1D5E3}"/>
          </ac:spMkLst>
        </pc:spChg>
        <pc:spChg chg="add">
          <ac:chgData name="Magnus Gloggengiesser Darø" userId="S::pt05wz@student.aau.dk::a4575cfd-fb33-4559-aa10-b90003dc5c48" providerId="AD" clId="Web-{502ABC01-1AD7-8FB0-1726-8A51751466A3}" dt="2024-04-06T21:24:51.992" v="860"/>
          <ac:spMkLst>
            <pc:docMk/>
            <pc:sldMk cId="1375777576" sldId="261"/>
            <ac:spMk id="8" creationId="{39E3965E-AC41-4711-9D10-E25ABB132D86}"/>
          </ac:spMkLst>
        </pc:spChg>
        <pc:spChg chg="add">
          <ac:chgData name="Magnus Gloggengiesser Darø" userId="S::pt05wz@student.aau.dk::a4575cfd-fb33-4559-aa10-b90003dc5c48" providerId="AD" clId="Web-{502ABC01-1AD7-8FB0-1726-8A51751466A3}" dt="2024-04-06T21:24:51.992" v="860"/>
          <ac:spMkLst>
            <pc:docMk/>
            <pc:sldMk cId="1375777576" sldId="261"/>
            <ac:spMk id="12" creationId="{6482F060-A4AF-4E0B-B364-7C6BA4AE9C03}"/>
          </ac:spMkLst>
        </pc:spChg>
        <pc:picChg chg="add mod">
          <ac:chgData name="Magnus Gloggengiesser Darø" userId="S::pt05wz@student.aau.dk::a4575cfd-fb33-4559-aa10-b90003dc5c48" providerId="AD" clId="Web-{502ABC01-1AD7-8FB0-1726-8A51751466A3}" dt="2024-04-06T21:24:51.992" v="860"/>
          <ac:picMkLst>
            <pc:docMk/>
            <pc:sldMk cId="1375777576" sldId="261"/>
            <ac:picMk id="3" creationId="{879D95A6-94C8-2D1D-9828-6C62EAC4D429}"/>
          </ac:picMkLst>
        </pc:picChg>
        <pc:cxnChg chg="add">
          <ac:chgData name="Magnus Gloggengiesser Darø" userId="S::pt05wz@student.aau.dk::a4575cfd-fb33-4559-aa10-b90003dc5c48" providerId="AD" clId="Web-{502ABC01-1AD7-8FB0-1726-8A51751466A3}" dt="2024-04-06T21:24:51.992" v="860"/>
          <ac:cxnSpMkLst>
            <pc:docMk/>
            <pc:sldMk cId="1375777576" sldId="261"/>
            <ac:cxnSpMk id="10" creationId="{1F5DC8C3-BA5F-4EED-BB9A-A14272BD82A1}"/>
          </ac:cxnSpMkLst>
        </pc:cxnChg>
        <pc:cxnChg chg="add">
          <ac:chgData name="Magnus Gloggengiesser Darø" userId="S::pt05wz@student.aau.dk::a4575cfd-fb33-4559-aa10-b90003dc5c48" providerId="AD" clId="Web-{502ABC01-1AD7-8FB0-1726-8A51751466A3}" dt="2024-04-06T21:24:51.992" v="860"/>
          <ac:cxnSpMkLst>
            <pc:docMk/>
            <pc:sldMk cId="1375777576" sldId="261"/>
            <ac:cxnSpMk id="14" creationId="{B9EB6DAA-2F0C-43D5-A577-15D5D2C4E3F5}"/>
          </ac:cxnSpMkLst>
        </pc:cxnChg>
      </pc:sldChg>
      <pc:sldChg chg="add del replId">
        <pc:chgData name="Magnus Gloggengiesser Darø" userId="S::pt05wz@student.aau.dk::a4575cfd-fb33-4559-aa10-b90003dc5c48" providerId="AD" clId="Web-{502ABC01-1AD7-8FB0-1726-8A51751466A3}" dt="2024-04-06T21:18:03.043" v="768"/>
        <pc:sldMkLst>
          <pc:docMk/>
          <pc:sldMk cId="3678295963" sldId="261"/>
        </pc:sldMkLst>
      </pc:sldChg>
      <pc:sldChg chg="addSp delSp modSp new">
        <pc:chgData name="Magnus Gloggengiesser Darø" userId="S::pt05wz@student.aau.dk::a4575cfd-fb33-4559-aa10-b90003dc5c48" providerId="AD" clId="Web-{502ABC01-1AD7-8FB0-1726-8A51751466A3}" dt="2024-04-06T22:26:54.949" v="2004" actId="20577"/>
        <pc:sldMkLst>
          <pc:docMk/>
          <pc:sldMk cId="2758505737" sldId="262"/>
        </pc:sldMkLst>
        <pc:spChg chg="mod">
          <ac:chgData name="Magnus Gloggengiesser Darø" userId="S::pt05wz@student.aau.dk::a4575cfd-fb33-4559-aa10-b90003dc5c48" providerId="AD" clId="Web-{502ABC01-1AD7-8FB0-1726-8A51751466A3}" dt="2024-04-06T21:29:11.234" v="947" actId="20577"/>
          <ac:spMkLst>
            <pc:docMk/>
            <pc:sldMk cId="2758505737" sldId="262"/>
            <ac:spMk id="2" creationId="{76328FE9-264D-F9C7-091C-7C4F4C843F3F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26:54.949" v="2004" actId="20577"/>
          <ac:spMkLst>
            <pc:docMk/>
            <pc:sldMk cId="2758505737" sldId="262"/>
            <ac:spMk id="3" creationId="{943A0615-841B-1C88-1C62-67E484E264FA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1:40:59.364" v="1343" actId="1076"/>
          <ac:spMkLst>
            <pc:docMk/>
            <pc:sldMk cId="2758505737" sldId="262"/>
            <ac:spMk id="4" creationId="{B5F9C1A9-8A61-8396-A45D-18A0F603A495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1:39:36.752" v="1317" actId="1076"/>
          <ac:spMkLst>
            <pc:docMk/>
            <pc:sldMk cId="2758505737" sldId="262"/>
            <ac:spMk id="5" creationId="{9216CBFE-43ED-42AF-D99F-61D900C9C966}"/>
          </ac:spMkLst>
        </pc:spChg>
        <pc:spChg chg="add del mod">
          <ac:chgData name="Magnus Gloggengiesser Darø" userId="S::pt05wz@student.aau.dk::a4575cfd-fb33-4559-aa10-b90003dc5c48" providerId="AD" clId="Web-{502ABC01-1AD7-8FB0-1726-8A51751466A3}" dt="2024-04-06T21:38:57.267" v="1310"/>
          <ac:spMkLst>
            <pc:docMk/>
            <pc:sldMk cId="2758505737" sldId="262"/>
            <ac:spMk id="6" creationId="{FE7CFC34-773E-7BDD-A670-32EC618B737A}"/>
          </ac:spMkLst>
        </pc:spChg>
        <pc:spChg chg="add del mod">
          <ac:chgData name="Magnus Gloggengiesser Darø" userId="S::pt05wz@student.aau.dk::a4575cfd-fb33-4559-aa10-b90003dc5c48" providerId="AD" clId="Web-{502ABC01-1AD7-8FB0-1726-8A51751466A3}" dt="2024-04-06T21:39:21.721" v="1314"/>
          <ac:spMkLst>
            <pc:docMk/>
            <pc:sldMk cId="2758505737" sldId="262"/>
            <ac:spMk id="7" creationId="{D22A6FBA-E632-6DC3-BB1C-3A6E6A76CFEA}"/>
          </ac:spMkLst>
        </pc:spChg>
        <pc:spChg chg="add del mod">
          <ac:chgData name="Magnus Gloggengiesser Darø" userId="S::pt05wz@student.aau.dk::a4575cfd-fb33-4559-aa10-b90003dc5c48" providerId="AD" clId="Web-{502ABC01-1AD7-8FB0-1726-8A51751466A3}" dt="2024-04-06T21:39:54.268" v="1320"/>
          <ac:spMkLst>
            <pc:docMk/>
            <pc:sldMk cId="2758505737" sldId="262"/>
            <ac:spMk id="8" creationId="{5763930E-8D1C-BB3F-CAFD-CCBE488AB068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1:41:25.662" v="1350" actId="20577"/>
          <ac:spMkLst>
            <pc:docMk/>
            <pc:sldMk cId="2758505737" sldId="262"/>
            <ac:spMk id="9" creationId="{CE5CA4F9-9E28-C7A9-0F23-EA03047C337A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1:41:55.944" v="1357" actId="1076"/>
          <ac:spMkLst>
            <pc:docMk/>
            <pc:sldMk cId="2758505737" sldId="262"/>
            <ac:spMk id="12" creationId="{BFEC25E8-303E-BCF3-F09D-B20E518A39BA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1:42:54.617" v="1388" actId="1076"/>
          <ac:spMkLst>
            <pc:docMk/>
            <pc:sldMk cId="2758505737" sldId="262"/>
            <ac:spMk id="13" creationId="{128CB3A9-F2A3-00DA-EECE-32631167111C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1:43:01.883" v="1398" actId="20577"/>
          <ac:spMkLst>
            <pc:docMk/>
            <pc:sldMk cId="2758505737" sldId="262"/>
            <ac:spMk id="14" creationId="{BF98F72B-C1BC-EE50-26A2-B534BD53BD60}"/>
          </ac:spMkLst>
        </pc:spChg>
        <pc:spChg chg="add del mod">
          <ac:chgData name="Magnus Gloggengiesser Darø" userId="S::pt05wz@student.aau.dk::a4575cfd-fb33-4559-aa10-b90003dc5c48" providerId="AD" clId="Web-{502ABC01-1AD7-8FB0-1726-8A51751466A3}" dt="2024-04-06T21:45:36.466" v="1525"/>
          <ac:spMkLst>
            <pc:docMk/>
            <pc:sldMk cId="2758505737" sldId="262"/>
            <ac:spMk id="15" creationId="{D38F8288-0C48-0613-0D42-C665CE0E1DFD}"/>
          </ac:spMkLst>
        </pc:spChg>
        <pc:cxnChg chg="add mod">
          <ac:chgData name="Magnus Gloggengiesser Darø" userId="S::pt05wz@student.aau.dk::a4575cfd-fb33-4559-aa10-b90003dc5c48" providerId="AD" clId="Web-{502ABC01-1AD7-8FB0-1726-8A51751466A3}" dt="2024-04-06T21:41:14.599" v="1346" actId="1076"/>
          <ac:cxnSpMkLst>
            <pc:docMk/>
            <pc:sldMk cId="2758505737" sldId="262"/>
            <ac:cxnSpMk id="10" creationId="{A70102A9-2018-2F31-C2DA-35E269736BFD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1:41:21.755" v="1348" actId="1076"/>
          <ac:cxnSpMkLst>
            <pc:docMk/>
            <pc:sldMk cId="2758505737" sldId="262"/>
            <ac:cxnSpMk id="11" creationId="{ECB4AA82-B23F-C765-64E1-06DBFF4749E3}"/>
          </ac:cxnSpMkLst>
        </pc:cxnChg>
      </pc:sldChg>
      <pc:sldChg chg="add del replId">
        <pc:chgData name="Magnus Gloggengiesser Darø" userId="S::pt05wz@student.aau.dk::a4575cfd-fb33-4559-aa10-b90003dc5c48" providerId="AD" clId="Web-{502ABC01-1AD7-8FB0-1726-8A51751466A3}" dt="2024-04-06T21:28:36.452" v="942"/>
        <pc:sldMkLst>
          <pc:docMk/>
          <pc:sldMk cId="3748903847" sldId="262"/>
        </pc:sldMkLst>
      </pc:sldChg>
      <pc:sldChg chg="addSp delSp modSp add replId">
        <pc:chgData name="Magnus Gloggengiesser Darø" userId="S::pt05wz@student.aau.dk::a4575cfd-fb33-4559-aa10-b90003dc5c48" providerId="AD" clId="Web-{502ABC01-1AD7-8FB0-1726-8A51751466A3}" dt="2024-04-06T22:51:23.400" v="2914" actId="20577"/>
        <pc:sldMkLst>
          <pc:docMk/>
          <pc:sldMk cId="2232983538" sldId="263"/>
        </pc:sldMkLst>
        <pc:spChg chg="mod">
          <ac:chgData name="Magnus Gloggengiesser Darø" userId="S::pt05wz@student.aau.dk::a4575cfd-fb33-4559-aa10-b90003dc5c48" providerId="AD" clId="Web-{502ABC01-1AD7-8FB0-1726-8A51751466A3}" dt="2024-04-06T22:43:48.376" v="2582" actId="20577"/>
          <ac:spMkLst>
            <pc:docMk/>
            <pc:sldMk cId="2232983538" sldId="263"/>
            <ac:spMk id="2" creationId="{76328FE9-264D-F9C7-091C-7C4F4C843F3F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51:23.400" v="2914" actId="20577"/>
          <ac:spMkLst>
            <pc:docMk/>
            <pc:sldMk cId="2232983538" sldId="263"/>
            <ac:spMk id="3" creationId="{943A0615-841B-1C88-1C62-67E484E264FA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44:11.642" v="2588" actId="1076"/>
          <ac:spMkLst>
            <pc:docMk/>
            <pc:sldMk cId="2232983538" sldId="263"/>
            <ac:spMk id="5" creationId="{9216CBFE-43ED-42AF-D99F-61D900C9C966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43:56.923" v="2583"/>
          <ac:spMkLst>
            <pc:docMk/>
            <pc:sldMk cId="2232983538" sldId="263"/>
            <ac:spMk id="9" creationId="{CE5CA4F9-9E28-C7A9-0F23-EA03047C337A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44:07.876" v="2587"/>
          <ac:spMkLst>
            <pc:docMk/>
            <pc:sldMk cId="2232983538" sldId="263"/>
            <ac:spMk id="12" creationId="{BFEC25E8-303E-BCF3-F09D-B20E518A39BA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44:04.438" v="2584"/>
          <ac:spMkLst>
            <pc:docMk/>
            <pc:sldMk cId="2232983538" sldId="263"/>
            <ac:spMk id="13" creationId="{128CB3A9-F2A3-00DA-EECE-32631167111C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44:07.563" v="2586"/>
          <ac:spMkLst>
            <pc:docMk/>
            <pc:sldMk cId="2232983538" sldId="263"/>
            <ac:spMk id="14" creationId="{BF98F72B-C1BC-EE50-26A2-B534BD53BD60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46:47.317" v="2636" actId="1076"/>
          <ac:spMkLst>
            <pc:docMk/>
            <pc:sldMk cId="2232983538" sldId="263"/>
            <ac:spMk id="15" creationId="{8D157421-2B7B-6591-146C-245561C8A6FE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45:22.487" v="2607" actId="20577"/>
          <ac:spMkLst>
            <pc:docMk/>
            <pc:sldMk cId="2232983538" sldId="263"/>
            <ac:spMk id="16" creationId="{F40BD2B5-130F-E882-B153-CD87627AC88F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46:28.957" v="2634" actId="1076"/>
          <ac:spMkLst>
            <pc:docMk/>
            <pc:sldMk cId="2232983538" sldId="263"/>
            <ac:spMk id="18" creationId="{A93D25A4-4902-1898-36A1-7A62673C942E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46:22.769" v="2630" actId="1076"/>
          <ac:spMkLst>
            <pc:docMk/>
            <pc:sldMk cId="2232983538" sldId="263"/>
            <ac:spMk id="19" creationId="{F85F8518-F31C-2E17-E9C4-15086BDC9603}"/>
          </ac:spMkLst>
        </pc:spChg>
        <pc:cxnChg chg="add mod">
          <ac:chgData name="Magnus Gloggengiesser Darø" userId="S::pt05wz@student.aau.dk::a4575cfd-fb33-4559-aa10-b90003dc5c48" providerId="AD" clId="Web-{502ABC01-1AD7-8FB0-1726-8A51751466A3}" dt="2024-04-06T22:44:42.939" v="2603" actId="1076"/>
          <ac:cxnSpMkLst>
            <pc:docMk/>
            <pc:sldMk cId="2232983538" sldId="263"/>
            <ac:cxnSpMk id="6" creationId="{B1DBA4DC-4212-A3A2-ABA6-55F9B708E467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44:40.502" v="2602" actId="1076"/>
          <ac:cxnSpMkLst>
            <pc:docMk/>
            <pc:sldMk cId="2232983538" sldId="263"/>
            <ac:cxnSpMk id="7" creationId="{16713891-FDBB-F5BD-FE7F-6AE011DDAA86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44:31.204" v="2597" actId="1076"/>
          <ac:cxnSpMkLst>
            <pc:docMk/>
            <pc:sldMk cId="2232983538" sldId="263"/>
            <ac:cxnSpMk id="8" creationId="{CDBEC6FC-D968-5859-DAB1-6E571D8B47EE}"/>
          </ac:cxnSpMkLst>
        </pc:cxnChg>
        <pc:cxnChg chg="del">
          <ac:chgData name="Magnus Gloggengiesser Darø" userId="S::pt05wz@student.aau.dk::a4575cfd-fb33-4559-aa10-b90003dc5c48" providerId="AD" clId="Web-{502ABC01-1AD7-8FB0-1726-8A51751466A3}" dt="2024-04-06T22:44:05.782" v="2585"/>
          <ac:cxnSpMkLst>
            <pc:docMk/>
            <pc:sldMk cId="2232983538" sldId="263"/>
            <ac:cxnSpMk id="10" creationId="{A70102A9-2018-2F31-C2DA-35E269736BFD}"/>
          </ac:cxnSpMkLst>
        </pc:cxnChg>
        <pc:cxnChg chg="mod">
          <ac:chgData name="Magnus Gloggengiesser Darø" userId="S::pt05wz@student.aau.dk::a4575cfd-fb33-4559-aa10-b90003dc5c48" providerId="AD" clId="Web-{502ABC01-1AD7-8FB0-1726-8A51751466A3}" dt="2024-04-06T22:44:32.673" v="2598" actId="1076"/>
          <ac:cxnSpMkLst>
            <pc:docMk/>
            <pc:sldMk cId="2232983538" sldId="263"/>
            <ac:cxnSpMk id="11" creationId="{ECB4AA82-B23F-C765-64E1-06DBFF4749E3}"/>
          </ac:cxnSpMkLst>
        </pc:cxnChg>
      </pc:sldChg>
      <pc:sldChg chg="addSp delSp modSp add replId">
        <pc:chgData name="Magnus Gloggengiesser Darø" userId="S::pt05wz@student.aau.dk::a4575cfd-fb33-4559-aa10-b90003dc5c48" providerId="AD" clId="Web-{502ABC01-1AD7-8FB0-1726-8A51751466A3}" dt="2024-04-06T22:41:08.982" v="2537" actId="14100"/>
        <pc:sldMkLst>
          <pc:docMk/>
          <pc:sldMk cId="1303761575" sldId="264"/>
        </pc:sldMkLst>
        <pc:spChg chg="mod">
          <ac:chgData name="Magnus Gloggengiesser Darø" userId="S::pt05wz@student.aau.dk::a4575cfd-fb33-4559-aa10-b90003dc5c48" providerId="AD" clId="Web-{502ABC01-1AD7-8FB0-1726-8A51751466A3}" dt="2024-04-06T22:20:40.926" v="1801" actId="20577"/>
          <ac:spMkLst>
            <pc:docMk/>
            <pc:sldMk cId="1303761575" sldId="264"/>
            <ac:spMk id="2" creationId="{76328FE9-264D-F9C7-091C-7C4F4C843F3F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37:15.524" v="2432" actId="20577"/>
          <ac:spMkLst>
            <pc:docMk/>
            <pc:sldMk cId="1303761575" sldId="264"/>
            <ac:spMk id="3" creationId="{943A0615-841B-1C88-1C62-67E484E264FA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26:01.167" v="1998" actId="20577"/>
          <ac:spMkLst>
            <pc:docMk/>
            <pc:sldMk cId="1303761575" sldId="264"/>
            <ac:spMk id="5" creationId="{9216CBFE-43ED-42AF-D99F-61D900C9C966}"/>
          </ac:spMkLst>
        </pc:spChg>
        <pc:spChg chg="add del">
          <ac:chgData name="Magnus Gloggengiesser Darø" userId="S::pt05wz@student.aau.dk::a4575cfd-fb33-4559-aa10-b90003dc5c48" providerId="AD" clId="Web-{502ABC01-1AD7-8FB0-1726-8A51751466A3}" dt="2024-04-06T22:20:59.520" v="1814"/>
          <ac:spMkLst>
            <pc:docMk/>
            <pc:sldMk cId="1303761575" sldId="264"/>
            <ac:spMk id="6" creationId="{ABF73990-9145-B753-DAE3-4D8FFEA3D97B}"/>
          </ac:spMkLst>
        </pc:spChg>
        <pc:spChg chg="add del">
          <ac:chgData name="Magnus Gloggengiesser Darø" userId="S::pt05wz@student.aau.dk::a4575cfd-fb33-4559-aa10-b90003dc5c48" providerId="AD" clId="Web-{502ABC01-1AD7-8FB0-1726-8A51751466A3}" dt="2024-04-06T22:20:59.520" v="1812"/>
          <ac:spMkLst>
            <pc:docMk/>
            <pc:sldMk cId="1303761575" sldId="264"/>
            <ac:spMk id="8" creationId="{3A94C2EA-48E6-7FB9-5FB3-8BA5158E17D4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20:49.833" v="1804"/>
          <ac:spMkLst>
            <pc:docMk/>
            <pc:sldMk cId="1303761575" sldId="264"/>
            <ac:spMk id="9" creationId="{CE5CA4F9-9E28-C7A9-0F23-EA03047C337A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37:45.821" v="2448" actId="1076"/>
          <ac:spMkLst>
            <pc:docMk/>
            <pc:sldMk cId="1303761575" sldId="264"/>
            <ac:spMk id="12" creationId="{BFEC25E8-303E-BCF3-F09D-B20E518A39BA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20:44.348" v="1802"/>
          <ac:spMkLst>
            <pc:docMk/>
            <pc:sldMk cId="1303761575" sldId="264"/>
            <ac:spMk id="13" creationId="{128CB3A9-F2A3-00DA-EECE-32631167111C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20:45.645" v="1803"/>
          <ac:spMkLst>
            <pc:docMk/>
            <pc:sldMk cId="1303761575" sldId="264"/>
            <ac:spMk id="14" creationId="{BF98F72B-C1BC-EE50-26A2-B534BD53BD60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26:02.167" v="1999" actId="20577"/>
          <ac:spMkLst>
            <pc:docMk/>
            <pc:sldMk cId="1303761575" sldId="264"/>
            <ac:spMk id="16" creationId="{EAF0304C-83CA-BC35-AE5D-B1DAAAE41208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25:59.026" v="1997" actId="20577"/>
          <ac:spMkLst>
            <pc:docMk/>
            <pc:sldMk cId="1303761575" sldId="264"/>
            <ac:spMk id="19" creationId="{6573CC3E-B2A1-454F-4DA1-73BB1744F542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37:44.165" v="2446" actId="20577"/>
          <ac:spMkLst>
            <pc:docMk/>
            <pc:sldMk cId="1303761575" sldId="264"/>
            <ac:spMk id="20" creationId="{FFF24F58-938C-42C0-B5F7-72A59C71ED2A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37:56.025" v="2452" actId="1076"/>
          <ac:spMkLst>
            <pc:docMk/>
            <pc:sldMk cId="1303761575" sldId="264"/>
            <ac:spMk id="21" creationId="{5FD85A93-2A69-EC41-69FA-39D16E928CEA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38:13.447" v="2469" actId="1076"/>
          <ac:spMkLst>
            <pc:docMk/>
            <pc:sldMk cId="1303761575" sldId="264"/>
            <ac:spMk id="22" creationId="{FABEFA44-4EF6-694A-D2A6-6596639EC3A2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39:45.136" v="2526" actId="20577"/>
          <ac:spMkLst>
            <pc:docMk/>
            <pc:sldMk cId="1303761575" sldId="264"/>
            <ac:spMk id="23" creationId="{FE22C8DF-B459-FE1E-E06D-9B94C3BD7A3D}"/>
          </ac:spMkLst>
        </pc:spChg>
        <pc:cxnChg chg="add del mod">
          <ac:chgData name="Magnus Gloggengiesser Darø" userId="S::pt05wz@student.aau.dk::a4575cfd-fb33-4559-aa10-b90003dc5c48" providerId="AD" clId="Web-{502ABC01-1AD7-8FB0-1726-8A51751466A3}" dt="2024-04-06T22:20:59.520" v="1813"/>
          <ac:cxnSpMkLst>
            <pc:docMk/>
            <pc:sldMk cId="1303761575" sldId="264"/>
            <ac:cxnSpMk id="7" creationId="{931FE472-2579-B065-248B-7E5B9D418054}"/>
          </ac:cxnSpMkLst>
        </pc:cxnChg>
        <pc:cxnChg chg="del">
          <ac:chgData name="Magnus Gloggengiesser Darø" userId="S::pt05wz@student.aau.dk::a4575cfd-fb33-4559-aa10-b90003dc5c48" providerId="AD" clId="Web-{502ABC01-1AD7-8FB0-1726-8A51751466A3}" dt="2024-04-06T22:20:50.989" v="1805"/>
          <ac:cxnSpMkLst>
            <pc:docMk/>
            <pc:sldMk cId="1303761575" sldId="264"/>
            <ac:cxnSpMk id="10" creationId="{A70102A9-2018-2F31-C2DA-35E269736BFD}"/>
          </ac:cxnSpMkLst>
        </pc:cxnChg>
        <pc:cxnChg chg="mod">
          <ac:chgData name="Magnus Gloggengiesser Darø" userId="S::pt05wz@student.aau.dk::a4575cfd-fb33-4559-aa10-b90003dc5c48" providerId="AD" clId="Web-{502ABC01-1AD7-8FB0-1726-8A51751466A3}" dt="2024-04-06T22:25:06.353" v="1953" actId="1076"/>
          <ac:cxnSpMkLst>
            <pc:docMk/>
            <pc:sldMk cId="1303761575" sldId="264"/>
            <ac:cxnSpMk id="11" creationId="{ECB4AA82-B23F-C765-64E1-06DBFF4749E3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25:06.385" v="1956" actId="1076"/>
          <ac:cxnSpMkLst>
            <pc:docMk/>
            <pc:sldMk cId="1303761575" sldId="264"/>
            <ac:cxnSpMk id="15" creationId="{4BDB14FC-1F11-9735-747F-E7A9F45A2D8E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25:06.385" v="1955" actId="1076"/>
          <ac:cxnSpMkLst>
            <pc:docMk/>
            <pc:sldMk cId="1303761575" sldId="264"/>
            <ac:cxnSpMk id="17" creationId="{29A3BFFB-CE7F-5D1C-FBBF-3D5349420AA6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25:14.010" v="1962" actId="14100"/>
          <ac:cxnSpMkLst>
            <pc:docMk/>
            <pc:sldMk cId="1303761575" sldId="264"/>
            <ac:cxnSpMk id="18" creationId="{351FF3C0-47DE-EAFD-A8B2-B70C5799944F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41:08.982" v="2537" actId="14100"/>
          <ac:cxnSpMkLst>
            <pc:docMk/>
            <pc:sldMk cId="1303761575" sldId="264"/>
            <ac:cxnSpMk id="24" creationId="{56D2509F-1437-6DA1-26E3-07929E157D21}"/>
          </ac:cxnSpMkLst>
        </pc:cxnChg>
      </pc:sldChg>
      <pc:sldChg chg="addSp delSp modSp new addAnim modAnim">
        <pc:chgData name="Magnus Gloggengiesser Darø" userId="S::pt05wz@student.aau.dk::a4575cfd-fb33-4559-aa10-b90003dc5c48" providerId="AD" clId="Web-{502ABC01-1AD7-8FB0-1726-8A51751466A3}" dt="2024-04-06T22:41:42.498" v="2540" actId="20577"/>
        <pc:sldMkLst>
          <pc:docMk/>
          <pc:sldMk cId="1915616426" sldId="265"/>
        </pc:sldMkLst>
        <pc:spChg chg="mod">
          <ac:chgData name="Magnus Gloggengiesser Darø" userId="S::pt05wz@student.aau.dk::a4575cfd-fb33-4559-aa10-b90003dc5c48" providerId="AD" clId="Web-{502ABC01-1AD7-8FB0-1726-8A51751466A3}" dt="2024-04-06T21:47:16.844" v="1555" actId="20577"/>
          <ac:spMkLst>
            <pc:docMk/>
            <pc:sldMk cId="1915616426" sldId="265"/>
            <ac:spMk id="2" creationId="{D1FA71DE-565A-FFFA-FEFE-3D9F7E055672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11:46.072" v="1697" actId="1076"/>
          <ac:spMkLst>
            <pc:docMk/>
            <pc:sldMk cId="1915616426" sldId="265"/>
            <ac:spMk id="3" creationId="{98A4C9E8-705F-9426-D1B6-4B5F4397AFAF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11:46.025" v="1689" actId="1076"/>
          <ac:spMkLst>
            <pc:docMk/>
            <pc:sldMk cId="1915616426" sldId="265"/>
            <ac:spMk id="4" creationId="{B5D75BC6-4F3B-71DB-6932-5C08CEE5908C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11:46.025" v="1690" actId="1076"/>
          <ac:spMkLst>
            <pc:docMk/>
            <pc:sldMk cId="1915616426" sldId="265"/>
            <ac:spMk id="6" creationId="{4C3D6A6B-2385-6144-EF85-76FC16357016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41:42.498" v="2540" actId="20577"/>
          <ac:spMkLst>
            <pc:docMk/>
            <pc:sldMk cId="1915616426" sldId="265"/>
            <ac:spMk id="8" creationId="{A2FAB2AD-07EA-0738-42FA-AF5E9F8777F1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11:46.041" v="1692" actId="1076"/>
          <ac:spMkLst>
            <pc:docMk/>
            <pc:sldMk cId="1915616426" sldId="265"/>
            <ac:spMk id="12" creationId="{27FF3BEC-239F-0085-A375-82B878F9AA51}"/>
          </ac:spMkLst>
        </pc:spChg>
        <pc:spChg chg="add del mod">
          <ac:chgData name="Magnus Gloggengiesser Darø" userId="S::pt05wz@student.aau.dk::a4575cfd-fb33-4559-aa10-b90003dc5c48" providerId="AD" clId="Web-{502ABC01-1AD7-8FB0-1726-8A51751466A3}" dt="2024-04-06T22:11:42.525" v="1688"/>
          <ac:spMkLst>
            <pc:docMk/>
            <pc:sldMk cId="1915616426" sldId="265"/>
            <ac:spMk id="14" creationId="{A18E2DC6-95F2-A8A8-BFE3-B7094D9BAE3B}"/>
          </ac:spMkLst>
        </pc:spChg>
        <pc:spChg chg="add del mod">
          <ac:chgData name="Magnus Gloggengiesser Darø" userId="S::pt05wz@student.aau.dk::a4575cfd-fb33-4559-aa10-b90003dc5c48" providerId="AD" clId="Web-{502ABC01-1AD7-8FB0-1726-8A51751466A3}" dt="2024-04-06T22:11:39.728" v="1686"/>
          <ac:spMkLst>
            <pc:docMk/>
            <pc:sldMk cId="1915616426" sldId="265"/>
            <ac:spMk id="16" creationId="{32473C2E-990A-2BAB-B64A-F4604B795EA5}"/>
          </ac:spMkLst>
        </pc:spChg>
        <pc:spChg chg="add del mod">
          <ac:chgData name="Magnus Gloggengiesser Darø" userId="S::pt05wz@student.aau.dk::a4575cfd-fb33-4559-aa10-b90003dc5c48" providerId="AD" clId="Web-{502ABC01-1AD7-8FB0-1726-8A51751466A3}" dt="2024-04-06T21:48:49.081" v="1582"/>
          <ac:spMkLst>
            <pc:docMk/>
            <pc:sldMk cId="1915616426" sldId="265"/>
            <ac:spMk id="18" creationId="{D264AC95-4154-8A30-0BDE-B55A0BFB25BE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11:46.056" v="1695" actId="1076"/>
          <ac:spMkLst>
            <pc:docMk/>
            <pc:sldMk cId="1915616426" sldId="265"/>
            <ac:spMk id="21" creationId="{4209B4D4-79C4-490F-0627-CEAED4DEDFF0}"/>
          </ac:spMkLst>
        </pc:spChg>
        <pc:cxnChg chg="add mod">
          <ac:chgData name="Magnus Gloggengiesser Darø" userId="S::pt05wz@student.aau.dk::a4575cfd-fb33-4559-aa10-b90003dc5c48" providerId="AD" clId="Web-{502ABC01-1AD7-8FB0-1726-8A51751466A3}" dt="2024-04-06T22:11:46.072" v="1698" actId="1076"/>
          <ac:cxnSpMkLst>
            <pc:docMk/>
            <pc:sldMk cId="1915616426" sldId="265"/>
            <ac:cxnSpMk id="5" creationId="{AA2D54CC-6896-4EF0-88CF-63C61C905FE0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11:46.072" v="1699" actId="1076"/>
          <ac:cxnSpMkLst>
            <pc:docMk/>
            <pc:sldMk cId="1915616426" sldId="265"/>
            <ac:cxnSpMk id="7" creationId="{8B3D2431-A78F-EFBE-6C4E-D7CABCD5CE96}"/>
          </ac:cxnSpMkLst>
        </pc:cxnChg>
        <pc:cxnChg chg="add del">
          <ac:chgData name="Magnus Gloggengiesser Darø" userId="S::pt05wz@student.aau.dk::a4575cfd-fb33-4559-aa10-b90003dc5c48" providerId="AD" clId="Web-{502ABC01-1AD7-8FB0-1726-8A51751466A3}" dt="2024-04-06T21:48:00.892" v="1565"/>
          <ac:cxnSpMkLst>
            <pc:docMk/>
            <pc:sldMk cId="1915616426" sldId="265"/>
            <ac:cxnSpMk id="8" creationId="{1BB73A09-5CD0-741F-894B-3EBCA5A3083A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11:46.041" v="1691" actId="1076"/>
          <ac:cxnSpMkLst>
            <pc:docMk/>
            <pc:sldMk cId="1915616426" sldId="265"/>
            <ac:cxnSpMk id="10" creationId="{19109B7D-8DB2-3A38-68E6-DB05C6C04790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11:46.041" v="1693" actId="1076"/>
          <ac:cxnSpMkLst>
            <pc:docMk/>
            <pc:sldMk cId="1915616426" sldId="265"/>
            <ac:cxnSpMk id="17" creationId="{83A1908E-3D26-A30A-3763-3A6861DE434B}"/>
          </ac:cxnSpMkLst>
        </pc:cxnChg>
        <pc:cxnChg chg="add del mod">
          <ac:chgData name="Magnus Gloggengiesser Darø" userId="S::pt05wz@student.aau.dk::a4575cfd-fb33-4559-aa10-b90003dc5c48" providerId="AD" clId="Web-{502ABC01-1AD7-8FB0-1726-8A51751466A3}" dt="2024-04-06T21:49:00.534" v="1588"/>
          <ac:cxnSpMkLst>
            <pc:docMk/>
            <pc:sldMk cId="1915616426" sldId="265"/>
            <ac:cxnSpMk id="19" creationId="{2D27545E-9A0F-D819-C04F-A9B79ED9E4D8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11:46.056" v="1694" actId="1076"/>
          <ac:cxnSpMkLst>
            <pc:docMk/>
            <pc:sldMk cId="1915616426" sldId="265"/>
            <ac:cxnSpMk id="20" creationId="{8F96D521-C064-CF58-9075-0760EF83E428}"/>
          </ac:cxnSpMkLst>
        </pc:cxnChg>
        <pc:cxnChg chg="add mod">
          <ac:chgData name="Magnus Gloggengiesser Darø" userId="S::pt05wz@student.aau.dk::a4575cfd-fb33-4559-aa10-b90003dc5c48" providerId="AD" clId="Web-{502ABC01-1AD7-8FB0-1726-8A51751466A3}" dt="2024-04-06T22:11:46.056" v="1696" actId="1076"/>
          <ac:cxnSpMkLst>
            <pc:docMk/>
            <pc:sldMk cId="1915616426" sldId="265"/>
            <ac:cxnSpMk id="22" creationId="{AB60698F-4DA7-B906-1CC8-13F426A5BE98}"/>
          </ac:cxnSpMkLst>
        </pc:cxnChg>
      </pc:sldChg>
      <pc:sldChg chg="modSp new">
        <pc:chgData name="Magnus Gloggengiesser Darø" userId="S::pt05wz@student.aau.dk::a4575cfd-fb33-4559-aa10-b90003dc5c48" providerId="AD" clId="Web-{502ABC01-1AD7-8FB0-1726-8A51751466A3}" dt="2024-04-06T22:24:02.758" v="1929" actId="20577"/>
        <pc:sldMkLst>
          <pc:docMk/>
          <pc:sldMk cId="263383955" sldId="266"/>
        </pc:sldMkLst>
        <pc:spChg chg="mod">
          <ac:chgData name="Magnus Gloggengiesser Darø" userId="S::pt05wz@student.aau.dk::a4575cfd-fb33-4559-aa10-b90003dc5c48" providerId="AD" clId="Web-{502ABC01-1AD7-8FB0-1726-8A51751466A3}" dt="2024-04-06T22:22:04.193" v="1831" actId="20577"/>
          <ac:spMkLst>
            <pc:docMk/>
            <pc:sldMk cId="263383955" sldId="266"/>
            <ac:spMk id="2" creationId="{A6B64290-3A5D-2B54-8F61-C495780A8F78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24:02.758" v="1929" actId="20577"/>
          <ac:spMkLst>
            <pc:docMk/>
            <pc:sldMk cId="263383955" sldId="266"/>
            <ac:spMk id="3" creationId="{918151FE-703D-6DC2-58E4-8D1D8DDE8516}"/>
          </ac:spMkLst>
        </pc:spChg>
      </pc:sldChg>
      <pc:sldChg chg="add del replId">
        <pc:chgData name="Magnus Gloggengiesser Darø" userId="S::pt05wz@student.aau.dk::a4575cfd-fb33-4559-aa10-b90003dc5c48" providerId="AD" clId="Web-{502ABC01-1AD7-8FB0-1726-8A51751466A3}" dt="2024-04-06T22:21:50.068" v="1826"/>
        <pc:sldMkLst>
          <pc:docMk/>
          <pc:sldMk cId="1426624292" sldId="266"/>
        </pc:sldMkLst>
      </pc:sldChg>
      <pc:sldChg chg="new del">
        <pc:chgData name="Magnus Gloggengiesser Darø" userId="S::pt05wz@student.aau.dk::a4575cfd-fb33-4559-aa10-b90003dc5c48" providerId="AD" clId="Web-{502ABC01-1AD7-8FB0-1726-8A51751466A3}" dt="2024-04-06T22:52:33.105" v="2923"/>
        <pc:sldMkLst>
          <pc:docMk/>
          <pc:sldMk cId="1254498300" sldId="267"/>
        </pc:sldMkLst>
      </pc:sldChg>
      <pc:sldChg chg="add del replId">
        <pc:chgData name="Magnus Gloggengiesser Darø" userId="S::pt05wz@student.aau.dk::a4575cfd-fb33-4559-aa10-b90003dc5c48" providerId="AD" clId="Web-{502ABC01-1AD7-8FB0-1726-8A51751466A3}" dt="2024-04-06T22:51:49.057" v="2916"/>
        <pc:sldMkLst>
          <pc:docMk/>
          <pc:sldMk cId="1675745025" sldId="267"/>
        </pc:sldMkLst>
      </pc:sldChg>
      <pc:sldChg chg="new del">
        <pc:chgData name="Magnus Gloggengiesser Darø" userId="S::pt05wz@student.aau.dk::a4575cfd-fb33-4559-aa10-b90003dc5c48" providerId="AD" clId="Web-{502ABC01-1AD7-8FB0-1726-8A51751466A3}" dt="2024-04-06T22:51:54.244" v="2918"/>
        <pc:sldMkLst>
          <pc:docMk/>
          <pc:sldMk cId="2898117292" sldId="267"/>
        </pc:sldMkLst>
      </pc:sldChg>
      <pc:sldChg chg="add del replId">
        <pc:chgData name="Magnus Gloggengiesser Darø" userId="S::pt05wz@student.aau.dk::a4575cfd-fb33-4559-aa10-b90003dc5c48" providerId="AD" clId="Web-{502ABC01-1AD7-8FB0-1726-8A51751466A3}" dt="2024-04-06T22:52:31.933" v="2922"/>
        <pc:sldMkLst>
          <pc:docMk/>
          <pc:sldMk cId="877669178" sldId="268"/>
        </pc:sldMkLst>
      </pc:sldChg>
      <pc:sldChg chg="modSp add replId">
        <pc:chgData name="Magnus Gloggengiesser Darø" userId="S::pt05wz@student.aau.dk::a4575cfd-fb33-4559-aa10-b90003dc5c48" providerId="AD" clId="Web-{502ABC01-1AD7-8FB0-1726-8A51751466A3}" dt="2024-04-06T22:53:12.496" v="2941" actId="20577"/>
        <pc:sldMkLst>
          <pc:docMk/>
          <pc:sldMk cId="216043193" sldId="269"/>
        </pc:sldMkLst>
        <pc:spChg chg="mod">
          <ac:chgData name="Magnus Gloggengiesser Darø" userId="S::pt05wz@student.aau.dk::a4575cfd-fb33-4559-aa10-b90003dc5c48" providerId="AD" clId="Web-{502ABC01-1AD7-8FB0-1726-8A51751466A3}" dt="2024-04-06T22:52:58.918" v="2935" actId="20577"/>
          <ac:spMkLst>
            <pc:docMk/>
            <pc:sldMk cId="216043193" sldId="269"/>
            <ac:spMk id="2" creationId="{711B32F3-9DA8-653D-47CF-B24303FF0338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2:53:12.496" v="2941" actId="20577"/>
          <ac:spMkLst>
            <pc:docMk/>
            <pc:sldMk cId="216043193" sldId="269"/>
            <ac:spMk id="5" creationId="{D1718CDB-F03C-5848-22E7-E1715EB1D5E3}"/>
          </ac:spMkLst>
        </pc:spChg>
      </pc:sldChg>
      <pc:sldChg chg="addSp delSp modSp add replId">
        <pc:chgData name="Magnus Gloggengiesser Darø" userId="S::pt05wz@student.aau.dk::a4575cfd-fb33-4559-aa10-b90003dc5c48" providerId="AD" clId="Web-{502ABC01-1AD7-8FB0-1726-8A51751466A3}" dt="2024-04-06T23:02:38.945" v="3340" actId="20577"/>
        <pc:sldMkLst>
          <pc:docMk/>
          <pc:sldMk cId="46733328" sldId="270"/>
        </pc:sldMkLst>
        <pc:spChg chg="mod">
          <ac:chgData name="Magnus Gloggengiesser Darø" userId="S::pt05wz@student.aau.dk::a4575cfd-fb33-4559-aa10-b90003dc5c48" providerId="AD" clId="Web-{502ABC01-1AD7-8FB0-1726-8A51751466A3}" dt="2024-04-06T22:53:42.387" v="2947" actId="20577"/>
          <ac:spMkLst>
            <pc:docMk/>
            <pc:sldMk cId="46733328" sldId="270"/>
            <ac:spMk id="2" creationId="{76328FE9-264D-F9C7-091C-7C4F4C843F3F}"/>
          </ac:spMkLst>
        </pc:spChg>
        <pc:spChg chg="mod">
          <ac:chgData name="Magnus Gloggengiesser Darø" userId="S::pt05wz@student.aau.dk::a4575cfd-fb33-4559-aa10-b90003dc5c48" providerId="AD" clId="Web-{502ABC01-1AD7-8FB0-1726-8A51751466A3}" dt="2024-04-06T23:02:38.945" v="3340" actId="20577"/>
          <ac:spMkLst>
            <pc:docMk/>
            <pc:sldMk cId="46733328" sldId="270"/>
            <ac:spMk id="3" creationId="{943A0615-841B-1C88-1C62-67E484E264FA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53:45.122" v="2948"/>
          <ac:spMkLst>
            <pc:docMk/>
            <pc:sldMk cId="46733328" sldId="270"/>
            <ac:spMk id="5" creationId="{9216CBFE-43ED-42AF-D99F-61D900C9C966}"/>
          </ac:spMkLst>
        </pc:spChg>
        <pc:spChg chg="add mod">
          <ac:chgData name="Magnus Gloggengiesser Darø" userId="S::pt05wz@student.aau.dk::a4575cfd-fb33-4559-aa10-b90003dc5c48" providerId="AD" clId="Web-{502ABC01-1AD7-8FB0-1726-8A51751466A3}" dt="2024-04-06T22:57:20.235" v="3008" actId="20577"/>
          <ac:spMkLst>
            <pc:docMk/>
            <pc:sldMk cId="46733328" sldId="270"/>
            <ac:spMk id="9" creationId="{85C2D030-BC74-5EF8-65B3-01F74872B755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53:49.544" v="2956"/>
          <ac:spMkLst>
            <pc:docMk/>
            <pc:sldMk cId="46733328" sldId="270"/>
            <ac:spMk id="15" creationId="{8D157421-2B7B-6591-146C-245561C8A6FE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53:47.903" v="2953"/>
          <ac:spMkLst>
            <pc:docMk/>
            <pc:sldMk cId="46733328" sldId="270"/>
            <ac:spMk id="16" creationId="{F40BD2B5-130F-E882-B153-CD87627AC88F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53:45.622" v="2949"/>
          <ac:spMkLst>
            <pc:docMk/>
            <pc:sldMk cId="46733328" sldId="270"/>
            <ac:spMk id="18" creationId="{A93D25A4-4902-1898-36A1-7A62673C942E}"/>
          </ac:spMkLst>
        </pc:spChg>
        <pc:spChg chg="del">
          <ac:chgData name="Magnus Gloggengiesser Darø" userId="S::pt05wz@student.aau.dk::a4575cfd-fb33-4559-aa10-b90003dc5c48" providerId="AD" clId="Web-{502ABC01-1AD7-8FB0-1726-8A51751466A3}" dt="2024-04-06T22:53:46.278" v="2950"/>
          <ac:spMkLst>
            <pc:docMk/>
            <pc:sldMk cId="46733328" sldId="270"/>
            <ac:spMk id="19" creationId="{F85F8518-F31C-2E17-E9C4-15086BDC9603}"/>
          </ac:spMkLst>
        </pc:spChg>
        <pc:cxnChg chg="del">
          <ac:chgData name="Magnus Gloggengiesser Darø" userId="S::pt05wz@student.aau.dk::a4575cfd-fb33-4559-aa10-b90003dc5c48" providerId="AD" clId="Web-{502ABC01-1AD7-8FB0-1726-8A51751466A3}" dt="2024-04-06T22:53:48.590" v="2954"/>
          <ac:cxnSpMkLst>
            <pc:docMk/>
            <pc:sldMk cId="46733328" sldId="270"/>
            <ac:cxnSpMk id="6" creationId="{B1DBA4DC-4212-A3A2-ABA6-55F9B708E467}"/>
          </ac:cxnSpMkLst>
        </pc:cxnChg>
        <pc:cxnChg chg="del">
          <ac:chgData name="Magnus Gloggengiesser Darø" userId="S::pt05wz@student.aau.dk::a4575cfd-fb33-4559-aa10-b90003dc5c48" providerId="AD" clId="Web-{502ABC01-1AD7-8FB0-1726-8A51751466A3}" dt="2024-04-06T22:53:49.262" v="2955"/>
          <ac:cxnSpMkLst>
            <pc:docMk/>
            <pc:sldMk cId="46733328" sldId="270"/>
            <ac:cxnSpMk id="7" creationId="{16713891-FDBB-F5BD-FE7F-6AE011DDAA86}"/>
          </ac:cxnSpMkLst>
        </pc:cxnChg>
        <pc:cxnChg chg="del">
          <ac:chgData name="Magnus Gloggengiesser Darø" userId="S::pt05wz@student.aau.dk::a4575cfd-fb33-4559-aa10-b90003dc5c48" providerId="AD" clId="Web-{502ABC01-1AD7-8FB0-1726-8A51751466A3}" dt="2024-04-06T22:53:46.903" v="2951"/>
          <ac:cxnSpMkLst>
            <pc:docMk/>
            <pc:sldMk cId="46733328" sldId="270"/>
            <ac:cxnSpMk id="8" creationId="{CDBEC6FC-D968-5859-DAB1-6E571D8B47EE}"/>
          </ac:cxnSpMkLst>
        </pc:cxnChg>
        <pc:cxnChg chg="del">
          <ac:chgData name="Magnus Gloggengiesser Darø" userId="S::pt05wz@student.aau.dk::a4575cfd-fb33-4559-aa10-b90003dc5c48" providerId="AD" clId="Web-{502ABC01-1AD7-8FB0-1726-8A51751466A3}" dt="2024-04-06T22:53:47.497" v="2952"/>
          <ac:cxnSpMkLst>
            <pc:docMk/>
            <pc:sldMk cId="46733328" sldId="270"/>
            <ac:cxnSpMk id="11" creationId="{ECB4AA82-B23F-C765-64E1-06DBFF4749E3}"/>
          </ac:cxnSpMkLst>
        </pc:cxnChg>
      </pc:sldChg>
      <pc:sldChg chg="add del replId">
        <pc:chgData name="Magnus Gloggengiesser Darø" userId="S::pt05wz@student.aau.dk::a4575cfd-fb33-4559-aa10-b90003dc5c48" providerId="AD" clId="Web-{502ABC01-1AD7-8FB0-1726-8A51751466A3}" dt="2024-04-06T22:56:22" v="2958"/>
        <pc:sldMkLst>
          <pc:docMk/>
          <pc:sldMk cId="3742540908" sldId="271"/>
        </pc:sldMkLst>
      </pc:sldChg>
      <pc:sldChg chg="add del replId">
        <pc:chgData name="Magnus Gloggengiesser Darø" userId="S::pt05wz@student.aau.dk::a4575cfd-fb33-4559-aa10-b90003dc5c48" providerId="AD" clId="Web-{502ABC01-1AD7-8FB0-1726-8A51751466A3}" dt="2024-04-06T22:56:29.203" v="2960"/>
        <pc:sldMkLst>
          <pc:docMk/>
          <pc:sldMk cId="4185561520" sldId="271"/>
        </pc:sldMkLst>
      </pc:sldChg>
      <pc:sldMasterChg chg="del delSldLayout">
        <pc:chgData name="Magnus Gloggengiesser Darø" userId="S::pt05wz@student.aau.dk::a4575cfd-fb33-4559-aa10-b90003dc5c48" providerId="AD" clId="Web-{502ABC01-1AD7-8FB0-1726-8A51751466A3}" dt="2024-04-06T18:45:32.504" v="137"/>
        <pc:sldMasterMkLst>
          <pc:docMk/>
          <pc:sldMasterMk cId="450563959" sldId="2147483648"/>
        </pc:sldMasterMkLst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1161660118" sldId="2147483649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3657976120" sldId="2147483650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1013714516" sldId="2147483651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2771968318" sldId="2147483652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1786149928" sldId="2147483653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737749525" sldId="2147483654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525010303" sldId="2147483655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904532810" sldId="2147483656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2934600751" sldId="2147483657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3783993635" sldId="2147483658"/>
          </pc:sldLayoutMkLst>
        </pc:sldLayoutChg>
        <pc:sldLayoutChg chg="del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450563959" sldId="2147483648"/>
            <pc:sldLayoutMk cId="133512830" sldId="2147483659"/>
          </pc:sldLayoutMkLst>
        </pc:sldLayoutChg>
      </pc:sldMasterChg>
      <pc:sldMasterChg chg="add addSldLayout">
        <pc:chgData name="Magnus Gloggengiesser Darø" userId="S::pt05wz@student.aau.dk::a4575cfd-fb33-4559-aa10-b90003dc5c48" providerId="AD" clId="Web-{502ABC01-1AD7-8FB0-1726-8A51751466A3}" dt="2024-04-06T18:45:32.504" v="137"/>
        <pc:sldMasterMkLst>
          <pc:docMk/>
          <pc:sldMasterMk cId="3541707438" sldId="2147483673"/>
        </pc:sldMasterMkLst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342364660" sldId="2147483662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563053466" sldId="2147483663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1895161098" sldId="2147483664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658357012" sldId="2147483665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655976795" sldId="2147483666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2292729960" sldId="2147483667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1840875097" sldId="2147483668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3352919153" sldId="2147483669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3876453439" sldId="2147483670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981706565" sldId="2147483671"/>
          </pc:sldLayoutMkLst>
        </pc:sldLayoutChg>
        <pc:sldLayoutChg chg="add">
          <pc:chgData name="Magnus Gloggengiesser Darø" userId="S::pt05wz@student.aau.dk::a4575cfd-fb33-4559-aa10-b90003dc5c48" providerId="AD" clId="Web-{502ABC01-1AD7-8FB0-1726-8A51751466A3}" dt="2024-04-06T18:45:32.504" v="137"/>
          <pc:sldLayoutMkLst>
            <pc:docMk/>
            <pc:sldMasterMk cId="3541707438" sldId="2147483673"/>
            <pc:sldLayoutMk cId="3602879461" sldId="2147483672"/>
          </pc:sldLayoutMkLst>
        </pc:sldLayoutChg>
      </pc:sldMasterChg>
    </pc:docChg>
  </pc:docChgLst>
  <pc:docChgLst>
    <pc:chgData name="Magnus Gloggengiesser Darø" userId="S::pt05wz@student.aau.dk::a4575cfd-fb33-4559-aa10-b90003dc5c48" providerId="AD" clId="Web-{ED2DB7CB-EA12-AB2A-3B74-B341F79E400D}"/>
    <pc:docChg chg="modSld">
      <pc:chgData name="Magnus Gloggengiesser Darø" userId="S::pt05wz@student.aau.dk::a4575cfd-fb33-4559-aa10-b90003dc5c48" providerId="AD" clId="Web-{ED2DB7CB-EA12-AB2A-3B74-B341F79E400D}" dt="2024-04-07T18:34:48.706" v="21" actId="1076"/>
      <pc:docMkLst>
        <pc:docMk/>
      </pc:docMkLst>
      <pc:sldChg chg="addSp delSp modSp">
        <pc:chgData name="Magnus Gloggengiesser Darø" userId="S::pt05wz@student.aau.dk::a4575cfd-fb33-4559-aa10-b90003dc5c48" providerId="AD" clId="Web-{ED2DB7CB-EA12-AB2A-3B74-B341F79E400D}" dt="2024-04-07T18:34:48.706" v="21" actId="1076"/>
        <pc:sldMkLst>
          <pc:docMk/>
          <pc:sldMk cId="3606011673" sldId="272"/>
        </pc:sldMkLst>
        <pc:spChg chg="add del mod">
          <ac:chgData name="Magnus Gloggengiesser Darø" userId="S::pt05wz@student.aau.dk::a4575cfd-fb33-4559-aa10-b90003dc5c48" providerId="AD" clId="Web-{ED2DB7CB-EA12-AB2A-3B74-B341F79E400D}" dt="2024-04-07T18:32:20.547" v="3"/>
          <ac:spMkLst>
            <pc:docMk/>
            <pc:sldMk cId="3606011673" sldId="272"/>
            <ac:spMk id="5" creationId="{EF47769E-6F19-AC0A-C2EE-5A0A606C4EFE}"/>
          </ac:spMkLst>
        </pc:spChg>
        <pc:spChg chg="add mod">
          <ac:chgData name="Magnus Gloggengiesser Darø" userId="S::pt05wz@student.aau.dk::a4575cfd-fb33-4559-aa10-b90003dc5c48" providerId="AD" clId="Web-{ED2DB7CB-EA12-AB2A-3B74-B341F79E400D}" dt="2024-04-07T18:34:48.706" v="21" actId="1076"/>
          <ac:spMkLst>
            <pc:docMk/>
            <pc:sldMk cId="3606011673" sldId="272"/>
            <ac:spMk id="6" creationId="{53D456A3-E18E-0D33-442F-D7C160767CE4}"/>
          </ac:spMkLst>
        </pc:spChg>
      </pc:sldChg>
    </pc:docChg>
  </pc:docChgLst>
  <pc:docChgLst>
    <pc:chgData name="Signe Møller-Skuldbøl" userId="572b4b96-b5d3-420a-986d-c472377775ca" providerId="ADAL" clId="{3918EFF6-3AB9-4074-A9DE-A8494CF079B0}"/>
    <pc:docChg chg="modSld">
      <pc:chgData name="Signe Møller-Skuldbøl" userId="572b4b96-b5d3-420a-986d-c472377775ca" providerId="ADAL" clId="{3918EFF6-3AB9-4074-A9DE-A8494CF079B0}" dt="2024-04-08T08:28:15.166" v="0" actId="1076"/>
      <pc:docMkLst>
        <pc:docMk/>
      </pc:docMkLst>
      <pc:sldChg chg="modSp mod">
        <pc:chgData name="Signe Møller-Skuldbøl" userId="572b4b96-b5d3-420a-986d-c472377775ca" providerId="ADAL" clId="{3918EFF6-3AB9-4074-A9DE-A8494CF079B0}" dt="2024-04-08T08:28:15.166" v="0" actId="1076"/>
        <pc:sldMkLst>
          <pc:docMk/>
          <pc:sldMk cId="1915616426" sldId="265"/>
        </pc:sldMkLst>
        <pc:spChg chg="mod">
          <ac:chgData name="Signe Møller-Skuldbøl" userId="572b4b96-b5d3-420a-986d-c472377775ca" providerId="ADAL" clId="{3918EFF6-3AB9-4074-A9DE-A8494CF079B0}" dt="2024-04-08T08:28:15.166" v="0" actId="1076"/>
          <ac:spMkLst>
            <pc:docMk/>
            <pc:sldMk cId="1915616426" sldId="265"/>
            <ac:spMk id="8" creationId="{A2FAB2AD-07EA-0738-42FA-AF5E9F8777F1}"/>
          </ac:spMkLst>
        </pc:spChg>
      </pc:sldChg>
    </pc:docChg>
  </pc:docChgLst>
  <pc:docChgLst>
    <pc:chgData name="Magnus Gloggengiesser Darø" userId="S::pt05wz@student.aau.dk::a4575cfd-fb33-4559-aa10-b90003dc5c48" providerId="AD" clId="Web-{0F6D2CB3-79D0-A732-B4C9-BAC2F3A93570}"/>
    <pc:docChg chg="addSld modSld">
      <pc:chgData name="Magnus Gloggengiesser Darø" userId="S::pt05wz@student.aau.dk::a4575cfd-fb33-4559-aa10-b90003dc5c48" providerId="AD" clId="Web-{0F6D2CB3-79D0-A732-B4C9-BAC2F3A93570}" dt="2024-04-06T23:19:45.078" v="779" actId="20577"/>
      <pc:docMkLst>
        <pc:docMk/>
      </pc:docMkLst>
      <pc:sldChg chg="modSp">
        <pc:chgData name="Magnus Gloggengiesser Darø" userId="S::pt05wz@student.aau.dk::a4575cfd-fb33-4559-aa10-b90003dc5c48" providerId="AD" clId="Web-{0F6D2CB3-79D0-A732-B4C9-BAC2F3A93570}" dt="2024-04-06T23:05:44.405" v="73" actId="14100"/>
        <pc:sldMkLst>
          <pc:docMk/>
          <pc:sldMk cId="46733328" sldId="270"/>
        </pc:sldMkLst>
        <pc:spChg chg="mod">
          <ac:chgData name="Magnus Gloggengiesser Darø" userId="S::pt05wz@student.aau.dk::a4575cfd-fb33-4559-aa10-b90003dc5c48" providerId="AD" clId="Web-{0F6D2CB3-79D0-A732-B4C9-BAC2F3A93570}" dt="2024-04-06T23:05:44.405" v="73" actId="14100"/>
          <ac:spMkLst>
            <pc:docMk/>
            <pc:sldMk cId="46733328" sldId="270"/>
            <ac:spMk id="3" creationId="{943A0615-841B-1C88-1C62-67E484E264FA}"/>
          </ac:spMkLst>
        </pc:spChg>
      </pc:sldChg>
      <pc:sldChg chg="modSp add replId">
        <pc:chgData name="Magnus Gloggengiesser Darø" userId="S::pt05wz@student.aau.dk::a4575cfd-fb33-4559-aa10-b90003dc5c48" providerId="AD" clId="Web-{0F6D2CB3-79D0-A732-B4C9-BAC2F3A93570}" dt="2024-04-06T23:15:47.383" v="587" actId="20577"/>
        <pc:sldMkLst>
          <pc:docMk/>
          <pc:sldMk cId="4031266294" sldId="271"/>
        </pc:sldMkLst>
        <pc:spChg chg="mod">
          <ac:chgData name="Magnus Gloggengiesser Darø" userId="S::pt05wz@student.aau.dk::a4575cfd-fb33-4559-aa10-b90003dc5c48" providerId="AD" clId="Web-{0F6D2CB3-79D0-A732-B4C9-BAC2F3A93570}" dt="2024-04-06T23:15:19.570" v="540" actId="20577"/>
          <ac:spMkLst>
            <pc:docMk/>
            <pc:sldMk cId="4031266294" sldId="271"/>
            <ac:spMk id="2" creationId="{76328FE9-264D-F9C7-091C-7C4F4C843F3F}"/>
          </ac:spMkLst>
        </pc:spChg>
        <pc:spChg chg="mod">
          <ac:chgData name="Magnus Gloggengiesser Darø" userId="S::pt05wz@student.aau.dk::a4575cfd-fb33-4559-aa10-b90003dc5c48" providerId="AD" clId="Web-{0F6D2CB3-79D0-A732-B4C9-BAC2F3A93570}" dt="2024-04-06T23:15:47.383" v="587" actId="20577"/>
          <ac:spMkLst>
            <pc:docMk/>
            <pc:sldMk cId="4031266294" sldId="271"/>
            <ac:spMk id="3" creationId="{943A0615-841B-1C88-1C62-67E484E264FA}"/>
          </ac:spMkLst>
        </pc:spChg>
        <pc:spChg chg="mod">
          <ac:chgData name="Magnus Gloggengiesser Darø" userId="S::pt05wz@student.aau.dk::a4575cfd-fb33-4559-aa10-b90003dc5c48" providerId="AD" clId="Web-{0F6D2CB3-79D0-A732-B4C9-BAC2F3A93570}" dt="2024-04-06T23:15:27.383" v="544" actId="20577"/>
          <ac:spMkLst>
            <pc:docMk/>
            <pc:sldMk cId="4031266294" sldId="271"/>
            <ac:spMk id="4" creationId="{B5F9C1A9-8A61-8396-A45D-18A0F603A495}"/>
          </ac:spMkLst>
        </pc:spChg>
        <pc:spChg chg="mod">
          <ac:chgData name="Magnus Gloggengiesser Darø" userId="S::pt05wz@student.aau.dk::a4575cfd-fb33-4559-aa10-b90003dc5c48" providerId="AD" clId="Web-{0F6D2CB3-79D0-A732-B4C9-BAC2F3A93570}" dt="2024-04-06T23:11:11.329" v="298" actId="20577"/>
          <ac:spMkLst>
            <pc:docMk/>
            <pc:sldMk cId="4031266294" sldId="271"/>
            <ac:spMk id="9" creationId="{85C2D030-BC74-5EF8-65B3-01F74872B755}"/>
          </ac:spMkLst>
        </pc:spChg>
      </pc:sldChg>
      <pc:sldChg chg="modSp add replId">
        <pc:chgData name="Magnus Gloggengiesser Darø" userId="S::pt05wz@student.aau.dk::a4575cfd-fb33-4559-aa10-b90003dc5c48" providerId="AD" clId="Web-{0F6D2CB3-79D0-A732-B4C9-BAC2F3A93570}" dt="2024-04-06T23:19:01.639" v="747" actId="20577"/>
        <pc:sldMkLst>
          <pc:docMk/>
          <pc:sldMk cId="3606011673" sldId="272"/>
        </pc:sldMkLst>
        <pc:spChg chg="mod">
          <ac:chgData name="Magnus Gloggengiesser Darø" userId="S::pt05wz@student.aau.dk::a4575cfd-fb33-4559-aa10-b90003dc5c48" providerId="AD" clId="Web-{0F6D2CB3-79D0-A732-B4C9-BAC2F3A93570}" dt="2024-04-06T23:17:41.293" v="666" actId="20577"/>
          <ac:spMkLst>
            <pc:docMk/>
            <pc:sldMk cId="3606011673" sldId="272"/>
            <ac:spMk id="2" creationId="{76328FE9-264D-F9C7-091C-7C4F4C843F3F}"/>
          </ac:spMkLst>
        </pc:spChg>
        <pc:spChg chg="mod">
          <ac:chgData name="Magnus Gloggengiesser Darø" userId="S::pt05wz@student.aau.dk::a4575cfd-fb33-4559-aa10-b90003dc5c48" providerId="AD" clId="Web-{0F6D2CB3-79D0-A732-B4C9-BAC2F3A93570}" dt="2024-04-06T23:19:01.639" v="747" actId="20577"/>
          <ac:spMkLst>
            <pc:docMk/>
            <pc:sldMk cId="3606011673" sldId="272"/>
            <ac:spMk id="3" creationId="{943A0615-841B-1C88-1C62-67E484E264FA}"/>
          </ac:spMkLst>
        </pc:spChg>
        <pc:spChg chg="mod">
          <ac:chgData name="Magnus Gloggengiesser Darø" userId="S::pt05wz@student.aau.dk::a4575cfd-fb33-4559-aa10-b90003dc5c48" providerId="AD" clId="Web-{0F6D2CB3-79D0-A732-B4C9-BAC2F3A93570}" dt="2024-04-06T23:17:43.512" v="667" actId="20577"/>
          <ac:spMkLst>
            <pc:docMk/>
            <pc:sldMk cId="3606011673" sldId="272"/>
            <ac:spMk id="9" creationId="{85C2D030-BC74-5EF8-65B3-01F74872B755}"/>
          </ac:spMkLst>
        </pc:spChg>
      </pc:sldChg>
      <pc:sldChg chg="modSp new">
        <pc:chgData name="Magnus Gloggengiesser Darø" userId="S::pt05wz@student.aau.dk::a4575cfd-fb33-4559-aa10-b90003dc5c48" providerId="AD" clId="Web-{0F6D2CB3-79D0-A732-B4C9-BAC2F3A93570}" dt="2024-04-06T23:19:45.078" v="779" actId="20577"/>
        <pc:sldMkLst>
          <pc:docMk/>
          <pc:sldMk cId="25870935" sldId="273"/>
        </pc:sldMkLst>
        <pc:spChg chg="mod">
          <ac:chgData name="Magnus Gloggengiesser Darø" userId="S::pt05wz@student.aau.dk::a4575cfd-fb33-4559-aa10-b90003dc5c48" providerId="AD" clId="Web-{0F6D2CB3-79D0-A732-B4C9-BAC2F3A93570}" dt="2024-04-06T23:19:31.468" v="757" actId="20577"/>
          <ac:spMkLst>
            <pc:docMk/>
            <pc:sldMk cId="25870935" sldId="273"/>
            <ac:spMk id="2" creationId="{21098B15-02E2-F021-AC67-302D8990B557}"/>
          </ac:spMkLst>
        </pc:spChg>
        <pc:spChg chg="mod">
          <ac:chgData name="Magnus Gloggengiesser Darø" userId="S::pt05wz@student.aau.dk::a4575cfd-fb33-4559-aa10-b90003dc5c48" providerId="AD" clId="Web-{0F6D2CB3-79D0-A732-B4C9-BAC2F3A93570}" dt="2024-04-06T23:19:45.078" v="779" actId="20577"/>
          <ac:spMkLst>
            <pc:docMk/>
            <pc:sldMk cId="25870935" sldId="273"/>
            <ac:spMk id="3" creationId="{A876596A-7DF8-EFF8-5591-76620513D659}"/>
          </ac:spMkLst>
        </pc:spChg>
      </pc:sldChg>
    </pc:docChg>
  </pc:docChgLst>
  <pc:docChgLst>
    <pc:chgData name="Magnus Gloggengiesser Darø" userId="a4575cfd-fb33-4559-aa10-b90003dc5c48" providerId="ADAL" clId="{A8E96B4C-C986-4956-9269-B644F54DE811}"/>
    <pc:docChg chg="undo custSel addSld delSld modSld sldOrd">
      <pc:chgData name="Magnus Gloggengiesser Darø" userId="a4575cfd-fb33-4559-aa10-b90003dc5c48" providerId="ADAL" clId="{A8E96B4C-C986-4956-9269-B644F54DE811}" dt="2024-04-08T08:15:33.951" v="1471" actId="47"/>
      <pc:docMkLst>
        <pc:docMk/>
      </pc:docMkLst>
      <pc:sldChg chg="modSp mod">
        <pc:chgData name="Magnus Gloggengiesser Darø" userId="a4575cfd-fb33-4559-aa10-b90003dc5c48" providerId="ADAL" clId="{A8E96B4C-C986-4956-9269-B644F54DE811}" dt="2024-04-07T17:09:09.165" v="843" actId="313"/>
        <pc:sldMkLst>
          <pc:docMk/>
          <pc:sldMk cId="3106135592" sldId="259"/>
        </pc:sldMkLst>
        <pc:spChg chg="mod">
          <ac:chgData name="Magnus Gloggengiesser Darø" userId="a4575cfd-fb33-4559-aa10-b90003dc5c48" providerId="ADAL" clId="{A8E96B4C-C986-4956-9269-B644F54DE811}" dt="2024-04-07T17:09:09.165" v="843" actId="313"/>
          <ac:spMkLst>
            <pc:docMk/>
            <pc:sldMk cId="3106135592" sldId="259"/>
            <ac:spMk id="3" creationId="{74E2AE4A-AFB3-2AE5-F387-C4BA7ACC74C4}"/>
          </ac:spMkLst>
        </pc:spChg>
      </pc:sldChg>
      <pc:sldChg chg="modSp mod">
        <pc:chgData name="Magnus Gloggengiesser Darø" userId="a4575cfd-fb33-4559-aa10-b90003dc5c48" providerId="ADAL" clId="{A8E96B4C-C986-4956-9269-B644F54DE811}" dt="2024-04-07T17:24:38.676" v="948" actId="20577"/>
        <pc:sldMkLst>
          <pc:docMk/>
          <pc:sldMk cId="1303761575" sldId="264"/>
        </pc:sldMkLst>
        <pc:spChg chg="mod">
          <ac:chgData name="Magnus Gloggengiesser Darø" userId="a4575cfd-fb33-4559-aa10-b90003dc5c48" providerId="ADAL" clId="{A8E96B4C-C986-4956-9269-B644F54DE811}" dt="2024-04-07T17:24:38.676" v="948" actId="20577"/>
          <ac:spMkLst>
            <pc:docMk/>
            <pc:sldMk cId="1303761575" sldId="264"/>
            <ac:spMk id="3" creationId="{943A0615-841B-1C88-1C62-67E484E264FA}"/>
          </ac:spMkLst>
        </pc:spChg>
      </pc:sldChg>
      <pc:sldChg chg="modSp mod">
        <pc:chgData name="Magnus Gloggengiesser Darø" userId="a4575cfd-fb33-4559-aa10-b90003dc5c48" providerId="ADAL" clId="{A8E96B4C-C986-4956-9269-B644F54DE811}" dt="2024-04-07T16:39:18.225" v="62" actId="20577"/>
        <pc:sldMkLst>
          <pc:docMk/>
          <pc:sldMk cId="263383955" sldId="266"/>
        </pc:sldMkLst>
        <pc:spChg chg="mod">
          <ac:chgData name="Magnus Gloggengiesser Darø" userId="a4575cfd-fb33-4559-aa10-b90003dc5c48" providerId="ADAL" clId="{A8E96B4C-C986-4956-9269-B644F54DE811}" dt="2024-04-07T16:39:18.225" v="62" actId="20577"/>
          <ac:spMkLst>
            <pc:docMk/>
            <pc:sldMk cId="263383955" sldId="266"/>
            <ac:spMk id="3" creationId="{918151FE-703D-6DC2-58E4-8D1D8DDE8516}"/>
          </ac:spMkLst>
        </pc:spChg>
      </pc:sldChg>
      <pc:sldChg chg="delSp add del setBg delDesignElem">
        <pc:chgData name="Magnus Gloggengiesser Darø" userId="a4575cfd-fb33-4559-aa10-b90003dc5c48" providerId="ADAL" clId="{A8E96B4C-C986-4956-9269-B644F54DE811}" dt="2024-04-07T16:41:33.175" v="94" actId="47"/>
        <pc:sldMkLst>
          <pc:docMk/>
          <pc:sldMk cId="3307709570" sldId="274"/>
        </pc:sldMkLst>
        <pc:spChg chg="del">
          <ac:chgData name="Magnus Gloggengiesser Darø" userId="a4575cfd-fb33-4559-aa10-b90003dc5c48" providerId="ADAL" clId="{A8E96B4C-C986-4956-9269-B644F54DE811}" dt="2024-04-07T16:41:30.404" v="93"/>
          <ac:spMkLst>
            <pc:docMk/>
            <pc:sldMk cId="3307709570" sldId="274"/>
            <ac:spMk id="8" creationId="{39E3965E-AC41-4711-9D10-E25ABB132D86}"/>
          </ac:spMkLst>
        </pc:spChg>
        <pc:spChg chg="del">
          <ac:chgData name="Magnus Gloggengiesser Darø" userId="a4575cfd-fb33-4559-aa10-b90003dc5c48" providerId="ADAL" clId="{A8E96B4C-C986-4956-9269-B644F54DE811}" dt="2024-04-07T16:41:30.404" v="93"/>
          <ac:spMkLst>
            <pc:docMk/>
            <pc:sldMk cId="3307709570" sldId="274"/>
            <ac:spMk id="12" creationId="{6482F060-A4AF-4E0B-B364-7C6BA4AE9C03}"/>
          </ac:spMkLst>
        </pc:spChg>
        <pc:cxnChg chg="del">
          <ac:chgData name="Magnus Gloggengiesser Darø" userId="a4575cfd-fb33-4559-aa10-b90003dc5c48" providerId="ADAL" clId="{A8E96B4C-C986-4956-9269-B644F54DE811}" dt="2024-04-07T16:41:30.404" v="93"/>
          <ac:cxnSpMkLst>
            <pc:docMk/>
            <pc:sldMk cId="3307709570" sldId="274"/>
            <ac:cxnSpMk id="10" creationId="{1F5DC8C3-BA5F-4EED-BB9A-A14272BD82A1}"/>
          </ac:cxnSpMkLst>
        </pc:cxnChg>
        <pc:cxnChg chg="del">
          <ac:chgData name="Magnus Gloggengiesser Darø" userId="a4575cfd-fb33-4559-aa10-b90003dc5c48" providerId="ADAL" clId="{A8E96B4C-C986-4956-9269-B644F54DE811}" dt="2024-04-07T16:41:30.404" v="93"/>
          <ac:cxnSpMkLst>
            <pc:docMk/>
            <pc:sldMk cId="3307709570" sldId="274"/>
            <ac:cxnSpMk id="14" creationId="{B9EB6DAA-2F0C-43D5-A577-15D5D2C4E3F5}"/>
          </ac:cxnSpMkLst>
        </pc:cxnChg>
      </pc:sldChg>
      <pc:sldChg chg="addSp delSp modSp new mod ord">
        <pc:chgData name="Magnus Gloggengiesser Darø" userId="a4575cfd-fb33-4559-aa10-b90003dc5c48" providerId="ADAL" clId="{A8E96B4C-C986-4956-9269-B644F54DE811}" dt="2024-04-07T17:09:02.442" v="842"/>
        <pc:sldMkLst>
          <pc:docMk/>
          <pc:sldMk cId="3372305312" sldId="274"/>
        </pc:sldMkLst>
        <pc:spChg chg="mod">
          <ac:chgData name="Magnus Gloggengiesser Darø" userId="a4575cfd-fb33-4559-aa10-b90003dc5c48" providerId="ADAL" clId="{A8E96B4C-C986-4956-9269-B644F54DE811}" dt="2024-04-07T16:41:46.573" v="110" actId="313"/>
          <ac:spMkLst>
            <pc:docMk/>
            <pc:sldMk cId="3372305312" sldId="274"/>
            <ac:spMk id="2" creationId="{28D83B78-CF7B-A712-35F7-CBD7F450D200}"/>
          </ac:spMkLst>
        </pc:spChg>
        <pc:spChg chg="add mod">
          <ac:chgData name="Magnus Gloggengiesser Darø" userId="a4575cfd-fb33-4559-aa10-b90003dc5c48" providerId="ADAL" clId="{A8E96B4C-C986-4956-9269-B644F54DE811}" dt="2024-04-07T16:56:06.677" v="156" actId="14100"/>
          <ac:spMkLst>
            <pc:docMk/>
            <pc:sldMk cId="3372305312" sldId="274"/>
            <ac:spMk id="7" creationId="{C86DB559-4681-1799-18C9-5AD79DA81D6A}"/>
          </ac:spMkLst>
        </pc:spChg>
        <pc:spChg chg="add del mod">
          <ac:chgData name="Magnus Gloggengiesser Darø" userId="a4575cfd-fb33-4559-aa10-b90003dc5c48" providerId="ADAL" clId="{A8E96B4C-C986-4956-9269-B644F54DE811}" dt="2024-04-07T16:54:36.501" v="137" actId="478"/>
          <ac:spMkLst>
            <pc:docMk/>
            <pc:sldMk cId="3372305312" sldId="274"/>
            <ac:spMk id="8" creationId="{83A8F59E-7794-503D-E95D-160B2439E5D5}"/>
          </ac:spMkLst>
        </pc:spChg>
        <pc:spChg chg="add mod">
          <ac:chgData name="Magnus Gloggengiesser Darø" userId="a4575cfd-fb33-4559-aa10-b90003dc5c48" providerId="ADAL" clId="{A8E96B4C-C986-4956-9269-B644F54DE811}" dt="2024-04-07T16:56:11.160" v="157" actId="1076"/>
          <ac:spMkLst>
            <pc:docMk/>
            <pc:sldMk cId="3372305312" sldId="274"/>
            <ac:spMk id="9" creationId="{F5C9AD49-BC8F-F407-B47B-20D158235F23}"/>
          </ac:spMkLst>
        </pc:spChg>
        <pc:spChg chg="add mod">
          <ac:chgData name="Magnus Gloggengiesser Darø" userId="a4575cfd-fb33-4559-aa10-b90003dc5c48" providerId="ADAL" clId="{A8E96B4C-C986-4956-9269-B644F54DE811}" dt="2024-04-07T16:56:33.477" v="160" actId="208"/>
          <ac:spMkLst>
            <pc:docMk/>
            <pc:sldMk cId="3372305312" sldId="274"/>
            <ac:spMk id="10" creationId="{B8B480DD-60D2-3E18-2CDC-FAE3AFF43A55}"/>
          </ac:spMkLst>
        </pc:spChg>
        <pc:spChg chg="add mod">
          <ac:chgData name="Magnus Gloggengiesser Darø" userId="a4575cfd-fb33-4559-aa10-b90003dc5c48" providerId="ADAL" clId="{A8E96B4C-C986-4956-9269-B644F54DE811}" dt="2024-04-07T16:57:06.855" v="168" actId="207"/>
          <ac:spMkLst>
            <pc:docMk/>
            <pc:sldMk cId="3372305312" sldId="274"/>
            <ac:spMk id="11" creationId="{64540EBB-96FE-D65D-CD18-1C1A941D304A}"/>
          </ac:spMkLst>
        </pc:spChg>
        <pc:picChg chg="add del mod">
          <ac:chgData name="Magnus Gloggengiesser Darø" userId="a4575cfd-fb33-4559-aa10-b90003dc5c48" providerId="ADAL" clId="{A8E96B4C-C986-4956-9269-B644F54DE811}" dt="2024-04-07T16:54:33.142" v="136" actId="478"/>
          <ac:picMkLst>
            <pc:docMk/>
            <pc:sldMk cId="3372305312" sldId="274"/>
            <ac:picMk id="4" creationId="{608DF414-CC89-7DE3-4621-EC7E811EA493}"/>
          </ac:picMkLst>
        </pc:picChg>
        <pc:picChg chg="add mod">
          <ac:chgData name="Magnus Gloggengiesser Darø" userId="a4575cfd-fb33-4559-aa10-b90003dc5c48" providerId="ADAL" clId="{A8E96B4C-C986-4956-9269-B644F54DE811}" dt="2024-04-07T16:43:19.049" v="121" actId="1076"/>
          <ac:picMkLst>
            <pc:docMk/>
            <pc:sldMk cId="3372305312" sldId="274"/>
            <ac:picMk id="6" creationId="{DA4D5512-FAEC-A4C4-2A8E-0673FAE24C2F}"/>
          </ac:picMkLst>
        </pc:picChg>
      </pc:sldChg>
      <pc:sldChg chg="addSp delSp modSp add mod">
        <pc:chgData name="Magnus Gloggengiesser Darø" userId="a4575cfd-fb33-4559-aa10-b90003dc5c48" providerId="ADAL" clId="{A8E96B4C-C986-4956-9269-B644F54DE811}" dt="2024-04-07T17:08:22.122" v="840" actId="20577"/>
        <pc:sldMkLst>
          <pc:docMk/>
          <pc:sldMk cId="4125655567" sldId="275"/>
        </pc:sldMkLst>
        <pc:spChg chg="mod">
          <ac:chgData name="Magnus Gloggengiesser Darø" userId="a4575cfd-fb33-4559-aa10-b90003dc5c48" providerId="ADAL" clId="{A8E96B4C-C986-4956-9269-B644F54DE811}" dt="2024-04-07T16:59:31.310" v="226" actId="20577"/>
          <ac:spMkLst>
            <pc:docMk/>
            <pc:sldMk cId="4125655567" sldId="275"/>
            <ac:spMk id="2" creationId="{DF042EEF-AF68-137D-606A-D8F576D1ECEC}"/>
          </ac:spMkLst>
        </pc:spChg>
        <pc:spChg chg="mod">
          <ac:chgData name="Magnus Gloggengiesser Darø" userId="a4575cfd-fb33-4559-aa10-b90003dc5c48" providerId="ADAL" clId="{A8E96B4C-C986-4956-9269-B644F54DE811}" dt="2024-04-07T17:08:16.331" v="829" actId="20577"/>
          <ac:spMkLst>
            <pc:docMk/>
            <pc:sldMk cId="4125655567" sldId="275"/>
            <ac:spMk id="3" creationId="{1CDD5251-C074-57EB-42EB-59BE583C019E}"/>
          </ac:spMkLst>
        </pc:spChg>
        <pc:spChg chg="add mod">
          <ac:chgData name="Magnus Gloggengiesser Darø" userId="a4575cfd-fb33-4559-aa10-b90003dc5c48" providerId="ADAL" clId="{A8E96B4C-C986-4956-9269-B644F54DE811}" dt="2024-04-07T17:08:22.122" v="840" actId="20577"/>
          <ac:spMkLst>
            <pc:docMk/>
            <pc:sldMk cId="4125655567" sldId="275"/>
            <ac:spMk id="5" creationId="{B32B10F2-9401-50C0-CFED-347987EF792B}"/>
          </ac:spMkLst>
        </pc:spChg>
        <pc:spChg chg="add mod">
          <ac:chgData name="Magnus Gloggengiesser Darø" userId="a4575cfd-fb33-4559-aa10-b90003dc5c48" providerId="ADAL" clId="{A8E96B4C-C986-4956-9269-B644F54DE811}" dt="2024-04-07T17:00:13.774" v="261" actId="1076"/>
          <ac:spMkLst>
            <pc:docMk/>
            <pc:sldMk cId="4125655567" sldId="275"/>
            <ac:spMk id="6" creationId="{258A74DF-E002-A904-CB3A-1D3C3CC835E1}"/>
          </ac:spMkLst>
        </pc:spChg>
        <pc:picChg chg="del">
          <ac:chgData name="Magnus Gloggengiesser Darø" userId="a4575cfd-fb33-4559-aa10-b90003dc5c48" providerId="ADAL" clId="{A8E96B4C-C986-4956-9269-B644F54DE811}" dt="2024-04-07T16:58:18.424" v="213" actId="478"/>
          <ac:picMkLst>
            <pc:docMk/>
            <pc:sldMk cId="4125655567" sldId="275"/>
            <ac:picMk id="4" creationId="{F0FA3D01-7E20-0BE3-6B64-CB9B5D00F969}"/>
          </ac:picMkLst>
        </pc:picChg>
      </pc:sldChg>
      <pc:sldChg chg="addSp delSp modSp new del mod">
        <pc:chgData name="Magnus Gloggengiesser Darø" userId="a4575cfd-fb33-4559-aa10-b90003dc5c48" providerId="ADAL" clId="{A8E96B4C-C986-4956-9269-B644F54DE811}" dt="2024-04-07T17:24:10.401" v="907" actId="2696"/>
        <pc:sldMkLst>
          <pc:docMk/>
          <pc:sldMk cId="305253946" sldId="276"/>
        </pc:sldMkLst>
        <pc:spChg chg="add del mod">
          <ac:chgData name="Magnus Gloggengiesser Darø" userId="a4575cfd-fb33-4559-aa10-b90003dc5c48" providerId="ADAL" clId="{A8E96B4C-C986-4956-9269-B644F54DE811}" dt="2024-04-07T17:10:46.045" v="848"/>
          <ac:spMkLst>
            <pc:docMk/>
            <pc:sldMk cId="305253946" sldId="276"/>
            <ac:spMk id="3" creationId="{9A138B10-A98C-7D26-0731-8EF3DFDF228B}"/>
          </ac:spMkLst>
        </pc:spChg>
        <pc:spChg chg="add mod">
          <ac:chgData name="Magnus Gloggengiesser Darø" userId="a4575cfd-fb33-4559-aa10-b90003dc5c48" providerId="ADAL" clId="{A8E96B4C-C986-4956-9269-B644F54DE811}" dt="2024-04-07T17:20:52.097" v="906" actId="1076"/>
          <ac:spMkLst>
            <pc:docMk/>
            <pc:sldMk cId="305253946" sldId="276"/>
            <ac:spMk id="5" creationId="{FCDC6350-03CC-E2C1-FDAA-D307E2A88D6E}"/>
          </ac:spMkLst>
        </pc:spChg>
        <pc:spChg chg="add mod ord">
          <ac:chgData name="Magnus Gloggengiesser Darø" userId="a4575cfd-fb33-4559-aa10-b90003dc5c48" providerId="ADAL" clId="{A8E96B4C-C986-4956-9269-B644F54DE811}" dt="2024-04-07T17:13:54.841" v="864" actId="167"/>
          <ac:spMkLst>
            <pc:docMk/>
            <pc:sldMk cId="305253946" sldId="276"/>
            <ac:spMk id="6" creationId="{5B04798D-57EF-12A7-9B20-3263B6725C5A}"/>
          </ac:spMkLst>
        </pc:spChg>
        <pc:spChg chg="add mod">
          <ac:chgData name="Magnus Gloggengiesser Darø" userId="a4575cfd-fb33-4559-aa10-b90003dc5c48" providerId="ADAL" clId="{A8E96B4C-C986-4956-9269-B644F54DE811}" dt="2024-04-07T17:15:30.924" v="904" actId="14100"/>
          <ac:spMkLst>
            <pc:docMk/>
            <pc:sldMk cId="305253946" sldId="276"/>
            <ac:spMk id="7" creationId="{21FE1D27-35F6-3931-2634-D3DC0D7BED82}"/>
          </ac:spMkLst>
        </pc:spChg>
      </pc:sldChg>
      <pc:sldChg chg="add">
        <pc:chgData name="Magnus Gloggengiesser Darø" userId="a4575cfd-fb33-4559-aa10-b90003dc5c48" providerId="ADAL" clId="{A8E96B4C-C986-4956-9269-B644F54DE811}" dt="2024-04-07T17:24:12.864" v="908"/>
        <pc:sldMkLst>
          <pc:docMk/>
          <pc:sldMk cId="1816067146" sldId="276"/>
        </pc:sldMkLst>
      </pc:sldChg>
      <pc:sldChg chg="addSp modSp add mod">
        <pc:chgData name="Magnus Gloggengiesser Darø" userId="a4575cfd-fb33-4559-aa10-b90003dc5c48" providerId="ADAL" clId="{A8E96B4C-C986-4956-9269-B644F54DE811}" dt="2024-04-07T17:30:34.464" v="1340" actId="20577"/>
        <pc:sldMkLst>
          <pc:docMk/>
          <pc:sldMk cId="3700645959" sldId="277"/>
        </pc:sldMkLst>
        <pc:spChg chg="add mod">
          <ac:chgData name="Magnus Gloggengiesser Darø" userId="a4575cfd-fb33-4559-aa10-b90003dc5c48" providerId="ADAL" clId="{A8E96B4C-C986-4956-9269-B644F54DE811}" dt="2024-04-07T17:30:34.464" v="1340" actId="20577"/>
          <ac:spMkLst>
            <pc:docMk/>
            <pc:sldMk cId="3700645959" sldId="277"/>
            <ac:spMk id="2" creationId="{EB69BFE7-1096-8BF8-4B11-FEDDC87BED71}"/>
          </ac:spMkLst>
        </pc:spChg>
        <pc:spChg chg="mod">
          <ac:chgData name="Magnus Gloggengiesser Darø" userId="a4575cfd-fb33-4559-aa10-b90003dc5c48" providerId="ADAL" clId="{A8E96B4C-C986-4956-9269-B644F54DE811}" dt="2024-04-07T17:26:35.467" v="1011" actId="1076"/>
          <ac:spMkLst>
            <pc:docMk/>
            <pc:sldMk cId="3700645959" sldId="277"/>
            <ac:spMk id="5" creationId="{FCDC6350-03CC-E2C1-FDAA-D307E2A88D6E}"/>
          </ac:spMkLst>
        </pc:spChg>
        <pc:spChg chg="mod">
          <ac:chgData name="Magnus Gloggengiesser Darø" userId="a4575cfd-fb33-4559-aa10-b90003dc5c48" providerId="ADAL" clId="{A8E96B4C-C986-4956-9269-B644F54DE811}" dt="2024-04-07T17:27:53.915" v="1116" actId="20577"/>
          <ac:spMkLst>
            <pc:docMk/>
            <pc:sldMk cId="3700645959" sldId="277"/>
            <ac:spMk id="7" creationId="{21FE1D27-35F6-3931-2634-D3DC0D7BED82}"/>
          </ac:spMkLst>
        </pc:spChg>
      </pc:sldChg>
      <pc:sldChg chg="modSp add mod ord">
        <pc:chgData name="Magnus Gloggengiesser Darø" userId="a4575cfd-fb33-4559-aa10-b90003dc5c48" providerId="ADAL" clId="{A8E96B4C-C986-4956-9269-B644F54DE811}" dt="2024-04-07T17:35:19.684" v="1413" actId="20577"/>
        <pc:sldMkLst>
          <pc:docMk/>
          <pc:sldMk cId="829779643" sldId="278"/>
        </pc:sldMkLst>
        <pc:spChg chg="mod">
          <ac:chgData name="Magnus Gloggengiesser Darø" userId="a4575cfd-fb33-4559-aa10-b90003dc5c48" providerId="ADAL" clId="{A8E96B4C-C986-4956-9269-B644F54DE811}" dt="2024-04-07T17:35:19.684" v="1413" actId="20577"/>
          <ac:spMkLst>
            <pc:docMk/>
            <pc:sldMk cId="829779643" sldId="278"/>
            <ac:spMk id="5" creationId="{FCDC6350-03CC-E2C1-FDAA-D307E2A88D6E}"/>
          </ac:spMkLst>
        </pc:spChg>
        <pc:spChg chg="mod">
          <ac:chgData name="Magnus Gloggengiesser Darø" userId="a4575cfd-fb33-4559-aa10-b90003dc5c48" providerId="ADAL" clId="{A8E96B4C-C986-4956-9269-B644F54DE811}" dt="2024-04-07T17:35:14.562" v="1409" actId="20577"/>
          <ac:spMkLst>
            <pc:docMk/>
            <pc:sldMk cId="829779643" sldId="278"/>
            <ac:spMk id="7" creationId="{21FE1D27-35F6-3931-2634-D3DC0D7BED82}"/>
          </ac:spMkLst>
        </pc:spChg>
      </pc:sldChg>
      <pc:sldChg chg="addSp delSp modSp add del mod ord setBg delDesignElem">
        <pc:chgData name="Magnus Gloggengiesser Darø" userId="a4575cfd-fb33-4559-aa10-b90003dc5c48" providerId="ADAL" clId="{A8E96B4C-C986-4956-9269-B644F54DE811}" dt="2024-04-08T08:15:33.951" v="1471" actId="47"/>
        <pc:sldMkLst>
          <pc:docMk/>
          <pc:sldMk cId="3254755381" sldId="280"/>
        </pc:sldMkLst>
        <pc:spChg chg="mod">
          <ac:chgData name="Magnus Gloggengiesser Darø" userId="a4575cfd-fb33-4559-aa10-b90003dc5c48" providerId="ADAL" clId="{A8E96B4C-C986-4956-9269-B644F54DE811}" dt="2024-04-08T06:25:07.468" v="1444" actId="14100"/>
          <ac:spMkLst>
            <pc:docMk/>
            <pc:sldMk cId="3254755381" sldId="280"/>
            <ac:spMk id="2" creationId="{88D4F6E6-1CF3-6F46-321C-0A41881F88B8}"/>
          </ac:spMkLst>
        </pc:spChg>
        <pc:spChg chg="del">
          <ac:chgData name="Magnus Gloggengiesser Darø" userId="a4575cfd-fb33-4559-aa10-b90003dc5c48" providerId="ADAL" clId="{A8E96B4C-C986-4956-9269-B644F54DE811}" dt="2024-04-08T06:25:09.581" v="1445" actId="478"/>
          <ac:spMkLst>
            <pc:docMk/>
            <pc:sldMk cId="3254755381" sldId="280"/>
            <ac:spMk id="3" creationId="{F90CA8C4-19F8-0674-E4A0-7B875601558E}"/>
          </ac:spMkLst>
        </pc:spChg>
        <pc:spChg chg="add mod">
          <ac:chgData name="Magnus Gloggengiesser Darø" userId="a4575cfd-fb33-4559-aa10-b90003dc5c48" providerId="ADAL" clId="{A8E96B4C-C986-4956-9269-B644F54DE811}" dt="2024-04-08T06:31:07.591" v="1470" actId="20577"/>
          <ac:spMkLst>
            <pc:docMk/>
            <pc:sldMk cId="3254755381" sldId="280"/>
            <ac:spMk id="6" creationId="{CFA94D87-D08C-38E5-D98A-BF2800040CBF}"/>
          </ac:spMkLst>
        </pc:spChg>
        <pc:spChg chg="del">
          <ac:chgData name="Magnus Gloggengiesser Darø" userId="a4575cfd-fb33-4559-aa10-b90003dc5c48" providerId="ADAL" clId="{A8E96B4C-C986-4956-9269-B644F54DE811}" dt="2024-04-08T06:24:52.326" v="1415"/>
          <ac:spMkLst>
            <pc:docMk/>
            <pc:sldMk cId="3254755381" sldId="280"/>
            <ac:spMk id="10" creationId="{33428ACC-71EC-4171-9527-10983BA6B41D}"/>
          </ac:spMkLst>
        </pc:spChg>
        <pc:spChg chg="del">
          <ac:chgData name="Magnus Gloggengiesser Darø" userId="a4575cfd-fb33-4559-aa10-b90003dc5c48" providerId="ADAL" clId="{A8E96B4C-C986-4956-9269-B644F54DE811}" dt="2024-04-08T06:24:52.326" v="1415"/>
          <ac:spMkLst>
            <pc:docMk/>
            <pc:sldMk cId="3254755381" sldId="280"/>
            <ac:spMk id="14" creationId="{8D4480B4-953D-41FA-9052-09AB3A026947}"/>
          </ac:spMkLst>
        </pc:spChg>
        <pc:picChg chg="del">
          <ac:chgData name="Magnus Gloggengiesser Darø" userId="a4575cfd-fb33-4559-aa10-b90003dc5c48" providerId="ADAL" clId="{A8E96B4C-C986-4956-9269-B644F54DE811}" dt="2024-04-08T06:24:55.857" v="1418" actId="478"/>
          <ac:picMkLst>
            <pc:docMk/>
            <pc:sldMk cId="3254755381" sldId="280"/>
            <ac:picMk id="5" creationId="{3042AE82-BB96-69DC-F19B-8BB33C4AAE3B}"/>
          </ac:picMkLst>
        </pc:picChg>
        <pc:cxnChg chg="del">
          <ac:chgData name="Magnus Gloggengiesser Darø" userId="a4575cfd-fb33-4559-aa10-b90003dc5c48" providerId="ADAL" clId="{A8E96B4C-C986-4956-9269-B644F54DE811}" dt="2024-04-08T06:24:52.326" v="1415"/>
          <ac:cxnSpMkLst>
            <pc:docMk/>
            <pc:sldMk cId="3254755381" sldId="280"/>
            <ac:cxnSpMk id="12" creationId="{BA22713B-ABB6-4391-97F9-0449A2B9B6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7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7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0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iki.wpi.edu/robotics/ROS_Terms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D4F6E6-1CF3-6F46-321C-0A41881F8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da-DK" sz="5400">
                <a:cs typeface="Calibri Light"/>
              </a:rPr>
              <a:t>Introen du har drømt om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90CA8C4-19F8-0674-E4A0-7B875601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da-DK" sz="20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Men som Jan og Jens ikke vil give</a:t>
            </a:r>
          </a:p>
        </p:txBody>
      </p:sp>
      <p:pic>
        <p:nvPicPr>
          <p:cNvPr id="5" name="Billede 4" descr="ROS 2: The Transition from Research to Production - Fresh Consulting">
            <a:extLst>
              <a:ext uri="{FF2B5EF4-FFF2-40B4-BE49-F238E27FC236}">
                <a16:creationId xmlns:a16="http://schemas.microsoft.com/office/drawing/2014/main" id="{3042AE82-BB96-69DC-F19B-8BB33C4A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165491"/>
            <a:ext cx="6912217" cy="200333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684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28FE9-264D-F9C7-091C-7C4F4C84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14605"/>
            <a:ext cx="3517567" cy="562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 sz="5000" dirty="0" err="1"/>
              <a:t>Topic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3A0615-841B-1C88-1C62-67E484E2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da-DK" dirty="0"/>
              <a:t>Uformel </a:t>
            </a:r>
            <a:r>
              <a:rPr lang="da-DK" dirty="0" err="1"/>
              <a:t>defination</a:t>
            </a:r>
            <a:r>
              <a:rPr lang="da-DK" dirty="0"/>
              <a:t>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/>
              <a:t>Et samlingspunkt for </a:t>
            </a:r>
            <a:r>
              <a:rPr lang="da-DK" b="1" i="1" dirty="0"/>
              <a:t>messages </a:t>
            </a:r>
            <a:r>
              <a:rPr lang="da-DK" dirty="0"/>
              <a:t>vi ønsker at sende</a:t>
            </a:r>
            <a:endParaRPr lang="da-DK" dirty="0">
              <a:ea typeface="+mn-lt"/>
              <a:cs typeface="+mn-lt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Messages er et dokument med variabel </a:t>
            </a:r>
            <a:r>
              <a:rPr lang="da-DK" dirty="0" err="1"/>
              <a:t>definationer</a:t>
            </a:r>
            <a:endParaRPr lang="da-DK" dirty="0"/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dirty="0"/>
              <a:t>Uint8 (</a:t>
            </a:r>
            <a:r>
              <a:rPr lang="da-DK" dirty="0" err="1"/>
              <a:t>Boolean</a:t>
            </a:r>
            <a:r>
              <a:rPr lang="da-DK" dirty="0"/>
              <a:t>), Int32 (</a:t>
            </a:r>
            <a:r>
              <a:rPr lang="da-DK" dirty="0" err="1"/>
              <a:t>int</a:t>
            </a:r>
            <a:r>
              <a:rPr lang="da-DK" dirty="0"/>
              <a:t> – 32 bit), float64 (</a:t>
            </a:r>
            <a:r>
              <a:rPr lang="da-DK" dirty="0" err="1"/>
              <a:t>float</a:t>
            </a:r>
            <a:r>
              <a:rPr lang="da-DK" dirty="0"/>
              <a:t> - 64 bit) m.m.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Vi kan også anse det som et </a:t>
            </a:r>
            <a:r>
              <a:rPr lang="da-DK" dirty="0" err="1"/>
              <a:t>dataspace</a:t>
            </a:r>
            <a:r>
              <a:rPr lang="da-DK" dirty="0"/>
              <a:t>.</a:t>
            </a:r>
          </a:p>
          <a:p>
            <a:pPr marL="749300" lvl="3">
              <a:buChar char="-"/>
            </a:pPr>
            <a:r>
              <a:rPr lang="da-DK" dirty="0"/>
              <a:t>Vær obs. Vi overskriver nemlig værdierne derinde – hvis for mange beskeder kommer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/>
              <a:t>Et </a:t>
            </a:r>
            <a:r>
              <a:rPr lang="da-DK" dirty="0" err="1"/>
              <a:t>Topic</a:t>
            </a:r>
            <a:r>
              <a:rPr lang="da-DK" dirty="0"/>
              <a:t> kan lave følgende kommunikation:</a:t>
            </a:r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dirty="0"/>
              <a:t>Point-to-Point</a:t>
            </a:r>
          </a:p>
          <a:p>
            <a:pPr marL="749300" lvl="3">
              <a:buChar char="-"/>
            </a:pPr>
            <a:r>
              <a:rPr lang="da-DK" dirty="0"/>
              <a:t>Point-to-</a:t>
            </a:r>
            <a:r>
              <a:rPr lang="da-DK" dirty="0" err="1"/>
              <a:t>Many</a:t>
            </a:r>
          </a:p>
          <a:p>
            <a:pPr marL="749300" lvl="3">
              <a:buChar char="-"/>
            </a:pPr>
            <a:r>
              <a:rPr lang="da-DK" dirty="0" err="1"/>
              <a:t>Many</a:t>
            </a:r>
            <a:r>
              <a:rPr lang="da-DK" dirty="0"/>
              <a:t>-to-Point</a:t>
            </a:r>
          </a:p>
          <a:p>
            <a:pPr marL="749300" lvl="3">
              <a:buChar char="-"/>
            </a:pPr>
            <a:r>
              <a:rPr lang="da-DK" dirty="0" err="1"/>
              <a:t>Many</a:t>
            </a:r>
            <a:r>
              <a:rPr lang="da-DK" dirty="0"/>
              <a:t>-to-</a:t>
            </a:r>
            <a:r>
              <a:rPr lang="da-DK" dirty="0" err="1"/>
              <a:t>Many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/>
              <a:t>Hvornår og hvor ofte får vi ny information?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Lad os se: Ros2 </a:t>
            </a:r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hz</a:t>
            </a:r>
            <a:r>
              <a:rPr lang="da-DK" dirty="0"/>
              <a:t> &lt;</a:t>
            </a:r>
            <a:r>
              <a:rPr lang="da-DK" dirty="0" err="1"/>
              <a:t>topicName</a:t>
            </a:r>
            <a:r>
              <a:rPr lang="da-DK" dirty="0"/>
              <a:t>&gt; 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Som udgangspunkt så snart information kommer ind.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Du ønsker måske en </a:t>
            </a:r>
            <a:r>
              <a:rPr lang="da-DK" dirty="0" err="1"/>
              <a:t>fixed</a:t>
            </a:r>
            <a:r>
              <a:rPr lang="da-DK" dirty="0"/>
              <a:t> rate?</a:t>
            </a:r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dirty="0"/>
              <a:t>Dette skal styres af </a:t>
            </a:r>
            <a:r>
              <a:rPr lang="da-DK" dirty="0" err="1"/>
              <a:t>publisheren</a:t>
            </a:r>
            <a:r>
              <a:rPr lang="da-DK" dirty="0"/>
              <a:t>.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5F9C1A9-8A61-8396-A45D-18A0F603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89606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____________________________</a:t>
            </a:r>
          </a:p>
          <a:p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216CBFE-43ED-42AF-D99F-61D900C9C966}"/>
              </a:ext>
            </a:extLst>
          </p:cNvPr>
          <p:cNvSpPr/>
          <p:nvPr/>
        </p:nvSpPr>
        <p:spPr>
          <a:xfrm>
            <a:off x="599722" y="2010834"/>
            <a:ext cx="1375833" cy="107244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a-DK" dirty="0"/>
              <a:t>Node 1:</a:t>
            </a:r>
          </a:p>
          <a:p>
            <a:pPr algn="ctr"/>
            <a:r>
              <a:rPr lang="da-DK" dirty="0"/>
              <a:t>Sensor data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ECB4AA82-B23F-C765-64E1-06DBFF4749E3}"/>
              </a:ext>
            </a:extLst>
          </p:cNvPr>
          <p:cNvCxnSpPr>
            <a:cxnSpLocks/>
          </p:cNvCxnSpPr>
          <p:nvPr/>
        </p:nvCxnSpPr>
        <p:spPr>
          <a:xfrm>
            <a:off x="1285524" y="3155244"/>
            <a:ext cx="4233" cy="498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utediagram: Multidokument 11">
            <a:extLst>
              <a:ext uri="{FF2B5EF4-FFF2-40B4-BE49-F238E27FC236}">
                <a16:creationId xmlns:a16="http://schemas.microsoft.com/office/drawing/2014/main" id="{BFEC25E8-303E-BCF3-F09D-B20E518A39BA}"/>
              </a:ext>
            </a:extLst>
          </p:cNvPr>
          <p:cNvSpPr/>
          <p:nvPr/>
        </p:nvSpPr>
        <p:spPr>
          <a:xfrm>
            <a:off x="276466" y="3723357"/>
            <a:ext cx="1777999" cy="122061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a-DK" dirty="0" err="1"/>
              <a:t>Topic</a:t>
            </a:r>
            <a:r>
              <a:rPr lang="da-DK" dirty="0"/>
              <a:t>:</a:t>
            </a:r>
          </a:p>
          <a:p>
            <a:pPr algn="ctr"/>
            <a:r>
              <a:rPr lang="da-DK" dirty="0"/>
              <a:t>Motor </a:t>
            </a:r>
            <a:r>
              <a:rPr lang="da-DK" dirty="0" err="1"/>
              <a:t>cmd</a:t>
            </a:r>
          </a:p>
          <a:p>
            <a:pPr algn="ctr"/>
            <a:endParaRPr lang="da-DK" dirty="0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4BDB14FC-1F11-9735-747F-E7A9F45A2D8E}"/>
              </a:ext>
            </a:extLst>
          </p:cNvPr>
          <p:cNvCxnSpPr>
            <a:cxnSpLocks/>
          </p:cNvCxnSpPr>
          <p:nvPr/>
        </p:nvCxnSpPr>
        <p:spPr>
          <a:xfrm>
            <a:off x="1207913" y="4947355"/>
            <a:ext cx="4233" cy="568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>
            <a:extLst>
              <a:ext uri="{FF2B5EF4-FFF2-40B4-BE49-F238E27FC236}">
                <a16:creationId xmlns:a16="http://schemas.microsoft.com/office/drawing/2014/main" id="{EAF0304C-83CA-BC35-AE5D-B1DAAAE41208}"/>
              </a:ext>
            </a:extLst>
          </p:cNvPr>
          <p:cNvSpPr/>
          <p:nvPr/>
        </p:nvSpPr>
        <p:spPr>
          <a:xfrm>
            <a:off x="599722" y="5580945"/>
            <a:ext cx="1375833" cy="107244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a-DK" dirty="0"/>
              <a:t>Node 2:</a:t>
            </a:r>
          </a:p>
          <a:p>
            <a:pPr algn="ctr"/>
            <a:r>
              <a:rPr lang="da-DK" dirty="0"/>
              <a:t>Kontrol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29A3BFFB-CE7F-5D1C-FBBF-3D5349420AA6}"/>
              </a:ext>
            </a:extLst>
          </p:cNvPr>
          <p:cNvCxnSpPr>
            <a:cxnSpLocks/>
          </p:cNvCxnSpPr>
          <p:nvPr/>
        </p:nvCxnSpPr>
        <p:spPr>
          <a:xfrm flipV="1">
            <a:off x="1391358" y="4944533"/>
            <a:ext cx="4233" cy="546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351FF3C0-47DE-EAFD-A8B2-B70C5799944F}"/>
              </a:ext>
            </a:extLst>
          </p:cNvPr>
          <p:cNvCxnSpPr>
            <a:cxnSpLocks/>
          </p:cNvCxnSpPr>
          <p:nvPr/>
        </p:nvCxnSpPr>
        <p:spPr>
          <a:xfrm flipV="1">
            <a:off x="2146302" y="4154310"/>
            <a:ext cx="730954" cy="98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6573CC3E-B2A1-454F-4DA1-73BB1744F542}"/>
              </a:ext>
            </a:extLst>
          </p:cNvPr>
          <p:cNvSpPr/>
          <p:nvPr/>
        </p:nvSpPr>
        <p:spPr>
          <a:xfrm>
            <a:off x="3104444" y="3661834"/>
            <a:ext cx="1375833" cy="107244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a-DK" dirty="0"/>
              <a:t>Node 3:</a:t>
            </a:r>
          </a:p>
          <a:p>
            <a:pPr algn="ctr"/>
            <a:r>
              <a:rPr lang="da-DK" dirty="0"/>
              <a:t>Motor styring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FFF24F58-938C-42C0-B5F7-72A59C71ED2A}"/>
              </a:ext>
            </a:extLst>
          </p:cNvPr>
          <p:cNvSpPr txBox="1"/>
          <p:nvPr/>
        </p:nvSpPr>
        <p:spPr>
          <a:xfrm>
            <a:off x="1391525" y="3220945"/>
            <a:ext cx="857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accent1"/>
                </a:solidFill>
              </a:rPr>
              <a:t>msg1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FD85A93-2A69-EC41-69FA-39D16E928CEA}"/>
              </a:ext>
            </a:extLst>
          </p:cNvPr>
          <p:cNvSpPr txBox="1"/>
          <p:nvPr/>
        </p:nvSpPr>
        <p:spPr>
          <a:xfrm>
            <a:off x="389636" y="5118889"/>
            <a:ext cx="857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accent1"/>
                </a:solidFill>
              </a:rPr>
              <a:t>msg2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FABEFA44-4EF6-694A-D2A6-6596639EC3A2}"/>
              </a:ext>
            </a:extLst>
          </p:cNvPr>
          <p:cNvSpPr txBox="1"/>
          <p:nvPr/>
        </p:nvSpPr>
        <p:spPr>
          <a:xfrm>
            <a:off x="2146469" y="4293389"/>
            <a:ext cx="857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accent1"/>
                </a:solidFill>
              </a:rPr>
              <a:t>msg3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FE22C8DF-B459-FE1E-E06D-9B94C3BD7A3D}"/>
              </a:ext>
            </a:extLst>
          </p:cNvPr>
          <p:cNvSpPr txBox="1"/>
          <p:nvPr/>
        </p:nvSpPr>
        <p:spPr>
          <a:xfrm>
            <a:off x="2513358" y="5118890"/>
            <a:ext cx="20995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Message 3:</a:t>
            </a:r>
          </a:p>
          <a:p>
            <a:r>
              <a:rPr lang="da-DK" dirty="0">
                <a:solidFill>
                  <a:schemeClr val="bg1"/>
                </a:solidFill>
              </a:rPr>
              <a:t> Uint8 </a:t>
            </a:r>
            <a:r>
              <a:rPr lang="da-DK" dirty="0" err="1">
                <a:solidFill>
                  <a:schemeClr val="bg1"/>
                </a:solidFill>
              </a:rPr>
              <a:t>armed</a:t>
            </a:r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 Uint8 dir</a:t>
            </a:r>
          </a:p>
          <a:p>
            <a:r>
              <a:rPr lang="da-DK" dirty="0">
                <a:solidFill>
                  <a:schemeClr val="bg1"/>
                </a:solidFill>
              </a:rPr>
              <a:t> Float32 speed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  <p:cxnSp>
        <p:nvCxnSpPr>
          <p:cNvPr id="24" name="Forbindelse: buet 23">
            <a:extLst>
              <a:ext uri="{FF2B5EF4-FFF2-40B4-BE49-F238E27FC236}">
                <a16:creationId xmlns:a16="http://schemas.microsoft.com/office/drawing/2014/main" id="{56D2509F-1437-6DA1-26E3-07929E157D21}"/>
              </a:ext>
            </a:extLst>
          </p:cNvPr>
          <p:cNvCxnSpPr/>
          <p:nvPr/>
        </p:nvCxnSpPr>
        <p:spPr>
          <a:xfrm flipH="1" flipV="1">
            <a:off x="2462743" y="4621740"/>
            <a:ext cx="165099" cy="5178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6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5B04798D-57EF-12A7-9B20-3263B6725C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CDC6350-03CC-E2C1-FDAA-D307E2A88D6E}"/>
              </a:ext>
            </a:extLst>
          </p:cNvPr>
          <p:cNvSpPr txBox="1"/>
          <p:nvPr/>
        </p:nvSpPr>
        <p:spPr>
          <a:xfrm>
            <a:off x="452283" y="953730"/>
            <a:ext cx="1152340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#!/usr/bin/env python3</a:t>
            </a:r>
            <a:endParaRPr lang="da-D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rclpy</a:t>
            </a:r>
            <a:endParaRPr lang="da-DK" sz="14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rclpy.node</a:t>
            </a:r>
            <a:r>
              <a:rPr lang="da-DK" sz="14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Node</a:t>
            </a:r>
          </a:p>
          <a:p>
            <a:r>
              <a:rPr lang="da-D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temperatur.msg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temp</a:t>
            </a:r>
            <a:endParaRPr lang="da-DK" sz="14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random</a:t>
            </a:r>
            <a:endParaRPr lang="da-DK" sz="14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TemperatureSensorNode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a-D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a-D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a-D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temperature_sensor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temperature_publisher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.create_publisher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temperature_timer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.create_timer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publish_temperature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publish_temperature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endParaRPr lang="da-D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temperature_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publish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rclpy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.init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TemperatureSensorNode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rclpy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.spin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rclpy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.shutdown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da-D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da-D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1FE1D27-35F6-3931-2634-D3DC0D7BED82}"/>
              </a:ext>
            </a:extLst>
          </p:cNvPr>
          <p:cNvSpPr txBox="1">
            <a:spLocks/>
          </p:cNvSpPr>
          <p:nvPr/>
        </p:nvSpPr>
        <p:spPr>
          <a:xfrm>
            <a:off x="452283" y="170326"/>
            <a:ext cx="9202994" cy="56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5000" dirty="0">
                <a:solidFill>
                  <a:schemeClr val="bg1"/>
                </a:solidFill>
              </a:rPr>
              <a:t>Node – Temperatur </a:t>
            </a:r>
            <a:r>
              <a:rPr lang="da-DK" sz="5000" dirty="0" err="1">
                <a:solidFill>
                  <a:schemeClr val="bg1"/>
                </a:solidFill>
              </a:rPr>
              <a:t>publisher</a:t>
            </a:r>
            <a:endParaRPr lang="da-DK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6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5B04798D-57EF-12A7-9B20-3263B6725C5A}"/>
              </a:ext>
            </a:extLst>
          </p:cNvPr>
          <p:cNvSpPr/>
          <p:nvPr/>
        </p:nvSpPr>
        <p:spPr>
          <a:xfrm>
            <a:off x="1156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1FE1D27-35F6-3931-2634-D3DC0D7BED82}"/>
              </a:ext>
            </a:extLst>
          </p:cNvPr>
          <p:cNvSpPr txBox="1">
            <a:spLocks/>
          </p:cNvSpPr>
          <p:nvPr/>
        </p:nvSpPr>
        <p:spPr>
          <a:xfrm>
            <a:off x="452283" y="170326"/>
            <a:ext cx="10550014" cy="56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5000" dirty="0">
                <a:solidFill>
                  <a:schemeClr val="bg1"/>
                </a:solidFill>
              </a:rPr>
              <a:t>Hvad forstår vi ud fra eksemplet?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EB69BFE7-1096-8BF8-4B11-FEDDC87BED71}"/>
              </a:ext>
            </a:extLst>
          </p:cNvPr>
          <p:cNvSpPr txBox="1"/>
          <p:nvPr/>
        </p:nvSpPr>
        <p:spPr>
          <a:xfrm>
            <a:off x="215380" y="953248"/>
            <a:ext cx="4762919" cy="56630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Husk dette, ellers bliver ros forvirret:</a:t>
            </a:r>
          </a:p>
          <a:p>
            <a:r>
              <a:rPr lang="da-DK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#!/usr/bin/env python3</a:t>
            </a:r>
            <a:endParaRPr lang="da-DK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dirty="0">
                <a:solidFill>
                  <a:schemeClr val="bg1"/>
                </a:solidFill>
              </a:rPr>
              <a:t>Importer biblioteker som normalt</a:t>
            </a:r>
          </a:p>
          <a:p>
            <a:pPr marL="742950" lvl="1" indent="-285750">
              <a:buFontTx/>
              <a:buChar char="-"/>
            </a:pPr>
            <a:r>
              <a:rPr lang="da-DK" dirty="0">
                <a:solidFill>
                  <a:schemeClr val="bg1"/>
                </a:solidFill>
              </a:rPr>
              <a:t>Husk dog Ros </a:t>
            </a:r>
            <a:r>
              <a:rPr lang="da-DK" err="1">
                <a:solidFill>
                  <a:schemeClr val="bg1"/>
                </a:solidFill>
              </a:rPr>
              <a:t>bib</a:t>
            </a:r>
            <a:endParaRPr lang="da-DK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dirty="0">
                <a:solidFill>
                  <a:schemeClr val="bg1"/>
                </a:solidFill>
              </a:rPr>
              <a:t>En node er defineret ud fra en klasse</a:t>
            </a:r>
          </a:p>
          <a:p>
            <a:pPr marL="285750" indent="-285750">
              <a:buFontTx/>
              <a:buChar char="-"/>
            </a:pP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dirty="0">
                <a:solidFill>
                  <a:schemeClr val="bg1"/>
                </a:solidFill>
              </a:rPr>
              <a:t>Vores ”</a:t>
            </a:r>
            <a:r>
              <a:rPr lang="da-DK" dirty="0" err="1">
                <a:solidFill>
                  <a:schemeClr val="bg1"/>
                </a:solidFill>
              </a:rPr>
              <a:t>Constructor</a:t>
            </a:r>
            <a:r>
              <a:rPr lang="da-DK" dirty="0">
                <a:solidFill>
                  <a:schemeClr val="bg1"/>
                </a:solidFill>
              </a:rPr>
              <a:t>” laver noden, baseret på vores specifikationer</a:t>
            </a:r>
            <a:endParaRPr lang="da-DK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da-DK" sz="1400" dirty="0" err="1">
                <a:solidFill>
                  <a:srgbClr val="9CDCFE"/>
                </a:solidFill>
                <a:latin typeface="Consolas"/>
              </a:rPr>
              <a:t>self</a:t>
            </a:r>
            <a:r>
              <a:rPr lang="da-DK" sz="1400" dirty="0" err="1">
                <a:solidFill>
                  <a:srgbClr val="CCCCCC"/>
                </a:solidFill>
                <a:latin typeface="Consolas"/>
              </a:rPr>
              <a:t>.create_publisher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da-DK" sz="1400" dirty="0" err="1">
                <a:solidFill>
                  <a:schemeClr val="accent4"/>
                </a:solidFill>
                <a:latin typeface="Consolas"/>
              </a:rPr>
              <a:t>temp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, </a:t>
            </a:r>
            <a:r>
              <a:rPr lang="da-DK" sz="14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da-DK" sz="1400" dirty="0" err="1">
                <a:solidFill>
                  <a:srgbClr val="CE9178"/>
                </a:solidFill>
                <a:latin typeface="Consolas"/>
              </a:rPr>
              <a:t>temperature</a:t>
            </a:r>
            <a:r>
              <a:rPr lang="da-DK" sz="14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, </a:t>
            </a:r>
            <a:r>
              <a:rPr lang="da-DK" sz="14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)</a:t>
            </a:r>
            <a:endParaRPr lang="da-DK" sz="1400" dirty="0">
              <a:solidFill>
                <a:srgbClr val="000000"/>
              </a:solidFill>
              <a:latin typeface="Consolas"/>
            </a:endParaRPr>
          </a:p>
          <a:p>
            <a:pPr marL="742950" lvl="1" indent="-285750">
              <a:buFontTx/>
              <a:buChar char="-"/>
            </a:pPr>
            <a:r>
              <a:rPr lang="da-DK" dirty="0" err="1">
                <a:solidFill>
                  <a:schemeClr val="bg1"/>
                </a:solidFill>
              </a:rPr>
              <a:t>Msg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defination</a:t>
            </a:r>
            <a:endParaRPr lang="da-DK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da-DK" dirty="0" err="1">
                <a:solidFill>
                  <a:schemeClr val="bg1"/>
                </a:solidFill>
              </a:rPr>
              <a:t>Topic</a:t>
            </a:r>
            <a:r>
              <a:rPr lang="da-DK" dirty="0">
                <a:solidFill>
                  <a:schemeClr val="bg1"/>
                </a:solidFill>
              </a:rPr>
              <a:t> navn</a:t>
            </a:r>
          </a:p>
          <a:p>
            <a:pPr marL="742950" lvl="1" indent="-285750">
              <a:buFontTx/>
              <a:buChar char="-"/>
            </a:pPr>
            <a:r>
              <a:rPr lang="da-DK" dirty="0" err="1">
                <a:solidFill>
                  <a:schemeClr val="bg1"/>
                </a:solidFill>
              </a:rPr>
              <a:t>Queuesize</a:t>
            </a:r>
            <a:endParaRPr lang="da-DK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da-DK" sz="1400" dirty="0" err="1">
                <a:solidFill>
                  <a:srgbClr val="9CDCFE"/>
                </a:solidFill>
                <a:latin typeface="Consolas"/>
              </a:rPr>
              <a:t>self</a:t>
            </a:r>
            <a:r>
              <a:rPr lang="da-DK" sz="1400" dirty="0" err="1">
                <a:solidFill>
                  <a:srgbClr val="CCCCCC"/>
                </a:solidFill>
                <a:latin typeface="Consolas"/>
              </a:rPr>
              <a:t>.create_timer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da-DK" sz="1400" dirty="0">
                <a:solidFill>
                  <a:schemeClr val="accent4"/>
                </a:solidFill>
                <a:latin typeface="Consolas"/>
              </a:rPr>
              <a:t>2.0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, </a:t>
            </a:r>
            <a:r>
              <a:rPr lang="da-DK" sz="1400" dirty="0" err="1">
                <a:solidFill>
                  <a:srgbClr val="9CDCFE"/>
                </a:solidFill>
                <a:latin typeface="Consolas"/>
              </a:rPr>
              <a:t>self</a:t>
            </a:r>
            <a:r>
              <a:rPr lang="da-DK" sz="1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da-DK" sz="1400" dirty="0" err="1">
                <a:solidFill>
                  <a:srgbClr val="DCDCAA"/>
                </a:solidFill>
                <a:latin typeface="Consolas"/>
              </a:rPr>
              <a:t>publish_temperature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)</a:t>
            </a:r>
            <a:endParaRPr lang="da-DK">
              <a:solidFill>
                <a:srgbClr val="000000"/>
              </a:solidFill>
              <a:latin typeface="Univers"/>
            </a:endParaRPr>
          </a:p>
          <a:p>
            <a:pPr marL="742950" lvl="1" indent="-285750">
              <a:buFont typeface="Arial,Sans-Serif"/>
              <a:buChar char="-"/>
            </a:pPr>
            <a:r>
              <a:rPr lang="da-DK" dirty="0">
                <a:solidFill>
                  <a:schemeClr val="bg1"/>
                </a:solidFill>
                <a:latin typeface="Univers"/>
              </a:rPr>
              <a:t>Time</a:t>
            </a:r>
          </a:p>
          <a:p>
            <a:pPr marL="742950" lvl="1" indent="-285750">
              <a:buFont typeface="Arial,Sans-Serif"/>
              <a:buChar char="-"/>
            </a:pPr>
            <a:r>
              <a:rPr lang="da-DK" dirty="0" err="1">
                <a:solidFill>
                  <a:schemeClr val="bg1"/>
                </a:solidFill>
                <a:latin typeface="Univers"/>
              </a:rPr>
              <a:t>Function</a:t>
            </a:r>
            <a:endParaRPr lang="da-DK">
              <a:solidFill>
                <a:schemeClr val="bg1"/>
              </a:solidFill>
              <a:latin typeface="Univers"/>
            </a:endParaRPr>
          </a:p>
          <a:p>
            <a:pPr marL="285750" indent="-285750">
              <a:buFont typeface="Arial"/>
              <a:buChar char="•"/>
            </a:pPr>
            <a:r>
              <a:rPr lang="da-DK" sz="1400" dirty="0">
                <a:solidFill>
                  <a:srgbClr val="9CDCFE"/>
                </a:solidFill>
                <a:latin typeface="Consolas"/>
              </a:rPr>
              <a:t>self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.</a:t>
            </a:r>
            <a:r>
              <a:rPr lang="da-DK" sz="1400" dirty="0">
                <a:solidFill>
                  <a:srgbClr val="9CDCFE"/>
                </a:solidFill>
                <a:latin typeface="Consolas"/>
              </a:rPr>
              <a:t>temperature_</a:t>
            </a:r>
            <a:r>
              <a:rPr lang="da-DK" sz="1400" dirty="0" err="1">
                <a:solidFill>
                  <a:srgbClr val="9CDCFE"/>
                </a:solidFill>
                <a:latin typeface="Consolas"/>
              </a:rPr>
              <a:t>publisher</a:t>
            </a:r>
            <a:r>
              <a:rPr lang="da-DK" sz="14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.</a:t>
            </a:r>
            <a:r>
              <a:rPr lang="da-DK" sz="1400" dirty="0" err="1">
                <a:solidFill>
                  <a:srgbClr val="CCCCCC"/>
                </a:solidFill>
                <a:latin typeface="Consolas"/>
              </a:rPr>
              <a:t>publish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da-DK" sz="1400" dirty="0" err="1">
                <a:solidFill>
                  <a:srgbClr val="9CDCFE"/>
                </a:solidFill>
                <a:latin typeface="Consolas"/>
              </a:rPr>
              <a:t>msg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)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4" name="Billede 3" descr="Et billede, der indeholder tekst, skærmbillede, Font/skrifttype&#10;&#10;Beskrivelsen er genereret automatisk">
            <a:extLst>
              <a:ext uri="{FF2B5EF4-FFF2-40B4-BE49-F238E27FC236}">
                <a16:creationId xmlns:a16="http://schemas.microsoft.com/office/drawing/2014/main" id="{9370651B-DBB5-F147-AB44-94DFE4AC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10" y="1578132"/>
            <a:ext cx="6618930" cy="441967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0064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5B04798D-57EF-12A7-9B20-3263B6725C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CDC6350-03CC-E2C1-FDAA-D307E2A88D6E}"/>
              </a:ext>
            </a:extLst>
          </p:cNvPr>
          <p:cNvSpPr txBox="1"/>
          <p:nvPr/>
        </p:nvSpPr>
        <p:spPr>
          <a:xfrm>
            <a:off x="452283" y="953730"/>
            <a:ext cx="11523407" cy="56938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a-D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#!/usr/bin/env </a:t>
            </a:r>
            <a:r>
              <a:rPr lang="da-DK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python</a:t>
            </a:r>
            <a:endParaRPr lang="da-D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rclpy</a:t>
            </a:r>
            <a:endParaRPr lang="da-D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400" b="0" dirty="0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da-DK" sz="1400" b="0" err="1">
                <a:solidFill>
                  <a:schemeClr val="accent4"/>
                </a:solidFill>
                <a:effectLst/>
                <a:latin typeface="Consolas"/>
              </a:rPr>
              <a:t>rclpy.node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da-DK" sz="14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da-DK" sz="1400" b="0" dirty="0">
                <a:solidFill>
                  <a:schemeClr val="accent4"/>
                </a:solidFill>
                <a:effectLst/>
                <a:latin typeface="Consolas"/>
              </a:rPr>
              <a:t>Node</a:t>
            </a:r>
          </a:p>
          <a:p>
            <a:r>
              <a:rPr lang="da-DK" sz="1400" b="0" dirty="0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da-DK" sz="1400" b="0" dirty="0">
                <a:solidFill>
                  <a:schemeClr val="accent4"/>
                </a:solidFill>
                <a:effectLst/>
                <a:latin typeface="Consolas"/>
              </a:rPr>
              <a:t>temperatur.msg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da-DK" sz="14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da-DK" sz="1400" b="0" err="1">
                <a:solidFill>
                  <a:schemeClr val="accent4"/>
                </a:solidFill>
                <a:effectLst/>
                <a:latin typeface="Consolas"/>
              </a:rPr>
              <a:t>temp</a:t>
            </a:r>
            <a:endParaRPr lang="da-DK" sz="1400" b="0">
              <a:solidFill>
                <a:schemeClr val="accent4"/>
              </a:solidFill>
              <a:effectLst/>
              <a:latin typeface="Consolas"/>
            </a:endParaRP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TemperatureSubscriber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a-D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a-D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a-D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temperature_subscriber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.create_subscription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            </a:t>
            </a:r>
            <a:r>
              <a:rPr lang="da-DK" sz="1400" b="0" err="1">
                <a:solidFill>
                  <a:schemeClr val="accent4"/>
                </a:solidFill>
                <a:effectLst/>
                <a:latin typeface="Consolas"/>
              </a:rPr>
              <a:t>temp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da-DK" sz="1400" b="0" err="1">
                <a:solidFill>
                  <a:srgbClr val="CE9178"/>
                </a:solidFill>
                <a:effectLst/>
                <a:latin typeface="Consolas"/>
              </a:rPr>
              <a:t>temperature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da-DK" sz="1400" b="0" err="1">
                <a:solidFill>
                  <a:srgbClr val="9CDCFE"/>
                </a:solidFill>
                <a:effectLst/>
                <a:latin typeface="Consolas"/>
              </a:rPr>
              <a:t>self</a:t>
            </a:r>
            <a:r>
              <a:rPr lang="da-DK" sz="1400" b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da-DK" sz="1400" b="0" err="1">
                <a:solidFill>
                  <a:srgbClr val="DCDCAA"/>
                </a:solidFill>
                <a:effectLst/>
                <a:latin typeface="Consolas"/>
              </a:rPr>
              <a:t>callback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da-DK" sz="14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</a:t>
            </a:r>
            <a:endParaRPr lang="da-D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.get_logger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().info(</a:t>
            </a:r>
            <a:r>
              <a:rPr lang="da-D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"Received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°C"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rclpy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.init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TemperatureSubscriber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rclpy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.spin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rclpy</a:t>
            </a:r>
            <a:r>
              <a:rPr lang="da-D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.shutdown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da-D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a-D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da-D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da-D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1FE1D27-35F6-3931-2634-D3DC0D7BED82}"/>
              </a:ext>
            </a:extLst>
          </p:cNvPr>
          <p:cNvSpPr txBox="1">
            <a:spLocks/>
          </p:cNvSpPr>
          <p:nvPr/>
        </p:nvSpPr>
        <p:spPr>
          <a:xfrm>
            <a:off x="452283" y="170326"/>
            <a:ext cx="9202994" cy="56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5000" dirty="0">
                <a:solidFill>
                  <a:schemeClr val="bg1"/>
                </a:solidFill>
              </a:rPr>
              <a:t>Node – Temperatur </a:t>
            </a:r>
            <a:r>
              <a:rPr lang="da-DK" sz="5000" dirty="0" err="1">
                <a:solidFill>
                  <a:schemeClr val="bg1"/>
                </a:solidFill>
              </a:rPr>
              <a:t>subscriber</a:t>
            </a:r>
            <a:endParaRPr lang="da-DK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7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5B04798D-57EF-12A7-9B20-3263B6725C5A}"/>
              </a:ext>
            </a:extLst>
          </p:cNvPr>
          <p:cNvSpPr/>
          <p:nvPr/>
        </p:nvSpPr>
        <p:spPr>
          <a:xfrm>
            <a:off x="1156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1FE1D27-35F6-3931-2634-D3DC0D7BED82}"/>
              </a:ext>
            </a:extLst>
          </p:cNvPr>
          <p:cNvSpPr txBox="1">
            <a:spLocks/>
          </p:cNvSpPr>
          <p:nvPr/>
        </p:nvSpPr>
        <p:spPr>
          <a:xfrm>
            <a:off x="452283" y="170326"/>
            <a:ext cx="10550014" cy="56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5000" dirty="0">
                <a:solidFill>
                  <a:schemeClr val="bg1"/>
                </a:solidFill>
              </a:rPr>
              <a:t>Hvad forstår vi ud fra eksemplet?</a:t>
            </a:r>
          </a:p>
        </p:txBody>
      </p:sp>
      <p:pic>
        <p:nvPicPr>
          <p:cNvPr id="3" name="Billede 2" descr="Et billede, der indeholder tekst, skærmbillede, Font/skrifttype&#10;&#10;Beskrivelsen er genereret automatisk">
            <a:extLst>
              <a:ext uri="{FF2B5EF4-FFF2-40B4-BE49-F238E27FC236}">
                <a16:creationId xmlns:a16="http://schemas.microsoft.com/office/drawing/2014/main" id="{EAD32A14-795E-F10A-72EB-B67DFC8D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056" y="1553263"/>
            <a:ext cx="6325351" cy="46707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438DBF2C-74DC-3122-1B23-5CB0699E307A}"/>
              </a:ext>
            </a:extLst>
          </p:cNvPr>
          <p:cNvSpPr txBox="1"/>
          <p:nvPr/>
        </p:nvSpPr>
        <p:spPr>
          <a:xfrm>
            <a:off x="215380" y="953248"/>
            <a:ext cx="4762919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Det ligner meget sig selv, </a:t>
            </a:r>
            <a:r>
              <a:rPr lang="da-DK" err="1">
                <a:solidFill>
                  <a:schemeClr val="bg1"/>
                </a:solidFill>
              </a:rPr>
              <a:t>meen</a:t>
            </a:r>
            <a:endParaRPr lang="da-DK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da-DK" sz="1400" dirty="0" err="1">
                <a:solidFill>
                  <a:srgbClr val="9CDCFE"/>
                </a:solidFill>
                <a:latin typeface="Consolas"/>
              </a:rPr>
              <a:t>self</a:t>
            </a:r>
            <a:r>
              <a:rPr lang="da-DK" sz="1400" dirty="0" err="1">
                <a:solidFill>
                  <a:srgbClr val="CCCCCC"/>
                </a:solidFill>
                <a:latin typeface="Consolas"/>
              </a:rPr>
              <a:t>.create_subscription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da-DK" sz="1400" dirty="0" err="1">
                <a:solidFill>
                  <a:schemeClr val="accent4"/>
                </a:solidFill>
                <a:latin typeface="Consolas"/>
              </a:rPr>
              <a:t>temp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, </a:t>
            </a:r>
            <a:r>
              <a:rPr lang="da-DK" sz="14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da-DK" sz="1400" dirty="0" err="1">
                <a:solidFill>
                  <a:srgbClr val="CE9178"/>
                </a:solidFill>
                <a:latin typeface="Consolas"/>
              </a:rPr>
              <a:t>temperature</a:t>
            </a:r>
            <a:r>
              <a:rPr lang="da-DK" sz="14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, </a:t>
            </a:r>
            <a:r>
              <a:rPr lang="da-DK" sz="1400" dirty="0" err="1">
                <a:solidFill>
                  <a:srgbClr val="9CDCFE"/>
                </a:solidFill>
                <a:latin typeface="Consolas"/>
              </a:rPr>
              <a:t>self</a:t>
            </a:r>
            <a:r>
              <a:rPr lang="da-DK" sz="14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da-DK" sz="1400" dirty="0" err="1">
                <a:solidFill>
                  <a:srgbClr val="DCDCAA"/>
                </a:solidFill>
                <a:latin typeface="Consolas"/>
              </a:rPr>
              <a:t>callback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, </a:t>
            </a:r>
            <a:r>
              <a:rPr lang="da-DK" sz="14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da-DK" sz="1400" dirty="0">
                <a:solidFill>
                  <a:srgbClr val="CCCCCC"/>
                </a:solidFill>
                <a:latin typeface="Consolas"/>
              </a:rPr>
              <a:t>)</a:t>
            </a:r>
            <a:endParaRPr lang="da-DK" sz="1400" dirty="0">
              <a:solidFill>
                <a:srgbClr val="000000"/>
              </a:solidFill>
              <a:latin typeface="Consolas"/>
            </a:endParaRPr>
          </a:p>
          <a:p>
            <a:pPr marL="742950" lvl="1" indent="-285750">
              <a:buFont typeface="Arial,Sans-Serif"/>
              <a:buChar char="-"/>
            </a:pPr>
            <a:r>
              <a:rPr lang="da-DK" dirty="0" err="1">
                <a:solidFill>
                  <a:schemeClr val="bg1"/>
                </a:solidFill>
                <a:latin typeface="Arial"/>
                <a:cs typeface="Arial"/>
              </a:rPr>
              <a:t>Msg</a:t>
            </a:r>
            <a:r>
              <a:rPr lang="da-DK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da-DK" dirty="0" err="1">
                <a:solidFill>
                  <a:schemeClr val="bg1"/>
                </a:solidFill>
                <a:latin typeface="Arial"/>
                <a:cs typeface="Arial"/>
              </a:rPr>
              <a:t>defination</a:t>
            </a:r>
            <a:endParaRPr lang="da-DK">
              <a:solidFill>
                <a:schemeClr val="bg1"/>
              </a:solidFill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-"/>
            </a:pPr>
            <a:r>
              <a:rPr lang="da-DK" dirty="0" err="1">
                <a:solidFill>
                  <a:schemeClr val="bg1"/>
                </a:solidFill>
                <a:latin typeface="Arial"/>
                <a:cs typeface="Arial"/>
              </a:rPr>
              <a:t>Topic</a:t>
            </a:r>
            <a:r>
              <a:rPr lang="da-DK" dirty="0">
                <a:solidFill>
                  <a:schemeClr val="bg1"/>
                </a:solidFill>
                <a:latin typeface="Arial"/>
                <a:cs typeface="Arial"/>
              </a:rPr>
              <a:t> navn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-"/>
            </a:pPr>
            <a:r>
              <a:rPr lang="da-DK" dirty="0" err="1">
                <a:solidFill>
                  <a:schemeClr val="bg1"/>
                </a:solidFill>
                <a:latin typeface="Arial"/>
                <a:cs typeface="Arial"/>
              </a:rPr>
              <a:t>Function</a:t>
            </a:r>
            <a:r>
              <a:rPr lang="da-DK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da-DK" dirty="0" err="1">
                <a:solidFill>
                  <a:schemeClr val="bg1"/>
                </a:solidFill>
                <a:latin typeface="Arial"/>
                <a:cs typeface="Arial"/>
              </a:rPr>
              <a:t>callback</a:t>
            </a:r>
            <a:r>
              <a:rPr lang="da-DK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742950" lvl="1" indent="-285750">
              <a:buFont typeface="Arial,Sans-Serif"/>
              <a:buChar char="-"/>
            </a:pPr>
            <a:r>
              <a:rPr lang="da-DK" dirty="0" err="1">
                <a:solidFill>
                  <a:schemeClr val="bg1"/>
                </a:solidFill>
                <a:latin typeface="Arial"/>
                <a:cs typeface="Arial"/>
              </a:rPr>
              <a:t>Queuesize</a:t>
            </a:r>
            <a:endParaRPr lang="da-DK" dirty="0" err="1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Spørgsmål?</a:t>
            </a:r>
          </a:p>
        </p:txBody>
      </p:sp>
    </p:spTree>
    <p:extLst>
      <p:ext uri="{BB962C8B-B14F-4D97-AF65-F5344CB8AC3E}">
        <p14:creationId xmlns:p14="http://schemas.microsoft.com/office/powerpoint/2010/main" val="176718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28FE9-264D-F9C7-091C-7C4F4C84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14605"/>
            <a:ext cx="3517567" cy="562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 sz="5000" dirty="0"/>
              <a:t>Service</a:t>
            </a:r>
            <a:br>
              <a:rPr lang="da-DK" sz="5000" dirty="0"/>
            </a:br>
            <a:r>
              <a:rPr lang="da-DK" sz="2000" dirty="0"/>
              <a:t>Lidt tosset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3A0615-841B-1C88-1C62-67E484E2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da-DK" dirty="0"/>
              <a:t>Uformel </a:t>
            </a:r>
            <a:r>
              <a:rPr lang="da-DK" dirty="0" err="1"/>
              <a:t>defination</a:t>
            </a:r>
            <a:r>
              <a:rPr lang="da-DK" dirty="0"/>
              <a:t>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>
                <a:ea typeface="+mn-lt"/>
                <a:cs typeface="+mn-lt"/>
              </a:rPr>
              <a:t>Services fungerer meget lig </a:t>
            </a:r>
            <a:r>
              <a:rPr lang="da-DK" err="1">
                <a:ea typeface="+mn-lt"/>
                <a:cs typeface="+mn-lt"/>
              </a:rPr>
              <a:t>topic</a:t>
            </a:r>
            <a:endParaRPr lang="da-DK" err="1"/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>
                <a:ea typeface="+mn-lt"/>
                <a:cs typeface="+mn-lt"/>
              </a:rPr>
              <a:t>Videresende</a:t>
            </a:r>
            <a:r>
              <a:rPr lang="da-DK" dirty="0"/>
              <a:t> information</a:t>
            </a:r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dirty="0"/>
              <a:t>Message </a:t>
            </a:r>
            <a:r>
              <a:rPr lang="da-DK" dirty="0" err="1"/>
              <a:t>request</a:t>
            </a:r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dirty="0"/>
              <a:t>Message </a:t>
            </a:r>
            <a:r>
              <a:rPr lang="da-DK" err="1"/>
              <a:t>response</a:t>
            </a:r>
            <a:endParaRPr lang="da-DK"/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Gemmer ikke information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Få nogen til at gøre noget for dig</a:t>
            </a:r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dirty="0"/>
              <a:t>Givet denne information, beregn optimal rute til a til c gennem b</a:t>
            </a:r>
          </a:p>
          <a:p>
            <a:pPr marL="749300" lvl="3">
              <a:buFont typeface="Calibri" panose="020F0502020204030204" pitchFamily="34" charset="0"/>
              <a:buChar char="-"/>
            </a:pPr>
            <a:endParaRPr lang="da-DK" dirty="0"/>
          </a:p>
          <a:p>
            <a:pPr marL="566420" lvl="2">
              <a:buFont typeface="Wingdings" panose="020F0502020204030204" pitchFamily="34" charset="0"/>
              <a:buChar char="§"/>
            </a:pPr>
            <a:endParaRPr lang="da-DK" dirty="0"/>
          </a:p>
          <a:p>
            <a:pPr marL="566420" lvl="2">
              <a:buFont typeface="Wingdings" panose="020F0502020204030204" pitchFamily="34" charset="0"/>
              <a:buChar char="§"/>
            </a:pP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5F9C1A9-8A61-8396-A45D-18A0F603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89606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____________________________</a:t>
            </a:r>
          </a:p>
          <a:p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216CBFE-43ED-42AF-D99F-61D900C9C966}"/>
              </a:ext>
            </a:extLst>
          </p:cNvPr>
          <p:cNvSpPr/>
          <p:nvPr/>
        </p:nvSpPr>
        <p:spPr>
          <a:xfrm>
            <a:off x="1587499" y="2137834"/>
            <a:ext cx="1375833" cy="107244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Node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ECB4AA82-B23F-C765-64E1-06DBFF4749E3}"/>
              </a:ext>
            </a:extLst>
          </p:cNvPr>
          <p:cNvCxnSpPr>
            <a:cxnSpLocks/>
          </p:cNvCxnSpPr>
          <p:nvPr/>
        </p:nvCxnSpPr>
        <p:spPr>
          <a:xfrm>
            <a:off x="2400301" y="3310466"/>
            <a:ext cx="4233" cy="568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B1DBA4DC-4212-A3A2-ABA6-55F9B708E467}"/>
              </a:ext>
            </a:extLst>
          </p:cNvPr>
          <p:cNvCxnSpPr>
            <a:cxnSpLocks/>
          </p:cNvCxnSpPr>
          <p:nvPr/>
        </p:nvCxnSpPr>
        <p:spPr>
          <a:xfrm>
            <a:off x="2400301" y="4975577"/>
            <a:ext cx="4233" cy="568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16713891-FDBB-F5BD-FE7F-6AE011DDAA86}"/>
              </a:ext>
            </a:extLst>
          </p:cNvPr>
          <p:cNvCxnSpPr>
            <a:cxnSpLocks/>
          </p:cNvCxnSpPr>
          <p:nvPr/>
        </p:nvCxnSpPr>
        <p:spPr>
          <a:xfrm flipH="1" flipV="1">
            <a:off x="2235201" y="4972756"/>
            <a:ext cx="9878" cy="574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CDBEC6FC-D968-5859-DAB1-6E571D8B47EE}"/>
              </a:ext>
            </a:extLst>
          </p:cNvPr>
          <p:cNvCxnSpPr>
            <a:cxnSpLocks/>
          </p:cNvCxnSpPr>
          <p:nvPr/>
        </p:nvCxnSpPr>
        <p:spPr>
          <a:xfrm flipH="1" flipV="1">
            <a:off x="2235201" y="3307645"/>
            <a:ext cx="9878" cy="574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8D157421-2B7B-6591-146C-245561C8A6FE}"/>
              </a:ext>
            </a:extLst>
          </p:cNvPr>
          <p:cNvSpPr/>
          <p:nvPr/>
        </p:nvSpPr>
        <p:spPr>
          <a:xfrm>
            <a:off x="1587499" y="5644445"/>
            <a:ext cx="1375833" cy="107244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Node</a:t>
            </a:r>
          </a:p>
        </p:txBody>
      </p:sp>
      <p:sp>
        <p:nvSpPr>
          <p:cNvPr id="16" name="Taleboble: rektangel med afrundede hjørner 15">
            <a:extLst>
              <a:ext uri="{FF2B5EF4-FFF2-40B4-BE49-F238E27FC236}">
                <a16:creationId xmlns:a16="http://schemas.microsoft.com/office/drawing/2014/main" id="{F40BD2B5-130F-E882-B153-CD87627AC88F}"/>
              </a:ext>
            </a:extLst>
          </p:cNvPr>
          <p:cNvSpPr/>
          <p:nvPr/>
        </p:nvSpPr>
        <p:spPr>
          <a:xfrm>
            <a:off x="1554706" y="3982550"/>
            <a:ext cx="1446388" cy="78316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Service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A93D25A4-4902-1898-36A1-7A62673C942E}"/>
              </a:ext>
            </a:extLst>
          </p:cNvPr>
          <p:cNvSpPr txBox="1"/>
          <p:nvPr/>
        </p:nvSpPr>
        <p:spPr>
          <a:xfrm>
            <a:off x="2562747" y="3312668"/>
            <a:ext cx="12740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Message </a:t>
            </a:r>
            <a:r>
              <a:rPr lang="da-DK" dirty="0" err="1">
                <a:solidFill>
                  <a:schemeClr val="bg1"/>
                </a:solidFill>
              </a:rPr>
              <a:t>request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85F8518-F31C-2E17-E9C4-15086BDC9603}"/>
              </a:ext>
            </a:extLst>
          </p:cNvPr>
          <p:cNvSpPr txBox="1"/>
          <p:nvPr/>
        </p:nvSpPr>
        <p:spPr>
          <a:xfrm>
            <a:off x="862358" y="3305612"/>
            <a:ext cx="2099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Message </a:t>
            </a:r>
            <a:r>
              <a:rPr lang="da-DK" dirty="0" err="1">
                <a:solidFill>
                  <a:schemeClr val="bg1"/>
                </a:solidFill>
              </a:rPr>
              <a:t>response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8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1B32F3-9DA8-653D-47CF-B24303FF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ROS2 </a:t>
            </a:r>
            <a:r>
              <a:rPr lang="en-US" sz="5000" dirty="0" err="1">
                <a:solidFill>
                  <a:srgbClr val="FFFFFF"/>
                </a:solidFill>
              </a:rPr>
              <a:t>struktur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 descr="Et billede, der indeholder træ, skærmbillede, kunst&#10;&#10;Beskrivelsen er genereret automatisk">
            <a:extLst>
              <a:ext uri="{FF2B5EF4-FFF2-40B4-BE49-F238E27FC236}">
                <a16:creationId xmlns:a16="http://schemas.microsoft.com/office/drawing/2014/main" id="{879D95A6-94C8-2D1D-9828-6C62EAC4D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87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D1718CDB-F03C-5848-22E7-E1715EB1D5E3}"/>
              </a:ext>
            </a:extLst>
          </p:cNvPr>
          <p:cNvSpPr txBox="1">
            <a:spLocks/>
          </p:cNvSpPr>
          <p:nvPr/>
        </p:nvSpPr>
        <p:spPr>
          <a:xfrm>
            <a:off x="559602" y="3819314"/>
            <a:ext cx="3652191" cy="13122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Bunden </a:t>
            </a:r>
            <a:r>
              <a:rPr lang="en-US" sz="2000" dirty="0" err="1">
                <a:solidFill>
                  <a:srgbClr val="FFFFFF"/>
                </a:solidFill>
              </a:rPr>
              <a:t>af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træet</a:t>
            </a:r>
            <a:endParaRPr lang="da-DK" dirty="0" err="1"/>
          </a:p>
          <a:p>
            <a:endParaRPr lang="en-US" sz="2000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604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28FE9-264D-F9C7-091C-7C4F4C84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14605"/>
            <a:ext cx="3517567" cy="562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 sz="5000" dirty="0"/>
              <a:t>Workspace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3A0615-841B-1C88-1C62-67E484E2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6027121" cy="52947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da-DK" dirty="0"/>
              <a:t>Uformel </a:t>
            </a:r>
            <a:r>
              <a:rPr lang="da-DK" dirty="0" err="1"/>
              <a:t>defination</a:t>
            </a:r>
            <a:r>
              <a:rPr lang="da-DK" dirty="0"/>
              <a:t>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>
                <a:ea typeface="+mn-lt"/>
                <a:cs typeface="+mn-lt"/>
              </a:rPr>
              <a:t>Workspace er der hvor tingene sker. Det er dit "skrivebord"</a:t>
            </a:r>
            <a:endParaRPr lang="da-DK" dirty="0" err="1"/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Her finder i </a:t>
            </a:r>
            <a:r>
              <a:rPr lang="da-DK" dirty="0" err="1"/>
              <a:t>packages</a:t>
            </a:r>
            <a:r>
              <a:rPr lang="da-DK" dirty="0"/>
              <a:t> vi laver, eller andre har lavet.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Ja, så er der ikke så meget mere i det.</a:t>
            </a:r>
          </a:p>
          <a:p>
            <a:pPr marL="200660" lvl="1" indent="0">
              <a:buNone/>
            </a:pPr>
            <a:endParaRPr lang="da-DK" dirty="0"/>
          </a:p>
          <a:p>
            <a:pPr marL="200660" lvl="1" indent="0">
              <a:buNone/>
            </a:pPr>
            <a:r>
              <a:rPr lang="da-DK" dirty="0" err="1">
                <a:latin typeface="Univers"/>
                <a:cs typeface="Arial"/>
              </a:rPr>
              <a:t>Meeen</a:t>
            </a:r>
            <a:r>
              <a:rPr lang="da-DK" dirty="0">
                <a:latin typeface="Univers"/>
                <a:cs typeface="Arial"/>
              </a:rPr>
              <a:t>!</a:t>
            </a:r>
          </a:p>
          <a:p>
            <a:pPr marL="383540" lvl="1" indent="-91440">
              <a:buFont typeface="Courier New"/>
              <a:buChar char="o"/>
            </a:pPr>
            <a:r>
              <a:rPr lang="da-DK" dirty="0">
                <a:solidFill>
                  <a:srgbClr val="404040"/>
                </a:solidFill>
                <a:latin typeface="Arial"/>
                <a:cs typeface="Arial"/>
              </a:rPr>
              <a:t> For at vores ROS2 </a:t>
            </a:r>
            <a:r>
              <a:rPr lang="da-DK" dirty="0" err="1">
                <a:solidFill>
                  <a:srgbClr val="404040"/>
                </a:solidFill>
                <a:latin typeface="Arial"/>
                <a:cs typeface="Arial"/>
              </a:rPr>
              <a:t>workspace</a:t>
            </a:r>
            <a:r>
              <a:rPr lang="da-DK" dirty="0">
                <a:solidFill>
                  <a:srgbClr val="404040"/>
                </a:solidFill>
                <a:latin typeface="Arial"/>
                <a:cs typeface="Arial"/>
              </a:rPr>
              <a:t> fungerer har vi brug at bygge det – Specifikt vores </a:t>
            </a:r>
            <a:r>
              <a:rPr lang="da-DK" dirty="0" err="1">
                <a:solidFill>
                  <a:srgbClr val="404040"/>
                </a:solidFill>
                <a:latin typeface="Arial"/>
                <a:cs typeface="Arial"/>
              </a:rPr>
              <a:t>packages</a:t>
            </a:r>
            <a:r>
              <a:rPr lang="da-DK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</a:p>
          <a:p>
            <a:pPr marL="566420" lvl="2" indent="-91440">
              <a:buFont typeface="Wingdings"/>
              <a:buChar char="§"/>
            </a:pPr>
            <a:r>
              <a:rPr lang="da-DK" dirty="0">
                <a:latin typeface="Arial"/>
                <a:cs typeface="Arial"/>
              </a:rPr>
              <a:t>Vi benytter her </a:t>
            </a:r>
            <a:r>
              <a:rPr lang="da-DK" dirty="0" err="1">
                <a:latin typeface="Arial"/>
                <a:cs typeface="Arial"/>
              </a:rPr>
              <a:t>colcon</a:t>
            </a:r>
            <a:r>
              <a:rPr lang="da-DK" dirty="0">
                <a:latin typeface="Arial"/>
                <a:cs typeface="Arial"/>
              </a:rPr>
              <a:t>.</a:t>
            </a:r>
          </a:p>
          <a:p>
            <a:pPr marL="566420" lvl="2" indent="-91440">
              <a:buFont typeface="Wingdings"/>
              <a:buChar char="§"/>
            </a:pPr>
            <a:r>
              <a:rPr lang="da-DK" dirty="0">
                <a:latin typeface="Arial"/>
                <a:cs typeface="Arial"/>
              </a:rPr>
              <a:t>Dette kompilere vores noder, løser afhængigheder som biblioteker og gør ROS2 kommunikation muligt.</a:t>
            </a:r>
          </a:p>
          <a:p>
            <a:pPr marL="383540" lvl="1" indent="-285750">
              <a:buClr>
                <a:srgbClr val="1CADE4"/>
              </a:buClr>
              <a:buSzPct val="100000"/>
              <a:buFont typeface="Courier New,monospace"/>
              <a:buChar char="o"/>
            </a:pPr>
            <a:endParaRPr lang="da-DK" dirty="0">
              <a:latin typeface="Arial"/>
              <a:cs typeface="Arial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5F9C1A9-8A61-8396-A45D-18A0F603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89606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____________________________</a:t>
            </a:r>
          </a:p>
          <a:p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85C2D030-BC74-5EF8-65B3-01F74872B755}"/>
              </a:ext>
            </a:extLst>
          </p:cNvPr>
          <p:cNvSpPr txBox="1"/>
          <p:nvPr/>
        </p:nvSpPr>
        <p:spPr>
          <a:xfrm>
            <a:off x="646289" y="2156178"/>
            <a:ext cx="2743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Struktur:</a:t>
            </a:r>
          </a:p>
          <a:p>
            <a:endParaRPr lang="en-US" sz="2000" dirty="0">
              <a:solidFill>
                <a:srgbClr val="FFFFFF"/>
              </a:solidFill>
              <a:latin typeface="Univers Condensed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 workspace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     |_package 1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     |_package 2</a:t>
            </a:r>
          </a:p>
        </p:txBody>
      </p:sp>
    </p:spTree>
    <p:extLst>
      <p:ext uri="{BB962C8B-B14F-4D97-AF65-F5344CB8AC3E}">
        <p14:creationId xmlns:p14="http://schemas.microsoft.com/office/powerpoint/2010/main" val="4673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28FE9-264D-F9C7-091C-7C4F4C84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14605"/>
            <a:ext cx="3517567" cy="562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 sz="5000" dirty="0"/>
              <a:t>Packages</a:t>
            </a:r>
            <a:br>
              <a:rPr lang="da-DK" sz="1600" dirty="0"/>
            </a:br>
            <a:r>
              <a:rPr lang="da-DK" sz="1600" dirty="0"/>
              <a:t>og </a:t>
            </a:r>
            <a:r>
              <a:rPr lang="da-DK" sz="1600" err="1"/>
              <a:t>stack</a:t>
            </a:r>
            <a:endParaRPr lang="da-DK" sz="16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3A0615-841B-1C88-1C62-67E484E2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Char char="-"/>
            </a:pPr>
            <a:r>
              <a:rPr lang="da-DK" dirty="0"/>
              <a:t>Uformel </a:t>
            </a:r>
            <a:r>
              <a:rPr lang="da-DK" dirty="0" err="1"/>
              <a:t>defination</a:t>
            </a:r>
            <a:r>
              <a:rPr lang="da-DK" dirty="0"/>
              <a:t>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>
                <a:ea typeface="+mn-lt"/>
                <a:cs typeface="+mn-lt"/>
              </a:rPr>
              <a:t>En </a:t>
            </a:r>
            <a:r>
              <a:rPr lang="da-DK" err="1">
                <a:ea typeface="+mn-lt"/>
                <a:cs typeface="+mn-lt"/>
              </a:rPr>
              <a:t>packages</a:t>
            </a:r>
            <a:r>
              <a:rPr lang="da-DK" dirty="0">
                <a:ea typeface="+mn-lt"/>
                <a:cs typeface="+mn-lt"/>
              </a:rPr>
              <a:t> er en samling af noder, </a:t>
            </a:r>
            <a:r>
              <a:rPr lang="da-DK" err="1">
                <a:ea typeface="+mn-lt"/>
                <a:cs typeface="+mn-lt"/>
              </a:rPr>
              <a:t>launch</a:t>
            </a:r>
            <a:r>
              <a:rPr lang="da-DK" dirty="0">
                <a:ea typeface="+mn-lt"/>
                <a:cs typeface="+mn-lt"/>
              </a:rPr>
              <a:t> files, message- og servicedefinition m.m.</a:t>
            </a:r>
            <a:endParaRPr lang="da-DK" dirty="0"/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Det er altså alt nødvendigt for at køre en eller flere noder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 err="1"/>
              <a:t>Src</a:t>
            </a:r>
            <a:r>
              <a:rPr lang="da-DK" dirty="0"/>
              <a:t>: </a:t>
            </a:r>
            <a:r>
              <a:rPr lang="da-DK" dirty="0">
                <a:cs typeface="Arial"/>
              </a:rPr>
              <a:t>Indeholder i dette tilfælde c++ filer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>
                <a:cs typeface="Arial"/>
              </a:rPr>
              <a:t>Scripts: Indeholder </a:t>
            </a:r>
            <a:r>
              <a:rPr lang="da-DK" dirty="0" err="1">
                <a:cs typeface="Arial"/>
              </a:rPr>
              <a:t>python</a:t>
            </a:r>
            <a:r>
              <a:rPr lang="da-DK" dirty="0">
                <a:cs typeface="Arial"/>
              </a:rPr>
              <a:t> filer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 err="1">
                <a:cs typeface="Arial"/>
              </a:rPr>
              <a:t>Msg</a:t>
            </a:r>
            <a:r>
              <a:rPr lang="da-DK" dirty="0">
                <a:cs typeface="Arial"/>
              </a:rPr>
              <a:t>: .</a:t>
            </a:r>
            <a:r>
              <a:rPr lang="da-DK" dirty="0" err="1">
                <a:cs typeface="Arial"/>
              </a:rPr>
              <a:t>msg</a:t>
            </a:r>
            <a:r>
              <a:rPr lang="da-DK" dirty="0">
                <a:cs typeface="Arial"/>
              </a:rPr>
              <a:t> filer med message </a:t>
            </a:r>
            <a:r>
              <a:rPr lang="da-DK" dirty="0" err="1">
                <a:cs typeface="Arial"/>
              </a:rPr>
              <a:t>definationer</a:t>
            </a:r>
            <a:endParaRPr lang="da-DK">
              <a:cs typeface="Arial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 err="1">
                <a:cs typeface="Arial"/>
              </a:rPr>
              <a:t>Srv</a:t>
            </a:r>
            <a:r>
              <a:rPr lang="da-DK" dirty="0">
                <a:cs typeface="Arial"/>
              </a:rPr>
              <a:t>: .</a:t>
            </a:r>
            <a:r>
              <a:rPr lang="da-DK" dirty="0" err="1">
                <a:cs typeface="Arial"/>
              </a:rPr>
              <a:t>msg</a:t>
            </a:r>
            <a:r>
              <a:rPr lang="da-DK" dirty="0">
                <a:cs typeface="Arial"/>
              </a:rPr>
              <a:t> filer med service </a:t>
            </a:r>
            <a:r>
              <a:rPr lang="da-DK" dirty="0" err="1">
                <a:cs typeface="Arial"/>
              </a:rPr>
              <a:t>definationer</a:t>
            </a:r>
            <a:endParaRPr lang="da-DK" dirty="0">
              <a:cs typeface="Arial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>
                <a:cs typeface="Arial"/>
              </a:rPr>
              <a:t>&lt;</a:t>
            </a:r>
            <a:r>
              <a:rPr lang="da-DK" dirty="0" err="1">
                <a:cs typeface="Arial"/>
              </a:rPr>
              <a:t>package</a:t>
            </a:r>
            <a:r>
              <a:rPr lang="da-DK" dirty="0">
                <a:cs typeface="Arial"/>
              </a:rPr>
              <a:t> navn&gt;: </a:t>
            </a:r>
            <a:r>
              <a:rPr lang="da-DK" dirty="0" err="1">
                <a:cs typeface="Arial"/>
              </a:rPr>
              <a:t>python</a:t>
            </a:r>
            <a:r>
              <a:rPr lang="da-DK" dirty="0">
                <a:cs typeface="Arial"/>
              </a:rPr>
              <a:t> </a:t>
            </a:r>
            <a:r>
              <a:rPr lang="da-DK" dirty="0" err="1">
                <a:cs typeface="Arial"/>
              </a:rPr>
              <a:t>library</a:t>
            </a:r>
            <a:r>
              <a:rPr lang="da-DK" dirty="0">
                <a:cs typeface="Arial"/>
              </a:rPr>
              <a:t> </a:t>
            </a:r>
            <a:r>
              <a:rPr lang="da-DK" dirty="0" err="1">
                <a:cs typeface="Arial"/>
              </a:rPr>
              <a:t>init</a:t>
            </a:r>
            <a:r>
              <a:rPr lang="da-DK" dirty="0">
                <a:cs typeface="Arial"/>
              </a:rPr>
              <a:t> fil.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>
                <a:ea typeface="+mn-lt"/>
                <a:cs typeface="+mn-lt"/>
              </a:rPr>
              <a:t>&lt;</a:t>
            </a:r>
            <a:r>
              <a:rPr lang="da-DK" dirty="0" err="1">
                <a:ea typeface="+mn-lt"/>
                <a:cs typeface="+mn-lt"/>
              </a:rPr>
              <a:t>package</a:t>
            </a:r>
            <a:r>
              <a:rPr lang="da-DK" dirty="0">
                <a:ea typeface="+mn-lt"/>
                <a:cs typeface="+mn-lt"/>
              </a:rPr>
              <a:t> navn/</a:t>
            </a:r>
            <a:r>
              <a:rPr lang="da-DK" dirty="0" err="1">
                <a:ea typeface="+mn-lt"/>
                <a:cs typeface="+mn-lt"/>
              </a:rPr>
              <a:t>include</a:t>
            </a:r>
            <a:r>
              <a:rPr lang="da-DK" dirty="0">
                <a:ea typeface="+mn-lt"/>
                <a:cs typeface="+mn-lt"/>
              </a:rPr>
              <a:t>&gt;: </a:t>
            </a:r>
            <a:r>
              <a:rPr lang="da-DK" dirty="0" err="1">
                <a:ea typeface="+mn-lt"/>
                <a:cs typeface="+mn-lt"/>
              </a:rPr>
              <a:t>cpp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library</a:t>
            </a:r>
            <a:r>
              <a:rPr lang="da-DK" dirty="0">
                <a:ea typeface="+mn-lt"/>
                <a:cs typeface="+mn-lt"/>
              </a:rPr>
              <a:t> filer.</a:t>
            </a:r>
            <a:endParaRPr lang="da-DK" dirty="0">
              <a:latin typeface="Univers"/>
              <a:cs typeface="Arial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>
                <a:latin typeface="Univers"/>
                <a:cs typeface="Arial"/>
              </a:rPr>
              <a:t>CMakeLists.txt: Nok den vigtigste fil.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>
                <a:latin typeface="Univers"/>
                <a:cs typeface="Arial"/>
              </a:rPr>
              <a:t>Indeholder bygningsinformation til </a:t>
            </a:r>
            <a:r>
              <a:rPr lang="da-DK" dirty="0" err="1">
                <a:latin typeface="Univers"/>
                <a:cs typeface="Arial"/>
              </a:rPr>
              <a:t>colcon</a:t>
            </a:r>
            <a:r>
              <a:rPr lang="da-DK" dirty="0">
                <a:latin typeface="Univers"/>
                <a:cs typeface="Arial"/>
              </a:rPr>
              <a:t>.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>
                <a:latin typeface="Univers"/>
                <a:cs typeface="Arial"/>
              </a:rPr>
              <a:t>Hvad skal den bygge, hvilke </a:t>
            </a:r>
            <a:r>
              <a:rPr lang="da-DK" dirty="0" err="1">
                <a:latin typeface="Univers"/>
                <a:cs typeface="Arial"/>
              </a:rPr>
              <a:t>bibliotekker</a:t>
            </a:r>
            <a:r>
              <a:rPr lang="da-DK" dirty="0">
                <a:latin typeface="Univers"/>
                <a:cs typeface="Arial"/>
              </a:rPr>
              <a:t> skal der bruges og med hvilke indstillinger?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>
                <a:latin typeface="Univers"/>
                <a:cs typeface="Arial"/>
              </a:rPr>
              <a:t>Package.xml: Indeholder bibliotek </a:t>
            </a:r>
            <a:r>
              <a:rPr lang="da-DK" err="1">
                <a:latin typeface="Univers"/>
                <a:cs typeface="Arial"/>
              </a:rPr>
              <a:t>definationer</a:t>
            </a:r>
            <a:r>
              <a:rPr lang="da-DK" dirty="0">
                <a:latin typeface="Univers"/>
                <a:cs typeface="Arial"/>
              </a:rPr>
              <a:t> 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endParaRPr lang="da-DK" dirty="0">
              <a:latin typeface="Univers"/>
              <a:cs typeface="Arial"/>
            </a:endParaRPr>
          </a:p>
          <a:p>
            <a:pPr>
              <a:buClr>
                <a:srgbClr val="1CADE4"/>
              </a:buClr>
              <a:buFont typeface="Calibri" panose="020F0502020204030204" pitchFamily="34" charset="0"/>
              <a:buChar char="-"/>
            </a:pPr>
            <a:r>
              <a:rPr lang="da-DK" dirty="0" err="1">
                <a:latin typeface="Univers"/>
                <a:cs typeface="Arial"/>
              </a:rPr>
              <a:t>Stack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>
                <a:latin typeface="Univers"/>
                <a:cs typeface="Arial"/>
              </a:rPr>
              <a:t>En samling af </a:t>
            </a:r>
            <a:r>
              <a:rPr lang="da-DK" dirty="0" err="1">
                <a:latin typeface="Univers"/>
                <a:cs typeface="Arial"/>
              </a:rPr>
              <a:t>packages</a:t>
            </a:r>
            <a:r>
              <a:rPr lang="da-DK" dirty="0">
                <a:latin typeface="Univers"/>
                <a:cs typeface="Arial"/>
              </a:rPr>
              <a:t> – ofte der har relation til hinanden</a:t>
            </a:r>
          </a:p>
          <a:p>
            <a:pPr marL="200660" lvl="1" indent="0">
              <a:buNone/>
            </a:pPr>
            <a:endParaRPr lang="da-DK" dirty="0">
              <a:latin typeface="Univers"/>
              <a:cs typeface="Arial"/>
            </a:endParaRPr>
          </a:p>
          <a:p>
            <a:pPr marL="200660" lvl="1" indent="0">
              <a:buNone/>
            </a:pPr>
            <a:endParaRPr lang="da-DK" dirty="0">
              <a:latin typeface="Univers"/>
              <a:cs typeface="Arial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endParaRPr lang="da-DK" dirty="0">
              <a:latin typeface="Univers"/>
              <a:cs typeface="Arial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5F9C1A9-8A61-8396-A45D-18A0F603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89606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____________________________</a:t>
            </a:r>
          </a:p>
          <a:p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85C2D030-BC74-5EF8-65B3-01F74872B755}"/>
              </a:ext>
            </a:extLst>
          </p:cNvPr>
          <p:cNvSpPr txBox="1"/>
          <p:nvPr/>
        </p:nvSpPr>
        <p:spPr>
          <a:xfrm>
            <a:off x="646289" y="2156178"/>
            <a:ext cx="316653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Struktur (dual language):</a:t>
            </a:r>
          </a:p>
          <a:p>
            <a:endParaRPr lang="en-US" sz="2000" dirty="0">
              <a:solidFill>
                <a:srgbClr val="FFFFFF"/>
              </a:solidFill>
              <a:latin typeface="Univers Condensed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 workspace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     |_package 1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     |_package 2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</a:t>
            </a:r>
            <a:r>
              <a:rPr lang="en-US" sz="2000" dirty="0" err="1">
                <a:solidFill>
                  <a:srgbClr val="FFFFFF"/>
                </a:solidFill>
                <a:latin typeface="Univers Condensed"/>
                <a:cs typeface="Arial"/>
              </a:rPr>
              <a:t>src</a:t>
            </a:r>
            <a:endParaRPr lang="en-US" sz="2000" dirty="0">
              <a:solidFill>
                <a:srgbClr val="FFFFFF"/>
              </a:solidFill>
              <a:latin typeface="Univers Condensed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|_scripts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|_msg</a:t>
            </a:r>
            <a:endParaRPr lang="en-US" dirty="0">
              <a:solidFill>
                <a:srgbClr val="000000"/>
              </a:solidFill>
              <a:latin typeface="Univers" panose="020F0502020204030204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</a:t>
            </a:r>
            <a:r>
              <a:rPr lang="en-US" sz="2000" dirty="0" err="1">
                <a:solidFill>
                  <a:srgbClr val="FFFFFF"/>
                </a:solidFill>
                <a:latin typeface="Univers Condensed"/>
                <a:cs typeface="Arial"/>
              </a:rPr>
              <a:t>srv</a:t>
            </a:r>
            <a:endParaRPr lang="en-US" dirty="0" err="1">
              <a:solidFill>
                <a:srgbClr val="000000"/>
              </a:solidFill>
              <a:latin typeface="Univers" panose="020F0502020204030204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|_package 2</a:t>
            </a:r>
            <a:endParaRPr lang="en-US" dirty="0">
              <a:solidFill>
                <a:srgbClr val="000000"/>
              </a:solidFill>
              <a:latin typeface="Univers" panose="020F0502020204030204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|_package 2/include</a:t>
            </a:r>
            <a:endParaRPr lang="en-US" dirty="0">
              <a:solidFill>
                <a:srgbClr val="000000"/>
              </a:solidFill>
              <a:latin typeface="Univers" panose="020F0502020204030204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|_CMakeLists.txt</a:t>
            </a:r>
            <a:endParaRPr lang="en-US" dirty="0">
              <a:solidFill>
                <a:srgbClr val="000000"/>
              </a:solidFill>
              <a:latin typeface="Univers" panose="020F0502020204030204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|_package.xml  </a:t>
            </a:r>
            <a:endParaRPr lang="en-US" dirty="0"/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  </a:t>
            </a:r>
          </a:p>
        </p:txBody>
      </p:sp>
    </p:spTree>
    <p:extLst>
      <p:ext uri="{BB962C8B-B14F-4D97-AF65-F5344CB8AC3E}">
        <p14:creationId xmlns:p14="http://schemas.microsoft.com/office/powerpoint/2010/main" val="403126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28FE9-264D-F9C7-091C-7C4F4C84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14605"/>
            <a:ext cx="3517567" cy="562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 sz="5000" dirty="0" err="1">
                <a:ea typeface="+mj-lt"/>
                <a:cs typeface="+mj-lt"/>
              </a:rPr>
              <a:t>Launch</a:t>
            </a:r>
            <a:r>
              <a:rPr lang="da-DK" sz="5000" dirty="0">
                <a:ea typeface="+mj-lt"/>
                <a:cs typeface="+mj-lt"/>
              </a:rPr>
              <a:t> </a:t>
            </a:r>
            <a:r>
              <a:rPr lang="da-DK" sz="5000" dirty="0"/>
              <a:t>files</a:t>
            </a:r>
            <a:endParaRPr lang="da-DK" sz="16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3A0615-841B-1C88-1C62-67E484E2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da-DK" dirty="0"/>
              <a:t>Uformel </a:t>
            </a:r>
            <a:r>
              <a:rPr lang="da-DK" dirty="0" err="1"/>
              <a:t>defination</a:t>
            </a:r>
            <a:r>
              <a:rPr lang="da-DK" dirty="0"/>
              <a:t>: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>
                <a:latin typeface="Univers"/>
                <a:cs typeface="Arial"/>
              </a:rPr>
              <a:t>En fil der bruges til at starte flere noder og bruge </a:t>
            </a:r>
            <a:r>
              <a:rPr lang="da-DK" dirty="0" err="1">
                <a:latin typeface="Univers"/>
                <a:cs typeface="Arial"/>
              </a:rPr>
              <a:t>commands</a:t>
            </a:r>
            <a:r>
              <a:rPr lang="da-DK" dirty="0">
                <a:latin typeface="Univers"/>
                <a:cs typeface="Arial"/>
              </a:rPr>
              <a:t>.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>
                <a:latin typeface="Univers"/>
                <a:cs typeface="Arial"/>
              </a:rPr>
              <a:t>Disse findes i </a:t>
            </a:r>
            <a:r>
              <a:rPr lang="da-DK" dirty="0" err="1">
                <a:latin typeface="Univers"/>
                <a:cs typeface="Arial"/>
              </a:rPr>
              <a:t>launch</a:t>
            </a:r>
            <a:r>
              <a:rPr lang="da-DK" dirty="0">
                <a:latin typeface="Univers"/>
                <a:cs typeface="Arial"/>
              </a:rPr>
              <a:t> mappen. Her er der ofte en </a:t>
            </a:r>
            <a:r>
              <a:rPr lang="da-DK" dirty="0" err="1">
                <a:latin typeface="Univers"/>
                <a:cs typeface="Arial"/>
              </a:rPr>
              <a:t>samlig</a:t>
            </a:r>
            <a:r>
              <a:rPr lang="da-DK" dirty="0">
                <a:latin typeface="Univers"/>
                <a:cs typeface="Arial"/>
              </a:rPr>
              <a:t> af flere forskellige </a:t>
            </a:r>
            <a:r>
              <a:rPr lang="da-DK" dirty="0" err="1">
                <a:latin typeface="Univers"/>
                <a:cs typeface="Arial"/>
              </a:rPr>
              <a:t>launch</a:t>
            </a:r>
            <a:r>
              <a:rPr lang="da-DK" dirty="0">
                <a:latin typeface="Univers"/>
                <a:cs typeface="Arial"/>
              </a:rPr>
              <a:t> files.</a:t>
            </a:r>
          </a:p>
          <a:p>
            <a:pPr marL="566420" lvl="2">
              <a:buFont typeface="Wingdings" panose="020F0502020204030204" pitchFamily="34" charset="0"/>
              <a:buChar char="§"/>
            </a:pPr>
            <a:endParaRPr lang="da-DK" dirty="0">
              <a:latin typeface="Univers"/>
              <a:cs typeface="Arial"/>
            </a:endParaRPr>
          </a:p>
          <a:p>
            <a:pPr marL="200660" lvl="1" indent="0">
              <a:buNone/>
            </a:pPr>
            <a:endParaRPr lang="da-DK" dirty="0">
              <a:latin typeface="Univers"/>
              <a:cs typeface="Arial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endParaRPr lang="da-DK" dirty="0">
              <a:latin typeface="Univers"/>
              <a:cs typeface="Arial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5F9C1A9-8A61-8396-A45D-18A0F603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89606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____________________________</a:t>
            </a:r>
          </a:p>
          <a:p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85C2D030-BC74-5EF8-65B3-01F74872B755}"/>
              </a:ext>
            </a:extLst>
          </p:cNvPr>
          <p:cNvSpPr txBox="1"/>
          <p:nvPr/>
        </p:nvSpPr>
        <p:spPr>
          <a:xfrm>
            <a:off x="646289" y="2156178"/>
            <a:ext cx="316653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Struktur (dual language):</a:t>
            </a:r>
          </a:p>
          <a:p>
            <a:endParaRPr lang="en-US" sz="2000" dirty="0">
              <a:solidFill>
                <a:srgbClr val="FFFFFF"/>
              </a:solidFill>
              <a:latin typeface="Univers Condensed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 workspace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     |_package 1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     |_package 2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</a:t>
            </a:r>
            <a:r>
              <a:rPr lang="en-US" sz="2000" dirty="0" err="1">
                <a:solidFill>
                  <a:srgbClr val="FFFFFF"/>
                </a:solidFill>
                <a:latin typeface="Univers Condensed"/>
                <a:cs typeface="Arial"/>
              </a:rPr>
              <a:t>src</a:t>
            </a:r>
            <a:endParaRPr lang="en-US" sz="2000" dirty="0">
              <a:solidFill>
                <a:srgbClr val="FFFFFF"/>
              </a:solidFill>
              <a:latin typeface="Univers Condensed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|_scripts</a:t>
            </a: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|_msg</a:t>
            </a:r>
            <a:endParaRPr lang="en-US" dirty="0">
              <a:solidFill>
                <a:srgbClr val="000000"/>
              </a:solidFill>
              <a:latin typeface="Univers" panose="020F0502020204030204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|_</a:t>
            </a:r>
            <a:r>
              <a:rPr lang="en-US" sz="2000" dirty="0" err="1">
                <a:solidFill>
                  <a:srgbClr val="FFFFFF"/>
                </a:solidFill>
                <a:latin typeface="Univers Condensed"/>
                <a:cs typeface="Arial"/>
              </a:rPr>
              <a:t>srv</a:t>
            </a:r>
            <a:endParaRPr lang="en-US" dirty="0" err="1">
              <a:solidFill>
                <a:srgbClr val="000000"/>
              </a:solidFill>
              <a:latin typeface="Univers" panose="020F0502020204030204"/>
              <a:cs typeface="Arial"/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    |_launch</a:t>
            </a:r>
            <a:endParaRPr lang="en-US" dirty="0" err="1"/>
          </a:p>
          <a:p>
            <a:r>
              <a:rPr lang="en-US" sz="2000" dirty="0">
                <a:solidFill>
                  <a:srgbClr val="FFFFFF"/>
                </a:solidFill>
                <a:latin typeface="Univers Condensed"/>
                <a:cs typeface="Arial"/>
              </a:rPr>
              <a:t>     |...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53D456A3-E18E-0D33-442F-D7C160767CE4}"/>
              </a:ext>
            </a:extLst>
          </p:cNvPr>
          <p:cNvSpPr txBox="1"/>
          <p:nvPr/>
        </p:nvSpPr>
        <p:spPr>
          <a:xfrm>
            <a:off x="5458178" y="2551289"/>
            <a:ext cx="7590366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from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launch </a:t>
            </a:r>
            <a:r>
              <a:rPr lang="en-US" sz="1000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CCCCCC"/>
                </a:solidFill>
                <a:latin typeface="Consolas"/>
              </a:rPr>
              <a:t>LaunchDescription</a:t>
            </a:r>
            <a:endParaRPr lang="en-US" sz="1000" dirty="0">
              <a:solidFill>
                <a:srgbClr val="CCCCCC"/>
              </a:solidFill>
              <a:latin typeface="Consolas"/>
            </a:endParaRPr>
          </a:p>
          <a:p>
            <a:r>
              <a:rPr lang="en-US" sz="1000" dirty="0">
                <a:solidFill>
                  <a:srgbClr val="C586C0"/>
                </a:solidFill>
                <a:latin typeface="Consolas"/>
              </a:rPr>
              <a:t>from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CCCCCC"/>
                </a:solidFill>
                <a:latin typeface="Consolas"/>
              </a:rPr>
              <a:t>launch_ros.actions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Node</a:t>
            </a:r>
          </a:p>
          <a:p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569CD6"/>
                </a:solidFill>
                <a:latin typeface="Consolas"/>
              </a:rPr>
              <a:t>def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DCDCAA"/>
                </a:solidFill>
                <a:latin typeface="Consolas"/>
              </a:rPr>
              <a:t>generate_launch_description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():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000" dirty="0">
                <a:solidFill>
                  <a:srgbClr val="6A9955"/>
                </a:solidFill>
                <a:latin typeface="Consolas"/>
              </a:rPr>
              <a:t># Create a </a:t>
            </a:r>
            <a:r>
              <a:rPr lang="en-US" sz="1000" err="1">
                <a:solidFill>
                  <a:srgbClr val="6A9955"/>
                </a:solidFill>
                <a:latin typeface="Consolas"/>
              </a:rPr>
              <a:t>LaunchDescription</a:t>
            </a:r>
            <a:r>
              <a:rPr lang="en-US" sz="1000" dirty="0">
                <a:solidFill>
                  <a:srgbClr val="6A9955"/>
                </a:solidFill>
                <a:latin typeface="Consolas"/>
              </a:rPr>
              <a:t> instance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000" err="1">
                <a:solidFill>
                  <a:srgbClr val="9CDCFE"/>
                </a:solidFill>
                <a:latin typeface="Consolas"/>
              </a:rPr>
              <a:t>ld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CCCCCC"/>
                </a:solidFill>
                <a:latin typeface="Consolas"/>
              </a:rPr>
              <a:t>LaunchDescription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()</a:t>
            </a:r>
          </a:p>
          <a:p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000" dirty="0">
                <a:solidFill>
                  <a:srgbClr val="6A9955"/>
                </a:solidFill>
                <a:latin typeface="Consolas"/>
              </a:rPr>
              <a:t># Define parameters for the node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000" err="1">
                <a:solidFill>
                  <a:srgbClr val="9CDCFE"/>
                </a:solidFill>
                <a:latin typeface="Consolas"/>
              </a:rPr>
              <a:t>node_params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000" err="1">
                <a:solidFill>
                  <a:srgbClr val="CE9178"/>
                </a:solidFill>
                <a:latin typeface="Consolas"/>
              </a:rPr>
              <a:t>param_name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000" err="1">
                <a:solidFill>
                  <a:srgbClr val="CE9178"/>
                </a:solidFill>
                <a:latin typeface="Consolas"/>
              </a:rPr>
              <a:t>param_value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}</a:t>
            </a:r>
          </a:p>
          <a:p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000" dirty="0">
                <a:solidFill>
                  <a:srgbClr val="6A9955"/>
                </a:solidFill>
                <a:latin typeface="Consolas"/>
              </a:rPr>
              <a:t># Add a node to the launch description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/>
              </a:rPr>
              <a:t>node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Node(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000" dirty="0">
                <a:solidFill>
                  <a:srgbClr val="9CDCFE"/>
                </a:solidFill>
                <a:latin typeface="Consolas"/>
              </a:rPr>
              <a:t>package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000" err="1">
                <a:solidFill>
                  <a:srgbClr val="CE9178"/>
                </a:solidFill>
                <a:latin typeface="Consolas"/>
              </a:rPr>
              <a:t>your_package_name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000" dirty="0">
                <a:solidFill>
                  <a:srgbClr val="9CDCFE"/>
                </a:solidFill>
                <a:latin typeface="Consolas"/>
              </a:rPr>
              <a:t>executable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000" err="1">
                <a:solidFill>
                  <a:srgbClr val="CE9178"/>
                </a:solidFill>
                <a:latin typeface="Consolas"/>
              </a:rPr>
              <a:t>your_node_executable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000" dirty="0">
                <a:solidFill>
                  <a:srgbClr val="9CDCFE"/>
                </a:solidFill>
                <a:latin typeface="Consolas"/>
              </a:rPr>
              <a:t>name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000" err="1">
                <a:solidFill>
                  <a:srgbClr val="CE9178"/>
                </a:solidFill>
                <a:latin typeface="Consolas"/>
              </a:rPr>
              <a:t>your_node_name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000" dirty="0">
                <a:solidFill>
                  <a:srgbClr val="9CDCFE"/>
                </a:solidFill>
                <a:latin typeface="Consolas"/>
              </a:rPr>
              <a:t>output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/>
              </a:rPr>
              <a:t>'screen'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000" dirty="0">
                <a:solidFill>
                  <a:srgbClr val="9CDCFE"/>
                </a:solidFill>
                <a:latin typeface="Consolas"/>
              </a:rPr>
              <a:t>parameters</a:t>
            </a:r>
            <a:r>
              <a:rPr lang="en-US" sz="1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[</a:t>
            </a:r>
            <a:r>
              <a:rPr lang="en-US" sz="1000" err="1">
                <a:solidFill>
                  <a:srgbClr val="9CDCFE"/>
                </a:solidFill>
                <a:latin typeface="Consolas"/>
              </a:rPr>
              <a:t>node_params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]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)</a:t>
            </a:r>
          </a:p>
          <a:p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000" dirty="0">
                <a:solidFill>
                  <a:srgbClr val="6A9955"/>
                </a:solidFill>
                <a:latin typeface="Consolas"/>
              </a:rPr>
              <a:t># Add the node to the </a:t>
            </a:r>
            <a:r>
              <a:rPr lang="en-US" sz="1000" err="1">
                <a:solidFill>
                  <a:srgbClr val="6A9955"/>
                </a:solidFill>
                <a:latin typeface="Consolas"/>
              </a:rPr>
              <a:t>LaunchDescription</a:t>
            </a:r>
            <a:endParaRPr lang="en-US" sz="1000" dirty="0">
              <a:solidFill>
                <a:srgbClr val="6A9955"/>
              </a:solidFill>
              <a:latin typeface="Consolas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000" err="1">
                <a:solidFill>
                  <a:srgbClr val="9CDCFE"/>
                </a:solidFill>
                <a:latin typeface="Consolas"/>
              </a:rPr>
              <a:t>ld</a:t>
            </a:r>
            <a:r>
              <a:rPr lang="en-US" sz="1000" err="1">
                <a:solidFill>
                  <a:srgbClr val="CCCCCC"/>
                </a:solidFill>
                <a:latin typeface="Consolas"/>
              </a:rPr>
              <a:t>.add_action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9CDCFE"/>
                </a:solidFill>
                <a:latin typeface="Consolas"/>
              </a:rPr>
              <a:t>node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)</a:t>
            </a:r>
          </a:p>
          <a:p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000" err="1">
                <a:solidFill>
                  <a:srgbClr val="9CDCFE"/>
                </a:solidFill>
                <a:latin typeface="Consolas"/>
              </a:rPr>
              <a:t>ld</a:t>
            </a:r>
            <a:endParaRPr lang="en-US" sz="1000" dirty="0">
              <a:solidFill>
                <a:srgbClr val="9CDCFE"/>
              </a:solidFill>
              <a:latin typeface="Consolas"/>
            </a:endParaRPr>
          </a:p>
          <a:p>
            <a:endParaRPr lang="en-US" sz="1000" dirty="0">
              <a:solidFill>
                <a:srgbClr val="CCCCC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601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64290-3A5D-2B54-8F61-C495780A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Disclaimer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8151FE-703D-6DC2-58E4-8D1D8DDE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a-DK" dirty="0"/>
              <a:t> Dette PowerPoint er lavet på for lidt søvn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/>
              <a:t>Nogle ting er ikke gennemtænkte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/>
              <a:t>Pile er skæve – Afhold jer selv for at kommentere på dette tak.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da-DK" dirty="0"/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da-DK" dirty="0"/>
              <a:t>Stil spørgsmål undervejs!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/>
              <a:t>Misbrug ikke denne magt (Simon)</a:t>
            </a:r>
          </a:p>
        </p:txBody>
      </p:sp>
    </p:spTree>
    <p:extLst>
      <p:ext uri="{BB962C8B-B14F-4D97-AF65-F5344CB8AC3E}">
        <p14:creationId xmlns:p14="http://schemas.microsoft.com/office/powerpoint/2010/main" val="26338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98B15-02E2-F021-AC67-302D8990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Eksempel 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76596A-7DF8-EFF8-5591-76620513D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Lad os se på vores ROS2 Workspace!</a:t>
            </a:r>
          </a:p>
        </p:txBody>
      </p:sp>
    </p:spTree>
    <p:extLst>
      <p:ext uri="{BB962C8B-B14F-4D97-AF65-F5344CB8AC3E}">
        <p14:creationId xmlns:p14="http://schemas.microsoft.com/office/powerpoint/2010/main" val="2587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42EEF-AF68-137D-606A-D8F576D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Hvad er ROS?</a:t>
            </a:r>
            <a:br>
              <a:rPr lang="da-DK"/>
            </a:br>
            <a:r>
              <a:rPr lang="da-DK" sz="3000"/>
              <a:t>En formel </a:t>
            </a:r>
            <a:r>
              <a:rPr lang="da-DK" sz="3000" err="1"/>
              <a:t>defination</a:t>
            </a:r>
            <a:endParaRPr lang="da-DK" sz="3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DD5251-C074-57EB-42EB-59BE583C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215308" cy="3760891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"The Robot Operating System (ROS) is a set of software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libraries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tools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that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help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you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build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robot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applications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. From drivers to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state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-of-the-art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algorithms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, and with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powerful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developer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tools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, ROS has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what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you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need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for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your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next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robotics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project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. And </a:t>
            </a:r>
            <a:r>
              <a:rPr lang="da-DK" sz="1700" dirty="0" err="1">
                <a:solidFill>
                  <a:schemeClr val="tx1"/>
                </a:solidFill>
                <a:ea typeface="+mn-lt"/>
                <a:cs typeface="+mn-lt"/>
              </a:rPr>
              <a:t>it's</a:t>
            </a:r>
            <a:r>
              <a:rPr lang="da-DK" sz="1700" dirty="0">
                <a:solidFill>
                  <a:schemeClr val="tx1"/>
                </a:solidFill>
                <a:ea typeface="+mn-lt"/>
                <a:cs typeface="+mn-lt"/>
              </a:rPr>
              <a:t> all open source."</a:t>
            </a:r>
          </a:p>
          <a:p>
            <a:pPr marL="0" indent="0">
              <a:buNone/>
            </a:pPr>
            <a:r>
              <a:rPr lang="da-DK" sz="1700" b="1" dirty="0">
                <a:solidFill>
                  <a:schemeClr val="tx1"/>
                </a:solidFill>
              </a:rPr>
              <a:t>Oversættelse (plus lidt tolkning):</a:t>
            </a:r>
          </a:p>
          <a:p>
            <a:pPr marL="0" indent="0">
              <a:buNone/>
            </a:pPr>
            <a:r>
              <a:rPr lang="da-DK" sz="1700" dirty="0">
                <a:solidFill>
                  <a:schemeClr val="tx1"/>
                </a:solidFill>
              </a:rPr>
              <a:t>Kommunikations </a:t>
            </a:r>
            <a:r>
              <a:rPr lang="da-DK" sz="1700" dirty="0" err="1">
                <a:solidFill>
                  <a:schemeClr val="tx1"/>
                </a:solidFill>
              </a:rPr>
              <a:t>infastruktur</a:t>
            </a:r>
            <a:r>
              <a:rPr lang="da-DK" sz="1700" dirty="0">
                <a:solidFill>
                  <a:schemeClr val="tx1"/>
                </a:solidFill>
              </a:rPr>
              <a:t> – Lokalt på pc og/eller lokalt netværk</a:t>
            </a:r>
          </a:p>
          <a:p>
            <a:pPr marL="0" indent="0">
              <a:buNone/>
            </a:pPr>
            <a:r>
              <a:rPr lang="da-DK" sz="1700" dirty="0" err="1">
                <a:solidFill>
                  <a:schemeClr val="tx1"/>
                </a:solidFill>
              </a:rPr>
              <a:t>Modularitet</a:t>
            </a:r>
            <a:r>
              <a:rPr lang="da-DK" sz="1700" dirty="0">
                <a:solidFill>
                  <a:schemeClr val="tx1"/>
                </a:solidFill>
              </a:rPr>
              <a:t> – Flere </a:t>
            </a:r>
            <a:r>
              <a:rPr lang="da-DK" sz="1700" dirty="0" err="1">
                <a:solidFill>
                  <a:schemeClr val="tx1"/>
                </a:solidFill>
              </a:rPr>
              <a:t>prog</a:t>
            </a:r>
            <a:r>
              <a:rPr lang="da-DK" sz="1700" dirty="0">
                <a:solidFill>
                  <a:schemeClr val="tx1"/>
                </a:solidFill>
              </a:rPr>
              <a:t>. Sprog og Flere programmer </a:t>
            </a:r>
            <a:r>
              <a:rPr lang="da-DK" sz="1700" dirty="0" err="1">
                <a:solidFill>
                  <a:schemeClr val="tx1"/>
                </a:solidFill>
              </a:rPr>
              <a:t>sammentidig</a:t>
            </a:r>
            <a:r>
              <a:rPr lang="da-DK" sz="17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da-DK" sz="1700" dirty="0" err="1">
                <a:solidFill>
                  <a:schemeClr val="tx1"/>
                </a:solidFill>
              </a:rPr>
              <a:t>Real-tid</a:t>
            </a:r>
            <a:r>
              <a:rPr lang="da-DK" sz="1700" dirty="0">
                <a:solidFill>
                  <a:schemeClr val="tx1"/>
                </a:solidFill>
              </a:rPr>
              <a:t> – Ligesom vi lærte i ADEM, bare gennem ROS</a:t>
            </a:r>
          </a:p>
          <a:p>
            <a:pPr marL="0" indent="0">
              <a:buNone/>
            </a:pPr>
            <a:r>
              <a:rPr lang="da-DK" sz="1700" dirty="0">
                <a:solidFill>
                  <a:schemeClr val="tx1"/>
                </a:solidFill>
              </a:rPr>
              <a:t>Forskellige platforme – Windows, Linux og Mac kan alle tale sammen</a:t>
            </a:r>
          </a:p>
          <a:p>
            <a:pPr marL="0" indent="0">
              <a:buNone/>
            </a:pPr>
            <a:r>
              <a:rPr lang="da-DK" sz="1700" dirty="0">
                <a:solidFill>
                  <a:schemeClr val="tx1"/>
                </a:solidFill>
              </a:rPr>
              <a:t>Sikkerhed – Det er muligt at lave enkrypteret kommunikation (Lidt sejt)</a:t>
            </a:r>
          </a:p>
          <a:p>
            <a:pPr marL="0" indent="0">
              <a:buNone/>
            </a:pPr>
            <a:endParaRPr lang="da-DK" sz="1700">
              <a:solidFill>
                <a:schemeClr val="tx1"/>
              </a:solidFill>
            </a:endParaRPr>
          </a:p>
          <a:p>
            <a:endParaRPr lang="da-DK" sz="1700" b="1">
              <a:solidFill>
                <a:schemeClr val="tx1"/>
              </a:solidFill>
            </a:endParaRPr>
          </a:p>
          <a:p>
            <a:endParaRPr lang="da-DK" sz="1700" b="1">
              <a:solidFill>
                <a:schemeClr val="tx1"/>
              </a:solidFill>
            </a:endParaRPr>
          </a:p>
        </p:txBody>
      </p:sp>
      <p:pic>
        <p:nvPicPr>
          <p:cNvPr id="4" name="Billede 3" descr="Et billede, der indeholder kunst, illustration/afbildning, tegning, statue&#10;&#10;Beskrivelsen er genereret automatisk">
            <a:extLst>
              <a:ext uri="{FF2B5EF4-FFF2-40B4-BE49-F238E27FC236}">
                <a16:creationId xmlns:a16="http://schemas.microsoft.com/office/drawing/2014/main" id="{F0FA3D01-7E20-0BE3-6B64-CB9B5D00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49" y="2018992"/>
            <a:ext cx="2346902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42EEF-AF68-137D-606A-D8F576D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ROS2 </a:t>
            </a:r>
            <a:r>
              <a:rPr lang="da-DK" dirty="0" err="1"/>
              <a:t>Vs</a:t>
            </a:r>
            <a:r>
              <a:rPr lang="da-DK" dirty="0"/>
              <a:t> ROS(1)</a:t>
            </a:r>
            <a:br>
              <a:rPr lang="da-DK" dirty="0"/>
            </a:br>
            <a:r>
              <a:rPr lang="da-DK" sz="2000" dirty="0"/>
              <a:t>Er der en forskel?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DD5251-C074-57EB-42EB-59BE583C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4163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1500" b="1" dirty="0">
                <a:solidFill>
                  <a:schemeClr val="tx1"/>
                </a:solidFill>
              </a:rPr>
              <a:t>ROS(1)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 Fra 2007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Et begyndende system gearet mod robot interesseret</a:t>
            </a:r>
          </a:p>
          <a:p>
            <a:pPr>
              <a:lnSpc>
                <a:spcPct val="100000"/>
              </a:lnSpc>
            </a:pPr>
            <a:r>
              <a:rPr lang="da-DK" sz="1500" b="1" dirty="0">
                <a:solidFill>
                  <a:schemeClr val="tx1"/>
                </a:solidFill>
              </a:rPr>
              <a:t>- </a:t>
            </a:r>
            <a:r>
              <a:rPr lang="da-DK" sz="1500" dirty="0">
                <a:solidFill>
                  <a:schemeClr val="tx1"/>
                </a:solidFill>
              </a:rPr>
              <a:t>Er ved at blive udfaset (2025)</a:t>
            </a:r>
          </a:p>
          <a:p>
            <a:pPr>
              <a:lnSpc>
                <a:spcPct val="100000"/>
              </a:lnSpc>
            </a:pPr>
            <a:r>
              <a:rPr lang="da-DK" sz="1500" b="1" dirty="0">
                <a:solidFill>
                  <a:schemeClr val="tx1"/>
                </a:solidFill>
              </a:rPr>
              <a:t>- </a:t>
            </a:r>
            <a:r>
              <a:rPr lang="da-DK" sz="1500" dirty="0">
                <a:solidFill>
                  <a:schemeClr val="tx1"/>
                </a:solidFill>
              </a:rPr>
              <a:t>Sidste distribution var fra 2020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realtid er begrænset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Udviklet til </a:t>
            </a:r>
            <a:r>
              <a:rPr lang="da-DK" sz="1500" dirty="0" err="1">
                <a:solidFill>
                  <a:schemeClr val="tx1"/>
                </a:solidFill>
              </a:rPr>
              <a:t>ubuntu</a:t>
            </a:r>
            <a:endParaRPr lang="da-DK" sz="15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Flere ting der skal defineres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B32B10F2-9401-50C0-CFED-347987EF792B}"/>
              </a:ext>
            </a:extLst>
          </p:cNvPr>
          <p:cNvSpPr txBox="1">
            <a:spLocks/>
          </p:cNvSpPr>
          <p:nvPr/>
        </p:nvSpPr>
        <p:spPr>
          <a:xfrm>
            <a:off x="5703693" y="2108201"/>
            <a:ext cx="4241636" cy="376089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a-DK" sz="1500" b="1" dirty="0">
                <a:solidFill>
                  <a:schemeClr val="tx1"/>
                </a:solidFill>
              </a:rPr>
              <a:t>ROS2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Fra 2015; Hovedmål at adressere begrænsninger i ROS(1)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Et mere professionelt værktøj, gearet mod industrien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Prioritere realtids applikationer, sikkerhed </a:t>
            </a:r>
            <a:r>
              <a:rPr lang="da-DK" sz="1500" dirty="0" err="1">
                <a:solidFill>
                  <a:schemeClr val="tx1"/>
                </a:solidFill>
              </a:rPr>
              <a:t>m.m</a:t>
            </a:r>
            <a:r>
              <a:rPr lang="da-DK" sz="15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Nye distributioner hvert år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</a:t>
            </a:r>
            <a:r>
              <a:rPr lang="da-DK" sz="1500" dirty="0" err="1">
                <a:solidFill>
                  <a:schemeClr val="tx1"/>
                </a:solidFill>
              </a:rPr>
              <a:t>Udvilket</a:t>
            </a:r>
            <a:r>
              <a:rPr lang="da-DK" sz="1500" dirty="0">
                <a:solidFill>
                  <a:schemeClr val="tx1"/>
                </a:solidFill>
              </a:rPr>
              <a:t> til Ubuntu, Windows og Mac</a:t>
            </a:r>
          </a:p>
          <a:p>
            <a:pPr>
              <a:lnSpc>
                <a:spcPct val="100000"/>
              </a:lnSpc>
            </a:pPr>
            <a:r>
              <a:rPr lang="da-DK" sz="1500" dirty="0">
                <a:solidFill>
                  <a:schemeClr val="tx1"/>
                </a:solidFill>
              </a:rPr>
              <a:t>- Simplere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258A74DF-E002-A904-CB3A-1D3C3CC835E1}"/>
              </a:ext>
            </a:extLst>
          </p:cNvPr>
          <p:cNvSpPr txBox="1">
            <a:spLocks/>
          </p:cNvSpPr>
          <p:nvPr/>
        </p:nvSpPr>
        <p:spPr>
          <a:xfrm>
            <a:off x="5289757" y="2108201"/>
            <a:ext cx="4241636" cy="376089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700" b="1" dirty="0">
                <a:solidFill>
                  <a:schemeClr val="tx1"/>
                </a:solidFill>
              </a:rPr>
              <a:t>|</a:t>
            </a:r>
          </a:p>
          <a:p>
            <a:r>
              <a:rPr lang="da-DK" sz="1700" b="1" dirty="0">
                <a:solidFill>
                  <a:schemeClr val="tx1"/>
                </a:solidFill>
              </a:rPr>
              <a:t>|</a:t>
            </a:r>
          </a:p>
          <a:p>
            <a:r>
              <a:rPr lang="da-DK" sz="1700" b="1" dirty="0">
                <a:solidFill>
                  <a:schemeClr val="tx1"/>
                </a:solidFill>
              </a:rPr>
              <a:t>|</a:t>
            </a:r>
          </a:p>
          <a:p>
            <a:r>
              <a:rPr lang="da-DK" sz="1700" b="1" dirty="0">
                <a:solidFill>
                  <a:schemeClr val="tx1"/>
                </a:solidFill>
              </a:rPr>
              <a:t>|</a:t>
            </a:r>
          </a:p>
          <a:p>
            <a:r>
              <a:rPr lang="da-DK" sz="1700" b="1" dirty="0">
                <a:solidFill>
                  <a:schemeClr val="tx1"/>
                </a:solidFill>
              </a:rPr>
              <a:t>|</a:t>
            </a:r>
          </a:p>
          <a:p>
            <a:r>
              <a:rPr lang="da-DK" sz="1700" b="1" dirty="0">
                <a:solidFill>
                  <a:schemeClr val="tx1"/>
                </a:solidFill>
              </a:rPr>
              <a:t>|</a:t>
            </a:r>
          </a:p>
          <a:p>
            <a:r>
              <a:rPr lang="da-DK" sz="1700" b="1" dirty="0">
                <a:solidFill>
                  <a:schemeClr val="tx1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56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31C1B-373B-01A5-B0BD-1413F29C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66" y="2994771"/>
            <a:ext cx="2459234" cy="584087"/>
          </a:xfrm>
        </p:spPr>
        <p:txBody>
          <a:bodyPr>
            <a:normAutofit fontScale="90000"/>
          </a:bodyPr>
          <a:lstStyle/>
          <a:p>
            <a:r>
              <a:rPr lang="da-DK"/>
              <a:t>Ros fagtermer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E2AE4A-AFB3-2AE5-F387-C4BA7ACC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784577"/>
            <a:ext cx="3522400" cy="571809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Baseret på en meget trust-</a:t>
            </a:r>
            <a:r>
              <a:rPr lang="da-DK" dirty="0" err="1"/>
              <a:t>worthy</a:t>
            </a:r>
            <a:r>
              <a:rPr lang="da-DK" dirty="0"/>
              <a:t> </a:t>
            </a:r>
            <a:r>
              <a:rPr lang="da-DK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da-DK" dirty="0"/>
              <a:t>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a-DK" dirty="0"/>
              <a:t>Centrale termer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sz="1800" dirty="0">
                <a:latin typeface="Arial"/>
                <a:cs typeface="Arial"/>
              </a:rPr>
              <a:t>Distribution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sz="1800" dirty="0">
                <a:latin typeface="Arial"/>
                <a:cs typeface="Arial"/>
              </a:rPr>
              <a:t>Node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sz="1400" dirty="0" err="1">
                <a:latin typeface="Arial"/>
                <a:cs typeface="Arial"/>
              </a:rPr>
              <a:t>Subscriber</a:t>
            </a:r>
            <a:endParaRPr lang="da-DK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sz="1400" dirty="0">
                <a:latin typeface="Arial"/>
                <a:cs typeface="Arial"/>
              </a:rPr>
              <a:t>Publisher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sz="1900" dirty="0" err="1">
                <a:latin typeface="Arial"/>
                <a:cs typeface="Arial"/>
              </a:rPr>
              <a:t>Topic</a:t>
            </a:r>
            <a:endParaRPr lang="da-DK" sz="1900" dirty="0">
              <a:latin typeface="Arial"/>
              <a:cs typeface="Arial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sz="1500" dirty="0">
                <a:latin typeface="Arial"/>
                <a:cs typeface="Arial"/>
              </a:rPr>
              <a:t>Message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sz="2100" dirty="0">
                <a:latin typeface="Arial"/>
                <a:cs typeface="Arial"/>
              </a:rPr>
              <a:t>Service</a:t>
            </a:r>
            <a:endParaRPr lang="da-DK" sz="1900" dirty="0">
              <a:latin typeface="Arial"/>
              <a:cs typeface="Arial"/>
            </a:endParaRPr>
          </a:p>
          <a:p>
            <a:pPr marL="0" indent="0">
              <a:buClr>
                <a:srgbClr val="1CADE4"/>
              </a:buClr>
              <a:buNone/>
            </a:pPr>
            <a:endParaRPr lang="da-DK" sz="2100" dirty="0">
              <a:latin typeface="Arial"/>
              <a:cs typeface="Arial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sz="1800" dirty="0">
                <a:latin typeface="Arial"/>
                <a:cs typeface="Arial"/>
              </a:rPr>
              <a:t>Workspace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dirty="0">
                <a:solidFill>
                  <a:srgbClr val="404040"/>
                </a:solidFill>
                <a:latin typeface="Arial"/>
                <a:cs typeface="Arial"/>
              </a:rPr>
              <a:t>Package</a:t>
            </a:r>
            <a:endParaRPr lang="da-DK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da-DK" sz="1800" dirty="0" err="1">
                <a:solidFill>
                  <a:srgbClr val="404040"/>
                </a:solidFill>
                <a:latin typeface="Arial"/>
                <a:cs typeface="Arial"/>
              </a:rPr>
              <a:t>Stack</a:t>
            </a:r>
            <a:endParaRPr lang="da-DK" sz="1800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sz="1900" dirty="0" err="1">
                <a:solidFill>
                  <a:srgbClr val="404040"/>
                </a:solidFill>
                <a:latin typeface="Arial"/>
                <a:cs typeface="Arial"/>
              </a:rPr>
              <a:t>Launch</a:t>
            </a:r>
            <a:r>
              <a:rPr lang="da-DK" sz="1900" dirty="0">
                <a:solidFill>
                  <a:srgbClr val="404040"/>
                </a:solidFill>
                <a:latin typeface="Arial"/>
                <a:cs typeface="Arial"/>
              </a:rPr>
              <a:t> file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sz="1900" dirty="0" err="1">
                <a:solidFill>
                  <a:srgbClr val="404040"/>
                </a:solidFill>
                <a:latin typeface="Arial"/>
                <a:cs typeface="Arial"/>
              </a:rPr>
              <a:t>Rclcpp</a:t>
            </a:r>
            <a:r>
              <a:rPr lang="da-DK" sz="1900" dirty="0">
                <a:solidFill>
                  <a:srgbClr val="404040"/>
                </a:solidFill>
                <a:latin typeface="Arial"/>
                <a:cs typeface="Arial"/>
              </a:rPr>
              <a:t> / </a:t>
            </a:r>
            <a:r>
              <a:rPr lang="da-DK" sz="1900" dirty="0" err="1">
                <a:solidFill>
                  <a:srgbClr val="404040"/>
                </a:solidFill>
                <a:latin typeface="Arial"/>
                <a:cs typeface="Arial"/>
              </a:rPr>
              <a:t>Rclpy</a:t>
            </a:r>
            <a:endParaRPr lang="da-DK" sz="190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da-DK" sz="1900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 dirty="0"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 dirty="0">
              <a:latin typeface="Arial"/>
              <a:cs typeface="Arial"/>
            </a:endParaRP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EC21D147-EC52-4E78-3B45-163C0098A3B9}"/>
              </a:ext>
            </a:extLst>
          </p:cNvPr>
          <p:cNvSpPr txBox="1">
            <a:spLocks/>
          </p:cNvSpPr>
          <p:nvPr/>
        </p:nvSpPr>
        <p:spPr>
          <a:xfrm>
            <a:off x="8976884" y="570088"/>
            <a:ext cx="2457012" cy="571809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da-DK"/>
          </a:p>
          <a:p>
            <a:pPr marL="0" indent="0">
              <a:buNone/>
            </a:pPr>
            <a:endParaRPr lang="da-DK"/>
          </a:p>
          <a:p>
            <a:pPr>
              <a:buFont typeface="Arial" panose="020F0502020204030204" pitchFamily="34" charset="0"/>
              <a:buChar char="•"/>
            </a:pPr>
            <a:r>
              <a:rPr lang="da-DK"/>
              <a:t>Andet pjat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>
                <a:solidFill>
                  <a:srgbClr val="404040"/>
                </a:solidFill>
                <a:latin typeface="Univers" panose="020F0502020204030204"/>
                <a:cs typeface="Arial"/>
              </a:rPr>
              <a:t>URDF File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>
                <a:solidFill>
                  <a:srgbClr val="404040"/>
                </a:solidFill>
                <a:latin typeface="Univers" panose="020F0502020204030204"/>
                <a:cs typeface="Arial"/>
              </a:rPr>
              <a:t>Parameter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>
                <a:solidFill>
                  <a:srgbClr val="404040"/>
                </a:solidFill>
                <a:latin typeface="Univers" panose="020F0502020204030204"/>
                <a:cs typeface="Arial"/>
              </a:rPr>
              <a:t>Web Tool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>
                <a:solidFill>
                  <a:srgbClr val="404040"/>
                </a:solidFill>
                <a:latin typeface="Univers" panose="020F0502020204030204"/>
                <a:cs typeface="Arial"/>
              </a:rPr>
              <a:t>Serial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da-DK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>
              <a:latin typeface="Arial"/>
              <a:cs typeface="Arial"/>
            </a:endParaRPr>
          </a:p>
          <a:p>
            <a:pPr>
              <a:buClr>
                <a:srgbClr val="1CADE4"/>
              </a:buClr>
              <a:buFont typeface="Arial,Sans-Serif" panose="020F0502020204030204" pitchFamily="34" charset="0"/>
              <a:buChar char="•"/>
            </a:pPr>
            <a:endParaRPr lang="da-DK">
              <a:latin typeface="Arial"/>
              <a:cs typeface="Arial"/>
            </a:endParaRPr>
          </a:p>
        </p:txBody>
      </p:sp>
      <p:pic>
        <p:nvPicPr>
          <p:cNvPr id="8" name="Billede 7" descr="Free Opened Book SVG, PNG Icon, Symbol. Download Image.">
            <a:extLst>
              <a:ext uri="{FF2B5EF4-FFF2-40B4-BE49-F238E27FC236}">
                <a16:creationId xmlns:a16="http://schemas.microsoft.com/office/drawing/2014/main" id="{C42B74FB-332E-7362-8E1F-00027115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78" y="3835400"/>
            <a:ext cx="2743200" cy="2743200"/>
          </a:xfrm>
          <a:prstGeom prst="rect">
            <a:avLst/>
          </a:prstGeom>
        </p:spPr>
      </p:pic>
      <p:pic>
        <p:nvPicPr>
          <p:cNvPr id="9" name="Billede 8" descr="Free Opened Book SVG, PNG Icon, Symbol. Download Image.">
            <a:extLst>
              <a:ext uri="{FF2B5EF4-FFF2-40B4-BE49-F238E27FC236}">
                <a16:creationId xmlns:a16="http://schemas.microsoft.com/office/drawing/2014/main" id="{9B7763C6-908E-A4C3-3BF5-25C2F302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78" y="-282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83B78-CF7B-A712-35F7-CBD7F450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Distributioner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08DF414-CC89-7DE3-4621-EC7E811E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7458"/>
            <a:ext cx="5066516" cy="441577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A4D5512-FAEC-A4C4-2A8E-0673FAE2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96" y="2153264"/>
            <a:ext cx="5066516" cy="3344828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C86DB559-4681-1799-18C9-5AD79DA81D6A}"/>
              </a:ext>
            </a:extLst>
          </p:cNvPr>
          <p:cNvSpPr/>
          <p:nvPr/>
        </p:nvSpPr>
        <p:spPr>
          <a:xfrm>
            <a:off x="1097280" y="3825240"/>
            <a:ext cx="5066516" cy="16728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F5C9AD49-BC8F-F407-B47B-20D158235F23}"/>
              </a:ext>
            </a:extLst>
          </p:cNvPr>
          <p:cNvSpPr txBox="1"/>
          <p:nvPr/>
        </p:nvSpPr>
        <p:spPr>
          <a:xfrm rot="5400000">
            <a:off x="-175478" y="464641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3"/>
                </a:solidFill>
              </a:rPr>
              <a:t>Ubuntu 20.04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8B480DD-60D2-3E18-2CDC-FAE3AFF43A55}"/>
              </a:ext>
            </a:extLst>
          </p:cNvPr>
          <p:cNvSpPr/>
          <p:nvPr/>
        </p:nvSpPr>
        <p:spPr>
          <a:xfrm>
            <a:off x="1097280" y="2152387"/>
            <a:ext cx="5066516" cy="167285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4540EBB-96FE-D65D-CD18-1C1A941D304A}"/>
              </a:ext>
            </a:extLst>
          </p:cNvPr>
          <p:cNvSpPr txBox="1"/>
          <p:nvPr/>
        </p:nvSpPr>
        <p:spPr>
          <a:xfrm rot="5400000">
            <a:off x="-175478" y="303097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Ubuntu 22.04</a:t>
            </a:r>
          </a:p>
        </p:txBody>
      </p:sp>
    </p:spTree>
    <p:extLst>
      <p:ext uri="{BB962C8B-B14F-4D97-AF65-F5344CB8AC3E}">
        <p14:creationId xmlns:p14="http://schemas.microsoft.com/office/powerpoint/2010/main" val="337230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1B32F3-9DA8-653D-47CF-B24303FF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err="1">
                <a:solidFill>
                  <a:srgbClr val="FFFFFF"/>
                </a:solidFill>
              </a:rPr>
              <a:t>Generelle</a:t>
            </a:r>
            <a:r>
              <a:rPr lang="en-US" sz="5000">
                <a:solidFill>
                  <a:srgbClr val="FFFFFF"/>
                </a:solidFill>
              </a:rPr>
              <a:t> </a:t>
            </a:r>
            <a:r>
              <a:rPr lang="en-US" sz="5000" err="1">
                <a:solidFill>
                  <a:srgbClr val="FFFFFF"/>
                </a:solidFill>
              </a:rPr>
              <a:t>koncept</a:t>
            </a:r>
            <a:r>
              <a:rPr lang="en-US" sz="5000">
                <a:solidFill>
                  <a:srgbClr val="FFFFFF"/>
                </a:solidFill>
              </a:rPr>
              <a:t>  - Træ </a:t>
            </a:r>
            <a:r>
              <a:rPr lang="en-US" sz="5000" err="1">
                <a:solidFill>
                  <a:srgbClr val="FFFFFF"/>
                </a:solidFill>
              </a:rPr>
              <a:t>modellen</a:t>
            </a:r>
            <a:endParaRPr lang="en-US" sz="5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 descr="Et billede, der indeholder træ, skærmbillede, kunst&#10;&#10;Beskrivelsen er genereret automatisk">
            <a:extLst>
              <a:ext uri="{FF2B5EF4-FFF2-40B4-BE49-F238E27FC236}">
                <a16:creationId xmlns:a16="http://schemas.microsoft.com/office/drawing/2014/main" id="{879D95A6-94C8-2D1D-9828-6C62EAC4D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87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D1718CDB-F03C-5848-22E7-E1715EB1D5E3}"/>
              </a:ext>
            </a:extLst>
          </p:cNvPr>
          <p:cNvSpPr txBox="1">
            <a:spLocks/>
          </p:cNvSpPr>
          <p:nvPr/>
        </p:nvSpPr>
        <p:spPr>
          <a:xfrm>
            <a:off x="559602" y="3819314"/>
            <a:ext cx="3652191" cy="13122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</a:rPr>
              <a:t>Master node er </a:t>
            </a:r>
            <a:r>
              <a:rPr lang="en-US" sz="2000" err="1">
                <a:solidFill>
                  <a:srgbClr val="FFFFFF"/>
                </a:solidFill>
              </a:rPr>
              <a:t>noget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pjat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Univers Condensed"/>
              </a:rPr>
              <a:t>Catkin / Colcon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Univers Condensed"/>
              </a:rPr>
              <a:t>Parameter = </a:t>
            </a:r>
            <a:r>
              <a:rPr lang="en-US" sz="2000" err="1">
                <a:latin typeface="Univers Condensed"/>
              </a:rPr>
              <a:t>Indstillinger</a:t>
            </a:r>
            <a:r>
              <a:rPr lang="en-US" sz="2000">
                <a:latin typeface="Univers Condensed"/>
              </a:rPr>
              <a:t> for </a:t>
            </a:r>
            <a:r>
              <a:rPr lang="en-US" sz="2000" err="1">
                <a:latin typeface="Univers Condensed"/>
              </a:rPr>
              <a:t>noder</a:t>
            </a:r>
            <a:endParaRPr lang="en-US" sz="2000" spc="-50" err="1">
              <a:latin typeface="Univers Condensed"/>
            </a:endParaRPr>
          </a:p>
          <a:p>
            <a:endParaRPr lang="en-US" sz="2000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75777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28FE9-264D-F9C7-091C-7C4F4C84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14605"/>
            <a:ext cx="3517567" cy="562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 sz="5000" dirty="0"/>
              <a:t>Node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3A0615-841B-1C88-1C62-67E484E2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da-DK" dirty="0"/>
              <a:t>Uformel </a:t>
            </a:r>
            <a:r>
              <a:rPr lang="da-DK" dirty="0" err="1"/>
              <a:t>defination</a:t>
            </a:r>
            <a:r>
              <a:rPr lang="da-DK" dirty="0"/>
              <a:t>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/>
              <a:t>Vores kode - </a:t>
            </a:r>
            <a:r>
              <a:rPr lang="da-DK" dirty="0">
                <a:ea typeface="+mn-lt"/>
                <a:cs typeface="+mn-lt"/>
              </a:rPr>
              <a:t>Skrives i jeres </a:t>
            </a:r>
            <a:r>
              <a:rPr lang="da-DK" dirty="0" err="1">
                <a:ea typeface="+mn-lt"/>
                <a:cs typeface="+mn-lt"/>
              </a:rPr>
              <a:t>yndlingsprog</a:t>
            </a:r>
            <a:endParaRPr lang="da-DK" dirty="0">
              <a:ea typeface="+mn-lt"/>
              <a:cs typeface="+mn-lt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sz="1000" dirty="0">
                <a:ea typeface="+mn-lt"/>
                <a:cs typeface="+mn-lt"/>
              </a:rPr>
              <a:t>C, C++, </a:t>
            </a:r>
            <a:r>
              <a:rPr lang="da-DK" sz="1000" dirty="0" err="1">
                <a:ea typeface="+mn-lt"/>
                <a:cs typeface="+mn-lt"/>
              </a:rPr>
              <a:t>python</a:t>
            </a:r>
            <a:r>
              <a:rPr lang="da-DK" sz="1000" dirty="0">
                <a:ea typeface="+mn-lt"/>
                <a:cs typeface="+mn-lt"/>
              </a:rPr>
              <a:t> med mere.</a:t>
            </a:r>
            <a:endParaRPr lang="da-DK" dirty="0">
              <a:ea typeface="+mn-lt"/>
              <a:cs typeface="+mn-lt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/>
              <a:t> Tommel finger regel: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a-DK" dirty="0"/>
              <a:t>Ros noder skal kun stå for </a:t>
            </a:r>
            <a:r>
              <a:rPr lang="da-DK" b="1" dirty="0"/>
              <a:t>én</a:t>
            </a:r>
            <a:r>
              <a:rPr lang="da-DK" dirty="0"/>
              <a:t> modulær ting</a:t>
            </a:r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b="1" dirty="0"/>
              <a:t>IKKE</a:t>
            </a:r>
            <a:r>
              <a:rPr lang="da-DK" dirty="0"/>
              <a:t>: Få data fra sensor, styre motorer, tag billede og </a:t>
            </a:r>
            <a:r>
              <a:rPr lang="da-DK" dirty="0" err="1"/>
              <a:t>publiser</a:t>
            </a:r>
            <a:r>
              <a:rPr lang="da-DK" dirty="0"/>
              <a:t> billeder.</a:t>
            </a:r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i="1" dirty="0"/>
              <a:t>Men</a:t>
            </a:r>
            <a:r>
              <a:rPr lang="da-DK" dirty="0"/>
              <a:t>:</a:t>
            </a:r>
          </a:p>
          <a:p>
            <a:pPr marL="932180" lvl="4">
              <a:buFont typeface="Courier New" panose="020F0502020204030204" pitchFamily="34" charset="0"/>
              <a:buChar char="o"/>
            </a:pPr>
            <a:r>
              <a:rPr lang="da-DK" dirty="0"/>
              <a:t>Node 1: </a:t>
            </a:r>
            <a:r>
              <a:rPr lang="da-DK" dirty="0" err="1"/>
              <a:t>Publiser</a:t>
            </a:r>
            <a:r>
              <a:rPr lang="da-DK" dirty="0"/>
              <a:t> data fra sensor</a:t>
            </a:r>
          </a:p>
          <a:p>
            <a:pPr marL="932180" lvl="4">
              <a:buFont typeface="Courier New" panose="020F0502020204030204" pitchFamily="34" charset="0"/>
              <a:buChar char="o"/>
            </a:pPr>
            <a:r>
              <a:rPr lang="da-DK" dirty="0"/>
              <a:t>Node 2: Styre motor</a:t>
            </a:r>
          </a:p>
          <a:p>
            <a:pPr marL="932180" lvl="4">
              <a:buFont typeface="Courier New" panose="020F0502020204030204" pitchFamily="34" charset="0"/>
              <a:buChar char="o"/>
            </a:pPr>
            <a:r>
              <a:rPr lang="da-DK" dirty="0"/>
              <a:t>Node 3: Tag billeder og </a:t>
            </a:r>
            <a:r>
              <a:rPr lang="da-DK" dirty="0" err="1"/>
              <a:t>publiser</a:t>
            </a:r>
            <a:r>
              <a:rPr lang="da-DK" dirty="0"/>
              <a:t> disse billeder.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a-DK" dirty="0"/>
              <a:t>En node kan være en </a:t>
            </a:r>
            <a:r>
              <a:rPr lang="da-DK" dirty="0" err="1"/>
              <a:t>subscriber</a:t>
            </a:r>
            <a:r>
              <a:rPr lang="da-DK" dirty="0"/>
              <a:t>, en </a:t>
            </a:r>
            <a:r>
              <a:rPr lang="da-DK" dirty="0" err="1"/>
              <a:t>publisher</a:t>
            </a:r>
            <a:r>
              <a:rPr lang="da-DK" dirty="0"/>
              <a:t> eller begge dele?!</a:t>
            </a:r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dirty="0" err="1"/>
              <a:t>Subscriber</a:t>
            </a:r>
            <a:r>
              <a:rPr lang="da-DK" dirty="0"/>
              <a:t>:</a:t>
            </a:r>
          </a:p>
          <a:p>
            <a:pPr marL="932180" lvl="4">
              <a:buFont typeface="Courier New" panose="020F0502020204030204" pitchFamily="34" charset="0"/>
              <a:buChar char="o"/>
            </a:pPr>
            <a:r>
              <a:rPr lang="da-DK" dirty="0"/>
              <a:t>Lytter til et specifikt </a:t>
            </a:r>
            <a:r>
              <a:rPr lang="da-DK" dirty="0" err="1"/>
              <a:t>topic</a:t>
            </a:r>
            <a:endParaRPr lang="da-DK" dirty="0"/>
          </a:p>
          <a:p>
            <a:pPr marL="749300" lvl="3">
              <a:buFont typeface="Calibri" panose="020F0502020204030204" pitchFamily="34" charset="0"/>
              <a:buChar char="-"/>
            </a:pPr>
            <a:r>
              <a:rPr lang="da-DK" dirty="0"/>
              <a:t>Publisher:</a:t>
            </a:r>
          </a:p>
          <a:p>
            <a:pPr marL="932180" lvl="4">
              <a:buFont typeface="Courier New" panose="020F0502020204030204" pitchFamily="34" charset="0"/>
              <a:buChar char="o"/>
            </a:pPr>
            <a:r>
              <a:rPr lang="da-DK" dirty="0"/>
              <a:t>Udsender information til et specifikt </a:t>
            </a:r>
            <a:r>
              <a:rPr lang="da-DK" dirty="0" err="1"/>
              <a:t>topic</a:t>
            </a:r>
            <a:endParaRPr lang="da-DK" dirty="0"/>
          </a:p>
          <a:p>
            <a:pPr marL="566420" lvl="2">
              <a:buFont typeface="Wingdings" panose="020F0502020204030204" pitchFamily="34" charset="0"/>
              <a:buChar char="§"/>
            </a:pPr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5F9C1A9-8A61-8396-A45D-18A0F603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89606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____________________________</a:t>
            </a:r>
          </a:p>
          <a:p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216CBFE-43ED-42AF-D99F-61D900C9C966}"/>
              </a:ext>
            </a:extLst>
          </p:cNvPr>
          <p:cNvSpPr/>
          <p:nvPr/>
        </p:nvSpPr>
        <p:spPr>
          <a:xfrm>
            <a:off x="1587499" y="3464278"/>
            <a:ext cx="1375833" cy="107244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Node</a:t>
            </a:r>
          </a:p>
        </p:txBody>
      </p:sp>
      <p:sp>
        <p:nvSpPr>
          <p:cNvPr id="9" name="Rutediagram: Alternativ proces 8">
            <a:extLst>
              <a:ext uri="{FF2B5EF4-FFF2-40B4-BE49-F238E27FC236}">
                <a16:creationId xmlns:a16="http://schemas.microsoft.com/office/drawing/2014/main" id="{CE5CA4F9-9E28-C7A9-0F23-EA03047C337A}"/>
              </a:ext>
            </a:extLst>
          </p:cNvPr>
          <p:cNvSpPr/>
          <p:nvPr/>
        </p:nvSpPr>
        <p:spPr>
          <a:xfrm>
            <a:off x="1629833" y="2257778"/>
            <a:ext cx="1291165" cy="52211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Sensor:</a:t>
            </a:r>
          </a:p>
          <a:p>
            <a:pPr algn="ctr"/>
            <a:r>
              <a:rPr lang="da-DK" err="1"/>
              <a:t>Imu</a:t>
            </a:r>
            <a:endParaRPr lang="da-DK"/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A70102A9-2018-2F31-C2DA-35E269736BFD}"/>
              </a:ext>
            </a:extLst>
          </p:cNvPr>
          <p:cNvCxnSpPr/>
          <p:nvPr/>
        </p:nvCxnSpPr>
        <p:spPr>
          <a:xfrm>
            <a:off x="2273301" y="2837744"/>
            <a:ext cx="4233" cy="568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ECB4AA82-B23F-C765-64E1-06DBFF4749E3}"/>
              </a:ext>
            </a:extLst>
          </p:cNvPr>
          <p:cNvCxnSpPr>
            <a:cxnSpLocks/>
          </p:cNvCxnSpPr>
          <p:nvPr/>
        </p:nvCxnSpPr>
        <p:spPr>
          <a:xfrm>
            <a:off x="2273301" y="4608688"/>
            <a:ext cx="4233" cy="568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utediagram: Multidokument 11">
            <a:extLst>
              <a:ext uri="{FF2B5EF4-FFF2-40B4-BE49-F238E27FC236}">
                <a16:creationId xmlns:a16="http://schemas.microsoft.com/office/drawing/2014/main" id="{BFEC25E8-303E-BCF3-F09D-B20E518A39BA}"/>
              </a:ext>
            </a:extLst>
          </p:cNvPr>
          <p:cNvSpPr/>
          <p:nvPr/>
        </p:nvSpPr>
        <p:spPr>
          <a:xfrm>
            <a:off x="1504131" y="5261468"/>
            <a:ext cx="1538111" cy="122061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err="1"/>
              <a:t>Topic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128CB3A9-F2A3-00DA-EECE-32631167111C}"/>
              </a:ext>
            </a:extLst>
          </p:cNvPr>
          <p:cNvSpPr txBox="1"/>
          <p:nvPr/>
        </p:nvSpPr>
        <p:spPr>
          <a:xfrm>
            <a:off x="2317833" y="2936691"/>
            <a:ext cx="15757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>
                <a:solidFill>
                  <a:schemeClr val="bg1"/>
                </a:solidFill>
              </a:rPr>
              <a:t>Fysisk kabel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BF98F72B-C1BC-EE50-26A2-B534BD53BD60}"/>
              </a:ext>
            </a:extLst>
          </p:cNvPr>
          <p:cNvSpPr txBox="1"/>
          <p:nvPr/>
        </p:nvSpPr>
        <p:spPr>
          <a:xfrm>
            <a:off x="2403122" y="47102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>
                <a:solidFill>
                  <a:srgbClr val="FFFFFF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75850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A71DE-565A-FFFA-FEFE-3D9F7E05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Hvad er denne node så?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5D75BC6-4F3B-71DB-6932-5C08CEE5908C}"/>
              </a:ext>
            </a:extLst>
          </p:cNvPr>
          <p:cNvSpPr/>
          <p:nvPr/>
        </p:nvSpPr>
        <p:spPr>
          <a:xfrm>
            <a:off x="5559777" y="3478390"/>
            <a:ext cx="1375833" cy="107244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Node</a:t>
            </a:r>
          </a:p>
        </p:txBody>
      </p:sp>
      <p:sp>
        <p:nvSpPr>
          <p:cNvPr id="6" name="Rutediagram: Alternativ proces 5">
            <a:extLst>
              <a:ext uri="{FF2B5EF4-FFF2-40B4-BE49-F238E27FC236}">
                <a16:creationId xmlns:a16="http://schemas.microsoft.com/office/drawing/2014/main" id="{4C3D6A6B-2385-6144-EF85-76FC16357016}"/>
              </a:ext>
            </a:extLst>
          </p:cNvPr>
          <p:cNvSpPr/>
          <p:nvPr/>
        </p:nvSpPr>
        <p:spPr>
          <a:xfrm>
            <a:off x="5602111" y="2278945"/>
            <a:ext cx="1291165" cy="52211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a-DK"/>
              <a:t>Sensor:</a:t>
            </a:r>
          </a:p>
          <a:p>
            <a:pPr algn="ctr"/>
            <a:r>
              <a:rPr lang="da-DK"/>
              <a:t>Kamera</a:t>
            </a: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19109B7D-8DB2-3A38-68E6-DB05C6C04790}"/>
              </a:ext>
            </a:extLst>
          </p:cNvPr>
          <p:cNvCxnSpPr>
            <a:cxnSpLocks/>
          </p:cNvCxnSpPr>
          <p:nvPr/>
        </p:nvCxnSpPr>
        <p:spPr>
          <a:xfrm>
            <a:off x="6245579" y="2851856"/>
            <a:ext cx="4233" cy="568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utediagram: Multidokument 11">
            <a:extLst>
              <a:ext uri="{FF2B5EF4-FFF2-40B4-BE49-F238E27FC236}">
                <a16:creationId xmlns:a16="http://schemas.microsoft.com/office/drawing/2014/main" id="{27FF3BEC-239F-0085-A375-82B878F9AA51}"/>
              </a:ext>
            </a:extLst>
          </p:cNvPr>
          <p:cNvSpPr/>
          <p:nvPr/>
        </p:nvSpPr>
        <p:spPr>
          <a:xfrm>
            <a:off x="7840020" y="3427025"/>
            <a:ext cx="1538111" cy="122061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a-DK" dirty="0"/>
              <a:t>Topic2:</a:t>
            </a:r>
          </a:p>
          <a:p>
            <a:pPr algn="ctr"/>
            <a:r>
              <a:rPr lang="da-DK" dirty="0"/>
              <a:t>Motor pos</a:t>
            </a:r>
          </a:p>
          <a:p>
            <a:pPr algn="ctr"/>
            <a:endParaRPr lang="da-DK"/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83A1908E-3D26-A30A-3763-3A6861DE434B}"/>
              </a:ext>
            </a:extLst>
          </p:cNvPr>
          <p:cNvCxnSpPr>
            <a:cxnSpLocks/>
          </p:cNvCxnSpPr>
          <p:nvPr/>
        </p:nvCxnSpPr>
        <p:spPr>
          <a:xfrm>
            <a:off x="7092246" y="3917245"/>
            <a:ext cx="632176" cy="112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8F96D521-C064-CF58-9075-0760EF83E428}"/>
              </a:ext>
            </a:extLst>
          </p:cNvPr>
          <p:cNvCxnSpPr>
            <a:cxnSpLocks/>
          </p:cNvCxnSpPr>
          <p:nvPr/>
        </p:nvCxnSpPr>
        <p:spPr>
          <a:xfrm flipH="1" flipV="1">
            <a:off x="7131755" y="4210756"/>
            <a:ext cx="560212" cy="28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utediagram: Multidokument 20">
            <a:extLst>
              <a:ext uri="{FF2B5EF4-FFF2-40B4-BE49-F238E27FC236}">
                <a16:creationId xmlns:a16="http://schemas.microsoft.com/office/drawing/2014/main" id="{4209B4D4-79C4-490F-0627-CEAED4DEDFF0}"/>
              </a:ext>
            </a:extLst>
          </p:cNvPr>
          <p:cNvSpPr/>
          <p:nvPr/>
        </p:nvSpPr>
        <p:spPr>
          <a:xfrm>
            <a:off x="3190409" y="3483469"/>
            <a:ext cx="1538111" cy="122061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a-DK"/>
              <a:t>Topic1:</a:t>
            </a:r>
          </a:p>
          <a:p>
            <a:pPr algn="ctr"/>
            <a:r>
              <a:rPr lang="da-DK"/>
              <a:t>Video</a:t>
            </a:r>
          </a:p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AB60698F-4DA7-B906-1CC8-13F426A5BE98}"/>
              </a:ext>
            </a:extLst>
          </p:cNvPr>
          <p:cNvCxnSpPr>
            <a:cxnSpLocks/>
          </p:cNvCxnSpPr>
          <p:nvPr/>
        </p:nvCxnSpPr>
        <p:spPr>
          <a:xfrm flipH="1" flipV="1">
            <a:off x="4852810" y="4013200"/>
            <a:ext cx="560212" cy="28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utediagram: Alternativ proces 2">
            <a:extLst>
              <a:ext uri="{FF2B5EF4-FFF2-40B4-BE49-F238E27FC236}">
                <a16:creationId xmlns:a16="http://schemas.microsoft.com/office/drawing/2014/main" id="{98A4C9E8-705F-9426-D1B6-4B5F4397AFAF}"/>
              </a:ext>
            </a:extLst>
          </p:cNvPr>
          <p:cNvSpPr/>
          <p:nvPr/>
        </p:nvSpPr>
        <p:spPr>
          <a:xfrm>
            <a:off x="5602111" y="5256389"/>
            <a:ext cx="1291165" cy="52211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a-DK" dirty="0" err="1"/>
              <a:t>Aktuator:Motor</a:t>
            </a: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AA2D54CC-6896-4EF0-88CF-63C61C905FE0}"/>
              </a:ext>
            </a:extLst>
          </p:cNvPr>
          <p:cNvCxnSpPr>
            <a:cxnSpLocks/>
          </p:cNvCxnSpPr>
          <p:nvPr/>
        </p:nvCxnSpPr>
        <p:spPr>
          <a:xfrm>
            <a:off x="6167968" y="4601634"/>
            <a:ext cx="4233" cy="568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8B3D2431-A78F-EFBE-6C4E-D7CABCD5CE96}"/>
              </a:ext>
            </a:extLst>
          </p:cNvPr>
          <p:cNvCxnSpPr>
            <a:cxnSpLocks/>
          </p:cNvCxnSpPr>
          <p:nvPr/>
        </p:nvCxnSpPr>
        <p:spPr>
          <a:xfrm flipH="1" flipV="1">
            <a:off x="6376812" y="4605867"/>
            <a:ext cx="9878" cy="560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>
            <a:extLst>
              <a:ext uri="{FF2B5EF4-FFF2-40B4-BE49-F238E27FC236}">
                <a16:creationId xmlns:a16="http://schemas.microsoft.com/office/drawing/2014/main" id="{A2FAB2AD-07EA-0738-42FA-AF5E9F8777F1}"/>
              </a:ext>
            </a:extLst>
          </p:cNvPr>
          <p:cNvSpPr/>
          <p:nvPr/>
        </p:nvSpPr>
        <p:spPr>
          <a:xfrm rot="780000">
            <a:off x="4440866" y="3437608"/>
            <a:ext cx="3591277" cy="1199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000" dirty="0"/>
              <a:t>En fejl</a:t>
            </a:r>
          </a:p>
          <a:p>
            <a:pPr algn="ctr"/>
            <a:r>
              <a:rPr lang="da-DK" sz="1600" dirty="0"/>
              <a:t>(dog også: Publisher og </a:t>
            </a:r>
            <a:r>
              <a:rPr lang="da-DK" sz="1600" dirty="0" err="1"/>
              <a:t>Subcriber</a:t>
            </a:r>
            <a:r>
              <a:rPr lang="da-DK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61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854EAB5FDFAD4FA014F91131CBA998" ma:contentTypeVersion="12" ma:contentTypeDescription="Opret et nyt dokument." ma:contentTypeScope="" ma:versionID="41b5c0997481328d34bc541f4c395150">
  <xsd:schema xmlns:xsd="http://www.w3.org/2001/XMLSchema" xmlns:xs="http://www.w3.org/2001/XMLSchema" xmlns:p="http://schemas.microsoft.com/office/2006/metadata/properties" xmlns:ns2="063b41f8-5356-4a89-82a3-29b167a690af" xmlns:ns3="721a20c0-b099-4ddc-9d23-48379db6255e" targetNamespace="http://schemas.microsoft.com/office/2006/metadata/properties" ma:root="true" ma:fieldsID="f4ba31021edca21d0700b218533b96c7" ns2:_="" ns3:_="">
    <xsd:import namespace="063b41f8-5356-4a89-82a3-29b167a690af"/>
    <xsd:import namespace="721a20c0-b099-4ddc-9d23-48379db625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b41f8-5356-4a89-82a3-29b167a690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illedmærker" ma:readOnly="false" ma:fieldId="{5cf76f15-5ced-4ddc-b409-7134ff3c332f}" ma:taxonomyMulti="true" ma:sspId="5d73657e-90f0-444e-a899-7df328d363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a20c0-b099-4ddc-9d23-48379db6255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4b850e7-c2bf-4bb0-9037-dd107350e915}" ma:internalName="TaxCatchAll" ma:showField="CatchAllData" ma:web="721a20c0-b099-4ddc-9d23-48379db625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1a20c0-b099-4ddc-9d23-48379db6255e" xsi:nil="true"/>
    <lcf76f155ced4ddcb4097134ff3c332f xmlns="063b41f8-5356-4a89-82a3-29b167a690a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A96765-1249-427C-AADC-B5434D97FC97}">
  <ds:schemaRefs>
    <ds:schemaRef ds:uri="063b41f8-5356-4a89-82a3-29b167a690af"/>
    <ds:schemaRef ds:uri="721a20c0-b099-4ddc-9d23-48379db625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EF29EBF-F7AE-40C7-926F-F22075AAD5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5CBDCD-1E77-4F37-82B5-FB291CC380AF}">
  <ds:schemaRefs>
    <ds:schemaRef ds:uri="063b41f8-5356-4a89-82a3-29b167a690af"/>
    <ds:schemaRef ds:uri="721a20c0-b099-4ddc-9d23-48379db6255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1648</Words>
  <Application>Microsoft Office PowerPoint</Application>
  <PresentationFormat>Widescreen</PresentationFormat>
  <Paragraphs>333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10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31" baseType="lpstr">
      <vt:lpstr>Arial</vt:lpstr>
      <vt:lpstr>Arial,Sans-Serif</vt:lpstr>
      <vt:lpstr>Calibri</vt:lpstr>
      <vt:lpstr>Calibri Light</vt:lpstr>
      <vt:lpstr>Consolas</vt:lpstr>
      <vt:lpstr>Courier New</vt:lpstr>
      <vt:lpstr>Courier New,monospace</vt:lpstr>
      <vt:lpstr>Univers</vt:lpstr>
      <vt:lpstr>Univers Condensed</vt:lpstr>
      <vt:lpstr>Wingdings</vt:lpstr>
      <vt:lpstr>RetrospectVTI</vt:lpstr>
      <vt:lpstr>Introen du har drømt om</vt:lpstr>
      <vt:lpstr>Disclaimer</vt:lpstr>
      <vt:lpstr>Hvad er ROS? En formel defination</vt:lpstr>
      <vt:lpstr>ROS2 Vs ROS(1) Er der en forskel?</vt:lpstr>
      <vt:lpstr>Ros fagtermer</vt:lpstr>
      <vt:lpstr>Distributioner</vt:lpstr>
      <vt:lpstr>Generelle koncept  - Træ modellen</vt:lpstr>
      <vt:lpstr>Node</vt:lpstr>
      <vt:lpstr>Hvad er denne node så?</vt:lpstr>
      <vt:lpstr>Topic</vt:lpstr>
      <vt:lpstr>PowerPoint-præsentation</vt:lpstr>
      <vt:lpstr>PowerPoint-præsentation</vt:lpstr>
      <vt:lpstr>PowerPoint-præsentation</vt:lpstr>
      <vt:lpstr>PowerPoint-præsentation</vt:lpstr>
      <vt:lpstr>Service Lidt tosset</vt:lpstr>
      <vt:lpstr>ROS2 struktur</vt:lpstr>
      <vt:lpstr>Workspace</vt:lpstr>
      <vt:lpstr>Packages og stack</vt:lpstr>
      <vt:lpstr>Launch files</vt:lpstr>
      <vt:lpstr>Eksempel 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Signe Møller-Skuldbøl</cp:lastModifiedBy>
  <cp:revision>506</cp:revision>
  <dcterms:created xsi:type="dcterms:W3CDTF">2012-08-10T12:37:40Z</dcterms:created>
  <dcterms:modified xsi:type="dcterms:W3CDTF">2024-04-08T08:28:23Z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0x0101005A854EAB5FDFAD4FA014F91131CBA998</vt:lpwstr>
  </property>
  <property fmtid="{D5CDD505-2E9C-101B-9397-08002B2CF9AE}" pid="3" name="MediaServiceImageTags">
    <vt:lpwstr/>
  </property>
</Properties>
</file>