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Playfair Displ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ds/2/744/Seeed_101020073-1217554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ckoverflow.com/questions/12254378/how-to-find-the-serial-port-number-on-mac-os-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980100" y="1151375"/>
            <a:ext cx="31185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Flag Finder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891350" y="3071794"/>
            <a:ext cx="5361300" cy="9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Burnout Squad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Jeremiah McCutcheon: Project Manager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David Koblah: Hardware Design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Michael Bates: Software Design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-321975" y="894550"/>
            <a:ext cx="2267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Eagle Schematic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09950" y="4618650"/>
            <a:ext cx="2425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702550" y="4368275"/>
            <a:ext cx="242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650" y="0"/>
            <a:ext cx="6559007" cy="50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-794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-13125" y="4844250"/>
            <a:ext cx="17190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3634575" y="4697375"/>
            <a:ext cx="22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25" y="443800"/>
            <a:ext cx="6363746" cy="46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23025" y="13188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3.3V Regulator</a:t>
            </a:r>
            <a:endParaRPr sz="1200"/>
          </a:p>
        </p:txBody>
      </p:sp>
      <p:sp>
        <p:nvSpPr>
          <p:cNvPr id="174" name="Shape 174"/>
          <p:cNvSpPr txBox="1"/>
          <p:nvPr/>
        </p:nvSpPr>
        <p:spPr>
          <a:xfrm>
            <a:off x="117825" y="17379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IR Sensor</a:t>
            </a:r>
            <a:endParaRPr sz="1200"/>
          </a:p>
        </p:txBody>
      </p:sp>
      <p:sp>
        <p:nvSpPr>
          <p:cNvPr id="175" name="Shape 175"/>
          <p:cNvSpPr txBox="1"/>
          <p:nvPr/>
        </p:nvSpPr>
        <p:spPr>
          <a:xfrm>
            <a:off x="70625" y="44430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1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6" name="Shape 176"/>
          <p:cNvSpPr txBox="1"/>
          <p:nvPr/>
        </p:nvSpPr>
        <p:spPr>
          <a:xfrm>
            <a:off x="70625" y="41382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3</a:t>
            </a:r>
            <a:endParaRPr sz="1200"/>
          </a:p>
        </p:txBody>
      </p:sp>
      <p:sp>
        <p:nvSpPr>
          <p:cNvPr id="177" name="Shape 177"/>
          <p:cNvSpPr txBox="1"/>
          <p:nvPr/>
        </p:nvSpPr>
        <p:spPr>
          <a:xfrm>
            <a:off x="70625" y="38334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 B</a:t>
            </a:r>
            <a:endParaRPr sz="1200"/>
          </a:p>
        </p:txBody>
      </p:sp>
      <p:sp>
        <p:nvSpPr>
          <p:cNvPr id="178" name="Shape 178"/>
          <p:cNvSpPr txBox="1"/>
          <p:nvPr/>
        </p:nvSpPr>
        <p:spPr>
          <a:xfrm>
            <a:off x="146825" y="33762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Ultrasonic Sensor Trigger</a:t>
            </a:r>
            <a:endParaRPr sz="1200"/>
          </a:p>
        </p:txBody>
      </p:sp>
      <p:sp>
        <p:nvSpPr>
          <p:cNvPr id="179" name="Shape 179"/>
          <p:cNvSpPr txBox="1"/>
          <p:nvPr/>
        </p:nvSpPr>
        <p:spPr>
          <a:xfrm>
            <a:off x="146825" y="30333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Ultrasonic Sensor Echo</a:t>
            </a:r>
            <a:endParaRPr sz="1200"/>
          </a:p>
        </p:txBody>
      </p:sp>
      <p:sp>
        <p:nvSpPr>
          <p:cNvPr id="180" name="Shape 180"/>
          <p:cNvSpPr txBox="1"/>
          <p:nvPr/>
        </p:nvSpPr>
        <p:spPr>
          <a:xfrm>
            <a:off x="146825" y="26142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Ultrasonic Sensor Trigger</a:t>
            </a:r>
            <a:endParaRPr sz="1200"/>
          </a:p>
        </p:txBody>
      </p:sp>
      <p:sp>
        <p:nvSpPr>
          <p:cNvPr id="181" name="Shape 181"/>
          <p:cNvSpPr txBox="1"/>
          <p:nvPr/>
        </p:nvSpPr>
        <p:spPr>
          <a:xfrm>
            <a:off x="311700" y="23856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BlueSmirf TX</a:t>
            </a:r>
            <a:endParaRPr sz="1200"/>
          </a:p>
        </p:txBody>
      </p:sp>
      <p:sp>
        <p:nvSpPr>
          <p:cNvPr id="182" name="Shape 182"/>
          <p:cNvSpPr txBox="1"/>
          <p:nvPr/>
        </p:nvSpPr>
        <p:spPr>
          <a:xfrm>
            <a:off x="311700" y="203390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BlueSmirf RX</a:t>
            </a:r>
            <a:endParaRPr sz="1200"/>
          </a:p>
        </p:txBody>
      </p:sp>
      <p:sp>
        <p:nvSpPr>
          <p:cNvPr id="183" name="Shape 183"/>
          <p:cNvSpPr txBox="1"/>
          <p:nvPr/>
        </p:nvSpPr>
        <p:spPr>
          <a:xfrm>
            <a:off x="7766825" y="45192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2</a:t>
            </a:r>
            <a:endParaRPr sz="1200"/>
          </a:p>
        </p:txBody>
      </p:sp>
      <p:sp>
        <p:nvSpPr>
          <p:cNvPr id="184" name="Shape 184"/>
          <p:cNvSpPr txBox="1"/>
          <p:nvPr/>
        </p:nvSpPr>
        <p:spPr>
          <a:xfrm>
            <a:off x="7766825" y="412890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4</a:t>
            </a:r>
            <a:endParaRPr sz="1200"/>
          </a:p>
        </p:txBody>
      </p:sp>
      <p:sp>
        <p:nvSpPr>
          <p:cNvPr id="185" name="Shape 185"/>
          <p:cNvSpPr txBox="1"/>
          <p:nvPr/>
        </p:nvSpPr>
        <p:spPr>
          <a:xfrm>
            <a:off x="7740075" y="38259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 A</a:t>
            </a:r>
            <a:endParaRPr sz="1200"/>
          </a:p>
        </p:txBody>
      </p:sp>
      <p:sp>
        <p:nvSpPr>
          <p:cNvPr id="186" name="Shape 186"/>
          <p:cNvSpPr txBox="1"/>
          <p:nvPr/>
        </p:nvSpPr>
        <p:spPr>
          <a:xfrm>
            <a:off x="7702850" y="3076025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Electromagnet</a:t>
            </a:r>
            <a:endParaRPr sz="1200"/>
          </a:p>
        </p:txBody>
      </p:sp>
      <p:sp>
        <p:nvSpPr>
          <p:cNvPr id="187" name="Shape 187"/>
          <p:cNvSpPr txBox="1"/>
          <p:nvPr/>
        </p:nvSpPr>
        <p:spPr>
          <a:xfrm>
            <a:off x="7740075" y="1365275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GND</a:t>
            </a:r>
            <a:endParaRPr sz="1200"/>
          </a:p>
        </p:txBody>
      </p:sp>
      <p:sp>
        <p:nvSpPr>
          <p:cNvPr id="188" name="Shape 188"/>
          <p:cNvSpPr txBox="1"/>
          <p:nvPr/>
        </p:nvSpPr>
        <p:spPr>
          <a:xfrm>
            <a:off x="7704250" y="169810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Servo 1</a:t>
            </a:r>
            <a:endParaRPr sz="1200"/>
          </a:p>
        </p:txBody>
      </p:sp>
      <p:sp>
        <p:nvSpPr>
          <p:cNvPr id="189" name="Shape 189"/>
          <p:cNvSpPr txBox="1"/>
          <p:nvPr/>
        </p:nvSpPr>
        <p:spPr>
          <a:xfrm>
            <a:off x="7704575" y="203015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Servo 2</a:t>
            </a:r>
            <a:endParaRPr sz="1200"/>
          </a:p>
        </p:txBody>
      </p:sp>
      <p:sp>
        <p:nvSpPr>
          <p:cNvPr id="190" name="Shape 190"/>
          <p:cNvSpPr txBox="1"/>
          <p:nvPr/>
        </p:nvSpPr>
        <p:spPr>
          <a:xfrm>
            <a:off x="7740075" y="2267600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 Board Programming</a:t>
            </a:r>
            <a:endParaRPr sz="1200"/>
          </a:p>
        </p:txBody>
      </p:sp>
      <p:sp>
        <p:nvSpPr>
          <p:cNvPr id="191" name="Shape 191"/>
          <p:cNvSpPr txBox="1"/>
          <p:nvPr/>
        </p:nvSpPr>
        <p:spPr>
          <a:xfrm>
            <a:off x="7733100" y="2685775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 Board Programming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2" name="Shape 192"/>
          <p:cNvSpPr txBox="1"/>
          <p:nvPr/>
        </p:nvSpPr>
        <p:spPr>
          <a:xfrm>
            <a:off x="7740075" y="3340438"/>
            <a:ext cx="13347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Ultrasonic Sensor Echo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958525" y="0"/>
            <a:ext cx="52743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On Board Programming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0" y="4575025"/>
            <a:ext cx="187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4883775" y="4257025"/>
            <a:ext cx="2949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2460950" y="4105475"/>
            <a:ext cx="279900" cy="24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2837963" y="4737150"/>
            <a:ext cx="3515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Troy Davis [7]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425" y="706825"/>
            <a:ext cx="7208733" cy="39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4778625" y="2071525"/>
            <a:ext cx="2224500" cy="24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-364875" y="769175"/>
            <a:ext cx="1997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Power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98275" y="4630325"/>
            <a:ext cx="2216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4434950" y="4592400"/>
            <a:ext cx="2532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709375" y="-11775"/>
            <a:ext cx="1446900" cy="101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625" y="438975"/>
            <a:ext cx="7826375" cy="426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6932550" y="423725"/>
            <a:ext cx="1341900" cy="31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909450" y="282475"/>
            <a:ext cx="1234500" cy="111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22425" y="1191350"/>
            <a:ext cx="21198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Ground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858600" y="4198400"/>
            <a:ext cx="41988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209950" y="4607000"/>
            <a:ext cx="2052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1070275" y="3259975"/>
            <a:ext cx="988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700" y="200863"/>
            <a:ext cx="2052600" cy="4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779000" y="346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825" y="346425"/>
            <a:ext cx="1358900" cy="6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74" y="991900"/>
            <a:ext cx="7991265" cy="36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Budget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198275" y="4629250"/>
            <a:ext cx="2321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000"/>
            <a:ext cx="8839202" cy="319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819150" y="215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Budget Continued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221600" y="4618650"/>
            <a:ext cx="2204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50" y="828450"/>
            <a:ext cx="7347800" cy="391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Deliverables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19150" y="949350"/>
            <a:ext cx="75057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Jeremiah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Continue Working on C++ GUI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Continue IP Camera Integration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Continue Working on  ‘Blob Identification’ Code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David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Continue Constructing Servo Arm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Servo Arm Code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Michael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Finish PCB Design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Finish Maze Navigation Code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209950" y="4630325"/>
            <a:ext cx="2286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885025" y="104975"/>
            <a:ext cx="7505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230550" y="632675"/>
            <a:ext cx="8682900" cy="4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[1]Mouser.com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https://www.mouser.com/ds/2/744/Seeed_101020073-1217554.pdf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[2] Troy Davis, ECE Undergraduate Student, Texas Tech University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uFill>
                <a:noFill/>
              </a:uFill>
              <a:hlinkClick r:id="rId4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242729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49775" y="1669275"/>
            <a:ext cx="8325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system is an autonomous robot designed to locate, identify and retrieve flags inside a room or maze.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It will utilize a camera and proximity sensors to navigate its environment.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The camera will wirelessly communicate with a computer in order to identify flags and retrieve them.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A microcontroller will control the movement of the tank, proximity sensors and servo motors to rotate the camera or retrieve the flags.</a:t>
            </a:r>
            <a:endParaRPr sz="1400" b="1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09950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2230600" y="2094450"/>
            <a:ext cx="3963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19150" y="341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19400" y="4629250"/>
            <a:ext cx="224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25" y="93300"/>
            <a:ext cx="4469425" cy="484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84425"/>
            <a:ext cx="2745075" cy="3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5965375" y="4000500"/>
            <a:ext cx="233100" cy="3192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225775" y="4065050"/>
            <a:ext cx="233100" cy="3192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907050" y="3963300"/>
            <a:ext cx="478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Ultra sonic Sensor</a:t>
            </a:r>
            <a:endParaRPr sz="600"/>
          </a:p>
        </p:txBody>
      </p:sp>
      <p:sp>
        <p:nvSpPr>
          <p:cNvPr id="81" name="Shape 81"/>
          <p:cNvSpPr txBox="1"/>
          <p:nvPr/>
        </p:nvSpPr>
        <p:spPr>
          <a:xfrm>
            <a:off x="7149900" y="3963300"/>
            <a:ext cx="478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Ultra sonic Sensor</a:t>
            </a:r>
            <a:endParaRPr sz="600"/>
          </a:p>
        </p:txBody>
      </p:sp>
      <p:sp>
        <p:nvSpPr>
          <p:cNvPr id="82" name="Shape 82"/>
          <p:cNvSpPr/>
          <p:nvPr/>
        </p:nvSpPr>
        <p:spPr>
          <a:xfrm>
            <a:off x="6019800" y="3324025"/>
            <a:ext cx="116700" cy="5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hape 83"/>
          <p:cNvCxnSpPr>
            <a:stCxn id="82" idx="2"/>
            <a:endCxn id="82" idx="2"/>
          </p:cNvCxnSpPr>
          <p:nvPr/>
        </p:nvCxnSpPr>
        <p:spPr>
          <a:xfrm>
            <a:off x="6078150" y="38955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/>
          <p:nvPr/>
        </p:nvCxnSpPr>
        <p:spPr>
          <a:xfrm>
            <a:off x="5849550" y="3895525"/>
            <a:ext cx="324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/>
          <p:nvPr/>
        </p:nvSpPr>
        <p:spPr>
          <a:xfrm>
            <a:off x="5300575" y="3114100"/>
            <a:ext cx="396600" cy="21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 rot="10800000">
            <a:off x="4758550" y="3370650"/>
            <a:ext cx="17379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/>
          <p:nvPr/>
        </p:nvSpPr>
        <p:spPr>
          <a:xfrm>
            <a:off x="5901600" y="3356955"/>
            <a:ext cx="454875" cy="25400"/>
          </a:xfrm>
          <a:custGeom>
            <a:avLst/>
            <a:gdLst/>
            <a:ahLst/>
            <a:cxnLst/>
            <a:rect l="0" t="0" r="0" b="0"/>
            <a:pathLst>
              <a:path w="18195" h="1016" extrusionOk="0">
                <a:moveTo>
                  <a:pt x="0" y="1016"/>
                </a:moveTo>
                <a:cubicBezTo>
                  <a:pt x="5756" y="-902"/>
                  <a:pt x="12128" y="549"/>
                  <a:pt x="18195" y="549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27938"/>
          <a:stretch/>
        </p:blipFill>
        <p:spPr>
          <a:xfrm>
            <a:off x="4020825" y="93300"/>
            <a:ext cx="4469425" cy="347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Jeremiah: </a:t>
            </a:r>
            <a:r>
              <a:rPr lang="en" b="1"/>
              <a:t>Bluetooth Serial Communication Interface with Mac, Video Camera Interface with Mac, Image Processing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David: </a:t>
            </a:r>
            <a:r>
              <a:rPr lang="en" b="1"/>
              <a:t>BlueSMiRF receiving communication, Servo arm and Electromagnet interface, Flag Collection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/>
              <a:t>Michael: </a:t>
            </a:r>
            <a:r>
              <a:rPr lang="en" b="1"/>
              <a:t>IR sensor implementation, Ultrasonic Sensor implementation, Autonomous Navigation, PCB, Budget</a:t>
            </a:r>
            <a:endParaRPr sz="1800" b="1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21600" y="4653650"/>
            <a:ext cx="24492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Concerns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95200" y="1177125"/>
            <a:ext cx="7729800" cy="3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b="1"/>
              <a:t>Our primary safety concern this week has been managing the 9.6V battery to avoid any fires and over volting microcontroller circuits. We may also add a warning signal to our design to prevent fellow lab users from running into the rover.</a:t>
            </a:r>
            <a:endParaRPr sz="1600" b="1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b="1"/>
              <a:t>Making sure not to connect to TTU with lab router.</a:t>
            </a:r>
            <a:endParaRPr sz="1600" b="1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b="1"/>
              <a:t>Wearing appropriate Personal Protective Equipment</a:t>
            </a:r>
            <a:endParaRPr sz="1600" b="1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/>
              <a:t>Pants</a:t>
            </a:r>
            <a:endParaRPr sz="1600" b="1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/>
              <a:t>Closed Toed Shoes</a:t>
            </a:r>
            <a:endParaRPr sz="1600" b="1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/>
              <a:t>Safety Glasses </a:t>
            </a:r>
            <a:endParaRPr sz="1600" b="1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09950" y="4630325"/>
            <a:ext cx="2670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Deliverables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19150" y="917700"/>
            <a:ext cx="7505700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Jeremiah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Prototype C++ GUI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IP camera integration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‘blob identification’ code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David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Order parts and begin construction of robot arm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Produce sample images to begin analysis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Michael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Ultrasonic Sensor interface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Continue Researching Image Processing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>
              <a:solidFill>
                <a:srgbClr val="000000"/>
              </a:solidFill>
            </a:endParaRPr>
          </a:p>
          <a:p>
            <a:pPr marL="0" lvl="0" indent="45720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98275" y="4607000"/>
            <a:ext cx="2332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19150" y="215800"/>
            <a:ext cx="7505700" cy="79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Robot Design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139825" y="4487650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50" y="853200"/>
            <a:ext cx="6148851" cy="343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flipH="1">
            <a:off x="5456375" y="2323100"/>
            <a:ext cx="1186200" cy="11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2567250" y="2592700"/>
            <a:ext cx="266700" cy="79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Shape 124"/>
          <p:cNvCxnSpPr/>
          <p:nvPr/>
        </p:nvCxnSpPr>
        <p:spPr>
          <a:xfrm flipH="1">
            <a:off x="4012400" y="1057225"/>
            <a:ext cx="861600" cy="44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Shape 125"/>
          <p:cNvCxnSpPr/>
          <p:nvPr/>
        </p:nvCxnSpPr>
        <p:spPr>
          <a:xfrm rot="10800000" flipH="1">
            <a:off x="1849150" y="2295750"/>
            <a:ext cx="464100" cy="27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Shape 126"/>
          <p:cNvSpPr/>
          <p:nvPr/>
        </p:nvSpPr>
        <p:spPr>
          <a:xfrm rot="882743">
            <a:off x="4325565" y="1903215"/>
            <a:ext cx="861396" cy="812120"/>
          </a:xfrm>
          <a:prstGeom prst="flowChartDecision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Shape 127"/>
          <p:cNvCxnSpPr/>
          <p:nvPr/>
        </p:nvCxnSpPr>
        <p:spPr>
          <a:xfrm flipH="1">
            <a:off x="4981675" y="1852025"/>
            <a:ext cx="1050300" cy="25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Shape 128"/>
          <p:cNvSpPr txBox="1"/>
          <p:nvPr/>
        </p:nvSpPr>
        <p:spPr>
          <a:xfrm>
            <a:off x="4874000" y="853200"/>
            <a:ext cx="24507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Servo Joint for up-down movement</a:t>
            </a:r>
            <a:endParaRPr sz="1000" b="1"/>
          </a:p>
        </p:txBody>
      </p:sp>
      <p:sp>
        <p:nvSpPr>
          <p:cNvPr id="129" name="Shape 129"/>
          <p:cNvSpPr txBox="1"/>
          <p:nvPr/>
        </p:nvSpPr>
        <p:spPr>
          <a:xfrm>
            <a:off x="6031975" y="1636400"/>
            <a:ext cx="12927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Expansion Area</a:t>
            </a:r>
            <a:endParaRPr sz="1000" b="1"/>
          </a:p>
        </p:txBody>
      </p:sp>
      <p:sp>
        <p:nvSpPr>
          <p:cNvPr id="130" name="Shape 130"/>
          <p:cNvSpPr txBox="1"/>
          <p:nvPr/>
        </p:nvSpPr>
        <p:spPr>
          <a:xfrm>
            <a:off x="6642575" y="2125700"/>
            <a:ext cx="6372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Flag Holder</a:t>
            </a:r>
            <a:endParaRPr sz="1000" b="1"/>
          </a:p>
        </p:txBody>
      </p:sp>
      <p:sp>
        <p:nvSpPr>
          <p:cNvPr id="131" name="Shape 131"/>
          <p:cNvSpPr txBox="1"/>
          <p:nvPr/>
        </p:nvSpPr>
        <p:spPr>
          <a:xfrm>
            <a:off x="1606800" y="3310500"/>
            <a:ext cx="14913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IP Camera Position</a:t>
            </a:r>
            <a:endParaRPr sz="1000" b="1"/>
          </a:p>
        </p:txBody>
      </p:sp>
      <p:sp>
        <p:nvSpPr>
          <p:cNvPr id="132" name="Shape 132"/>
          <p:cNvSpPr txBox="1"/>
          <p:nvPr/>
        </p:nvSpPr>
        <p:spPr>
          <a:xfrm>
            <a:off x="1364425" y="2592400"/>
            <a:ext cx="11310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Electromagnet Position</a:t>
            </a:r>
            <a:endParaRPr sz="1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57425" y="222150"/>
            <a:ext cx="8082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View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737" y="814350"/>
            <a:ext cx="5798776" cy="33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 rot="10800000">
            <a:off x="5340212" y="2476351"/>
            <a:ext cx="952200" cy="8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Shape 143"/>
          <p:cNvSpPr txBox="1"/>
          <p:nvPr/>
        </p:nvSpPr>
        <p:spPr>
          <a:xfrm>
            <a:off x="6223525" y="2322225"/>
            <a:ext cx="1194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Circular rotation</a:t>
            </a:r>
            <a:endParaRPr sz="1000" b="1"/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608249" y="1486938"/>
            <a:ext cx="1347651" cy="18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85775" y="239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  (Revised)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60475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Mouser.com [1]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575" y="922850"/>
            <a:ext cx="4156275" cy="24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145013"/>
            <a:ext cx="72009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(16:9)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</vt:lpstr>
      <vt:lpstr>Playfair Display</vt:lpstr>
      <vt:lpstr>Coral</vt:lpstr>
      <vt:lpstr>Autonomous Flag Finder </vt:lpstr>
      <vt:lpstr>System Description</vt:lpstr>
      <vt:lpstr>System Diagram</vt:lpstr>
      <vt:lpstr>Division of labor</vt:lpstr>
      <vt:lpstr>Safety Concerns</vt:lpstr>
      <vt:lpstr>Last Week’s Deliverables</vt:lpstr>
      <vt:lpstr>Basic Robot Design</vt:lpstr>
      <vt:lpstr>Top View</vt:lpstr>
      <vt:lpstr>Electromagnet  (Revised)</vt:lpstr>
      <vt:lpstr>Eagle Schematic </vt:lpstr>
      <vt:lpstr>Microcontroller</vt:lpstr>
      <vt:lpstr>On Board Programming</vt:lpstr>
      <vt:lpstr>Power</vt:lpstr>
      <vt:lpstr>Ground</vt:lpstr>
      <vt:lpstr>Gantt Chart</vt:lpstr>
      <vt:lpstr>Budget</vt:lpstr>
      <vt:lpstr>Budget Continued</vt:lpstr>
      <vt:lpstr>Next Week’s Deliverables</vt:lpstr>
      <vt:lpstr>References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Flag Finder </dc:title>
  <cp:lastModifiedBy>Bates, Mike</cp:lastModifiedBy>
  <cp:revision>1</cp:revision>
  <dcterms:modified xsi:type="dcterms:W3CDTF">2018-03-01T04:45:49Z</dcterms:modified>
</cp:coreProperties>
</file>