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4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Lato" panose="020B0604020202020204" charset="0"/>
      <p:regular r:id="rId24"/>
      <p:bold r:id="rId25"/>
      <p:italic r:id="rId26"/>
      <p:boldItalic r:id="rId27"/>
    </p:embeddedFont>
    <p:embeddedFont>
      <p:font typeface="Proxima Nova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0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13" name="Shape 13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Shape 14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18" name="Shape 1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24" name="Shape 2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cxnSp>
        <p:nvCxnSpPr>
          <p:cNvPr id="32" name="Shape 32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8" name="Shape 8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lolu.com/product/136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12254378/how-to-find-the-serial-port-number-on-mac-os-x" TargetMode="External"/><Relationship Id="rId5" Type="http://schemas.openxmlformats.org/officeDocument/2006/relationships/hyperlink" Target="https://superuser.com/questions/1219972/osx-lion-bluetooth-rssi-monitor" TargetMode="External"/><Relationship Id="rId4" Type="http://schemas.openxmlformats.org/officeDocument/2006/relationships/hyperlink" Target="http://myweb.wit.edu/johnsont/classes/462/adc%20for%202%20sensors.htm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1891350" y="1100225"/>
            <a:ext cx="5361300" cy="21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Autonomous Flag Finder</a:t>
            </a:r>
            <a:endParaRPr sz="60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sz="6000"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1891350" y="3071794"/>
            <a:ext cx="5361300" cy="9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Burnout Squad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Jeremiah McCutcheon: Project Manager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David Koblah: Hardware Design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Michael Bates: Software Design</a:t>
            </a:r>
            <a:endParaRPr sz="12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10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209950" y="4629250"/>
            <a:ext cx="26241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Koblah</a:t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286900" y="169425"/>
            <a:ext cx="8236500" cy="3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63850" y="0"/>
            <a:ext cx="8082600" cy="72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Request-To -Send &amp; Clear-To-Send</a:t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3294100" y="4443225"/>
            <a:ext cx="22221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13" y="1062038"/>
            <a:ext cx="8867775" cy="30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1920225" y="3809125"/>
            <a:ext cx="4418400" cy="8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used with any pin on MCU.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Still testing.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to shelve until  integration phase.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only increase efficiency of robot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832600" cy="115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Pololu Sharp GP2Y0A21YK0F Analog Distance Sensor 10-80cm</a:t>
            </a:r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95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/>
              <a:t>Specifications:</a:t>
            </a:r>
            <a:endParaRPr sz="2400" b="1"/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 b="1"/>
              <a:t>Operating Voltage: 4.5V to 5.5V</a:t>
            </a:r>
            <a:endParaRPr sz="2400" b="1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b="1"/>
              <a:t>Average Current Consumption: 30 mA</a:t>
            </a:r>
            <a:endParaRPr sz="2400" b="1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b="1"/>
              <a:t>Output Voltage: 1.65V to 2.15 (1.9V Typical)</a:t>
            </a:r>
            <a:endParaRPr sz="2400" b="1"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b="1"/>
              <a:t>Distance Measuring Range: 4” to 32”</a:t>
            </a:r>
            <a:endParaRPr sz="2400" b="1"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11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177375" y="4641550"/>
            <a:ext cx="1810200" cy="2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Bates</a:t>
            </a: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7553000" y="4207175"/>
            <a:ext cx="1591200" cy="2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9700" y="1308300"/>
            <a:ext cx="2946006" cy="2746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3707825" y="4644125"/>
            <a:ext cx="2684100" cy="2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3229950" y="4340275"/>
            <a:ext cx="2684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Pololu.com [1]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82675" y="1935900"/>
            <a:ext cx="3887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Values</a:t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6096875" y="929825"/>
            <a:ext cx="753300" cy="72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158875" y="4665175"/>
            <a:ext cx="17067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Bates</a:t>
            </a: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5185325" y="4623325"/>
            <a:ext cx="2576400" cy="2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Excel [2]</a:t>
            </a:r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4650" y="51550"/>
            <a:ext cx="3887400" cy="4570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52650" y="-152400"/>
            <a:ext cx="9038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2 Analog Pins</a:t>
            </a:r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187700" y="4766850"/>
            <a:ext cx="15891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Bates</a:t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3654450" y="4373250"/>
            <a:ext cx="1835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875" y="442350"/>
            <a:ext cx="6541002" cy="4307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/>
          <p:nvPr/>
        </p:nvSpPr>
        <p:spPr>
          <a:xfrm>
            <a:off x="1308250" y="1868750"/>
            <a:ext cx="5817600" cy="66180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1308250" y="4078550"/>
            <a:ext cx="6378300" cy="66180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Shape 159"/>
          <p:cNvSpPr txBox="1"/>
          <p:nvPr/>
        </p:nvSpPr>
        <p:spPr>
          <a:xfrm>
            <a:off x="2443500" y="4652950"/>
            <a:ext cx="42570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Analog-To-Digital Conversion for 2 Sensors [3]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57200" y="2143053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Readings and Movement Demonstration Videos</a:t>
            </a:r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152400" y="4667475"/>
            <a:ext cx="17772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Bates</a:t>
            </a:r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3304800" y="4588975"/>
            <a:ext cx="2534400" cy="2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20550"/>
            <a:ext cx="7200900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RSSI</a:t>
            </a:r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15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221600" y="4629250"/>
            <a:ext cx="21462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Jeremiah McCutcheon</a:t>
            </a:r>
            <a:endParaRPr/>
          </a:p>
        </p:txBody>
      </p:sp>
      <p:sp>
        <p:nvSpPr>
          <p:cNvPr id="176" name="Shape 176"/>
          <p:cNvSpPr txBox="1"/>
          <p:nvPr/>
        </p:nvSpPr>
        <p:spPr>
          <a:xfrm>
            <a:off x="6955350" y="1330950"/>
            <a:ext cx="16014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Useless for C++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7569600" y="1784763"/>
            <a:ext cx="13851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Query system for Bluetooth RSSI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4378650" y="4618600"/>
            <a:ext cx="25767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RSSI System Query [4]</a:t>
            </a:r>
            <a:endParaRPr/>
          </a:p>
        </p:txBody>
      </p:sp>
      <p:cxnSp>
        <p:nvCxnSpPr>
          <p:cNvPr id="179" name="Shape 179"/>
          <p:cNvCxnSpPr>
            <a:stCxn id="176" idx="1"/>
            <a:endCxn id="180" idx="3"/>
          </p:cNvCxnSpPr>
          <p:nvPr/>
        </p:nvCxnSpPr>
        <p:spPr>
          <a:xfrm rot="10800000">
            <a:off x="5092350" y="1403250"/>
            <a:ext cx="1863000" cy="96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1" name="Shape 181"/>
          <p:cNvCxnSpPr>
            <a:endCxn id="172" idx="3"/>
          </p:cNvCxnSpPr>
          <p:nvPr/>
        </p:nvCxnSpPr>
        <p:spPr>
          <a:xfrm flipH="1">
            <a:off x="7353300" y="2220375"/>
            <a:ext cx="291300" cy="105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400" y="1241213"/>
            <a:ext cx="4953000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026975"/>
            <a:ext cx="6543453" cy="143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/>
        </p:nvSpPr>
        <p:spPr>
          <a:xfrm>
            <a:off x="7353300" y="2709812"/>
            <a:ext cx="1601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Save to RSSILog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84" name="Shape 184"/>
          <p:cNvCxnSpPr/>
          <p:nvPr/>
        </p:nvCxnSpPr>
        <p:spPr>
          <a:xfrm rot="10800000">
            <a:off x="5268100" y="2578800"/>
            <a:ext cx="1898400" cy="268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" name="Shape 185"/>
          <p:cNvCxnSpPr>
            <a:stCxn id="183" idx="1"/>
          </p:cNvCxnSpPr>
          <p:nvPr/>
        </p:nvCxnSpPr>
        <p:spPr>
          <a:xfrm flipH="1">
            <a:off x="5454900" y="2906612"/>
            <a:ext cx="1898400" cy="819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359400" y="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16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221600" y="4629250"/>
            <a:ext cx="21462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Jeremiah McCutcheon</a:t>
            </a:r>
            <a:endParaRPr/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9325" y="154563"/>
            <a:ext cx="1358900" cy="64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600" y="825038"/>
            <a:ext cx="8579608" cy="389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Budget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01" name="Shape 201"/>
          <p:cNvSpPr txBox="1"/>
          <p:nvPr/>
        </p:nvSpPr>
        <p:spPr>
          <a:xfrm>
            <a:off x="198275" y="4705450"/>
            <a:ext cx="23211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Bates</a:t>
            </a:r>
            <a:endParaRPr/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68175"/>
            <a:ext cx="9143999" cy="2724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-251222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Budget Continued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09" name="Shape 209"/>
          <p:cNvSpPr txBox="1"/>
          <p:nvPr/>
        </p:nvSpPr>
        <p:spPr>
          <a:xfrm>
            <a:off x="221600" y="4694850"/>
            <a:ext cx="22044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Bates</a:t>
            </a:r>
            <a:endParaRPr/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888" y="522700"/>
            <a:ext cx="8028220" cy="422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519525" y="1201175"/>
            <a:ext cx="7505700" cy="32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00"/>
                </a:solidFill>
              </a:rPr>
              <a:t>Jeremiah</a:t>
            </a:r>
            <a:endParaRPr sz="1600" b="1">
              <a:solidFill>
                <a:srgbClr val="000000"/>
              </a:solidFill>
            </a:endParaRPr>
          </a:p>
          <a:p>
            <a:pPr marL="457200" lvl="0" indent="-330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Complete Blob Detection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Write ‘Blob Mode’ Code</a:t>
            </a:r>
            <a:endParaRPr sz="1600">
              <a:solidFill>
                <a:srgbClr val="0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00"/>
                </a:solidFill>
              </a:rPr>
              <a:t>Michael &amp; David</a:t>
            </a:r>
            <a:endParaRPr sz="1600" b="1">
              <a:solidFill>
                <a:srgbClr val="000000"/>
              </a:solidFill>
            </a:endParaRPr>
          </a:p>
          <a:p>
            <a:pPr marL="457200" lvl="0" indent="-330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Interface Servo Arm and Electromagnet Code with Sensor Navigation Code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Run Tests with Sensor Movement and Servo Arm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Finalize power distribution for the entire system</a:t>
            </a:r>
            <a:endParaRPr sz="1600">
              <a:solidFill>
                <a:srgbClr val="0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rgbClr val="000000"/>
              </a:solidFill>
            </a:endParaRPr>
          </a:p>
        </p:txBody>
      </p:sp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819150" y="-307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Week’s Deliverables</a:t>
            </a:r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19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198275" y="4607000"/>
            <a:ext cx="23325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Koblah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549775" y="1669275"/>
            <a:ext cx="83256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This system is an autonomous robot designed to locate, identify and retrieve flags inside a room or maze.</a:t>
            </a:r>
            <a:endParaRPr sz="1400"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It will utilize a camera and proximity sensors to navigate its environment.</a:t>
            </a:r>
            <a:endParaRPr sz="1400"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The camera will wirelessly communicate with a computer in order to identify flags and retrieve them.</a:t>
            </a:r>
            <a:endParaRPr sz="1400"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A microcontroller will control the movement of the tank, proximity sensors and servo motors to rotate the camera or retrieve the flags.</a:t>
            </a:r>
            <a:endParaRPr sz="1400" b="1"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2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50" name="Shape 50"/>
          <p:cNvSpPr txBox="1"/>
          <p:nvPr/>
        </p:nvSpPr>
        <p:spPr>
          <a:xfrm>
            <a:off x="209950" y="4629250"/>
            <a:ext cx="2262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Koblah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[1] Pololu, Sharp GP2Y0A21YK0F Analog Distance Sensor 10-80cm,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https://www.pololu.com/product/136</a:t>
            </a:r>
            <a:endParaRPr sz="14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[2] Microsoft Excel</a:t>
            </a:r>
            <a:endParaRPr sz="14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[3]Analog-to-Digital Conversion for 2 Sensors, Ben Cadieux, Lee Denaro, Paul Ellsworth, Adam Robert,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http://myweb.wit.edu/johnsont/classes/462/adc%20for%202%20sensors.htm</a:t>
            </a:r>
            <a:endParaRPr sz="14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[4]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https://superuser.com/questions/1219972/osx-lion-bluetooth-rssi-monitor</a:t>
            </a:r>
            <a:r>
              <a:rPr lang="en" sz="1400"/>
              <a:t> </a:t>
            </a:r>
            <a:endParaRPr sz="14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uFill>
                <a:noFill/>
              </a:uFill>
              <a:hlinkClick r:id="rId6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b="1">
              <a:solidFill>
                <a:srgbClr val="242729"/>
              </a:solidFill>
              <a:uFill>
                <a:noFill/>
              </a:uFill>
              <a:latin typeface="Arial"/>
              <a:ea typeface="Arial"/>
              <a:cs typeface="Arial"/>
              <a:sym typeface="Arial"/>
              <a:hlinkClick r:id="rId6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20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87700" y="4708000"/>
            <a:ext cx="17538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Bates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2590050" y="2094450"/>
            <a:ext cx="3963900" cy="95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Questions?</a:t>
            </a:r>
            <a:endParaRPr sz="4800"/>
          </a:p>
        </p:txBody>
      </p:sp>
      <p:sp>
        <p:nvSpPr>
          <p:cNvPr id="232" name="Shape 2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21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19150" y="859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Diagram</a:t>
            </a: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3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219400" y="4629250"/>
            <a:ext cx="22428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Koblah</a:t>
            </a:r>
            <a:endParaRPr/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036" y="1296450"/>
            <a:ext cx="3044614" cy="323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4775" y="159062"/>
            <a:ext cx="4356375" cy="467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Division of labor</a:t>
            </a: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57200" y="1035558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/>
              <a:t>Jeremiah:</a:t>
            </a:r>
            <a:r>
              <a:rPr lang="en" sz="2400" dirty="0"/>
              <a:t> Bluetooth Serial Communication Interface with Mac, Video Camera Interface with Mac, Image Processing</a:t>
            </a:r>
            <a:endParaRPr sz="2400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en" sz="2400"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/>
              <a:t>David:</a:t>
            </a:r>
            <a:r>
              <a:rPr lang="en" sz="2400" dirty="0"/>
              <a:t> BlueSMiRF receiving communication, Servo arm and Electromagnet interface, Flag Collection</a:t>
            </a:r>
            <a:endParaRPr sz="2400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en" sz="2400"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/>
              <a:t>Michael:</a:t>
            </a:r>
            <a:r>
              <a:rPr lang="en" sz="2400" dirty="0"/>
              <a:t> Analog IR sensor implementation, Autonomous Navigation, MSP430 Code Interface, PCB, Budget</a:t>
            </a:r>
            <a:endParaRPr sz="2400" dirty="0"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4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221600" y="4653650"/>
            <a:ext cx="24492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Bates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Safety Concerns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595200" y="1177125"/>
            <a:ext cx="7729800" cy="32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 b="1"/>
              <a:t>Our primary safety concern this week has been managing the 9.6V battery to avoid any fires and over volting microcontroller circuits. We may also add a warning signal to our design to prevent fellow lab users from running into the rover.</a:t>
            </a:r>
            <a:endParaRPr sz="1600" b="1"/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 b="1"/>
              <a:t>Making sure not to connect to TTU with lab router.</a:t>
            </a:r>
            <a:endParaRPr sz="1600" b="1"/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 b="1"/>
              <a:t>Wearing appropriate Personal Protective Equipment</a:t>
            </a:r>
            <a:endParaRPr sz="1600" b="1"/>
          </a:p>
          <a:p>
            <a:pPr marL="914400" lvl="1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arenR"/>
            </a:pPr>
            <a:r>
              <a:rPr lang="en" sz="1600" b="1"/>
              <a:t>Pants</a:t>
            </a:r>
            <a:endParaRPr sz="1600" b="1"/>
          </a:p>
          <a:p>
            <a:pPr marL="914400" lvl="1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arenR"/>
            </a:pPr>
            <a:r>
              <a:rPr lang="en" sz="1600" b="1"/>
              <a:t>Closed Toed Shoes</a:t>
            </a:r>
            <a:endParaRPr sz="1600" b="1"/>
          </a:p>
          <a:p>
            <a:pPr marL="914400" lvl="1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arenR"/>
            </a:pPr>
            <a:r>
              <a:rPr lang="en" sz="1600" b="1"/>
              <a:t>Safety Glasses </a:t>
            </a:r>
            <a:endParaRPr sz="1600" b="1"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5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209950" y="4630325"/>
            <a:ext cx="26709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Koblah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819150" y="1167600"/>
            <a:ext cx="7505700" cy="3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/>
              <a:t>Jeremiah</a:t>
            </a:r>
            <a:endParaRPr sz="1400" b="1" dirty="0"/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 sz="1400" dirty="0"/>
              <a:t>Complete Blob Detection</a:t>
            </a:r>
            <a:r>
              <a:rPr lang="en" sz="1400" dirty="0">
                <a:solidFill>
                  <a:srgbClr val="FF0000"/>
                </a:solidFill>
              </a:rPr>
              <a:t>❌</a:t>
            </a:r>
            <a:endParaRPr sz="1400" dirty="0">
              <a:solidFill>
                <a:srgbClr val="FF0000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dirty="0"/>
              <a:t>Integrate RSSI Signal </a:t>
            </a:r>
            <a:r>
              <a:rPr lang="en" sz="1400" dirty="0">
                <a:solidFill>
                  <a:srgbClr val="00B050"/>
                </a:solidFill>
              </a:rPr>
              <a:t>✅</a:t>
            </a:r>
            <a:endParaRPr sz="1400" dirty="0">
              <a:solidFill>
                <a:srgbClr val="00B050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dirty="0"/>
              <a:t>Write ‘Blob Mode’ Code</a:t>
            </a:r>
            <a:r>
              <a:rPr lang="en" sz="1400" dirty="0">
                <a:solidFill>
                  <a:srgbClr val="FF0000"/>
                </a:solidFill>
              </a:rPr>
              <a:t>❌</a:t>
            </a:r>
            <a:endParaRPr sz="1400" dirty="0">
              <a:solidFill>
                <a:srgbClr val="FF0000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dirty="0"/>
              <a:t>(New) Work on RTS/CTS With BlueSMiRF</a:t>
            </a:r>
            <a:r>
              <a:rPr lang="en" sz="1400" dirty="0">
                <a:solidFill>
                  <a:srgbClr val="00B050"/>
                </a:solidFill>
              </a:rPr>
              <a:t>✅</a:t>
            </a:r>
            <a:endParaRPr sz="1400" dirty="0">
              <a:solidFill>
                <a:srgbClr val="00B050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/>
              <a:t>David</a:t>
            </a:r>
            <a:endParaRPr sz="1400" b="1" dirty="0"/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 sz="1400" dirty="0"/>
              <a:t>Build Flags For Blob Testing</a:t>
            </a:r>
            <a:r>
              <a:rPr lang="en" sz="1400" dirty="0">
                <a:solidFill>
                  <a:srgbClr val="00B050"/>
                </a:solidFill>
              </a:rPr>
              <a:t>✅</a:t>
            </a:r>
            <a:endParaRPr sz="1400" dirty="0">
              <a:solidFill>
                <a:srgbClr val="00B050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dirty="0"/>
              <a:t>Integrate Electromagnet into Robot Arm</a:t>
            </a:r>
            <a:r>
              <a:rPr lang="en" sz="1400" dirty="0">
                <a:solidFill>
                  <a:srgbClr val="00B050"/>
                </a:solidFill>
              </a:rPr>
              <a:t>✅</a:t>
            </a:r>
            <a:endParaRPr sz="1400" dirty="0">
              <a:solidFill>
                <a:srgbClr val="00B050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dirty="0"/>
              <a:t>Sample and Integrate RTS/CTS Into Flag Finder System</a:t>
            </a:r>
            <a:r>
              <a:rPr lang="en" sz="1400" dirty="0">
                <a:solidFill>
                  <a:srgbClr val="00B050"/>
                </a:solidFill>
              </a:rPr>
              <a:t>✅</a:t>
            </a:r>
            <a:endParaRPr sz="1400" dirty="0">
              <a:solidFill>
                <a:srgbClr val="00B050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/>
              <a:t>Michael</a:t>
            </a:r>
            <a:endParaRPr sz="1400" b="1" dirty="0"/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 sz="1400" dirty="0"/>
              <a:t>Add ADC10 Code for Analog IR Distance Sensors </a:t>
            </a:r>
            <a:r>
              <a:rPr lang="en" sz="1400" dirty="0">
                <a:solidFill>
                  <a:srgbClr val="00B050"/>
                </a:solidFill>
              </a:rPr>
              <a:t>✅</a:t>
            </a:r>
            <a:endParaRPr sz="1400" dirty="0">
              <a:solidFill>
                <a:srgbClr val="00B050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dirty="0"/>
              <a:t>Run Tests with Analog IR Distance Sensors </a:t>
            </a:r>
            <a:r>
              <a:rPr lang="en" sz="1400" dirty="0">
                <a:solidFill>
                  <a:srgbClr val="00B050"/>
                </a:solidFill>
              </a:rPr>
              <a:t>✅</a:t>
            </a:r>
            <a:endParaRPr sz="1400" dirty="0">
              <a:solidFill>
                <a:srgbClr val="00B050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dirty="0"/>
              <a:t>Create Distance Values Datasheet For Sensor Readings </a:t>
            </a:r>
            <a:r>
              <a:rPr lang="en" sz="1400" dirty="0">
                <a:solidFill>
                  <a:srgbClr val="00B050"/>
                </a:solidFill>
              </a:rPr>
              <a:t>✅</a:t>
            </a:r>
            <a:r>
              <a:rPr lang="en" sz="1400" dirty="0"/>
              <a:t> 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819150" y="-307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Week’s Deliverables</a:t>
            </a: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6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198275" y="4607000"/>
            <a:ext cx="23325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212225" y="4705250"/>
            <a:ext cx="1710300" cy="2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Bates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250600" y="157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Rover With Robot Arm and Constructed Flag</a:t>
            </a:r>
            <a:endParaRPr sz="3000"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7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209950" y="4629250"/>
            <a:ext cx="26241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Koblah</a:t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l="21639" r="16159"/>
          <a:stretch/>
        </p:blipFill>
        <p:spPr>
          <a:xfrm>
            <a:off x="969925" y="1343325"/>
            <a:ext cx="3860050" cy="301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4">
            <a:alphaModFix/>
          </a:blip>
          <a:srcRect t="-6568" b="36760"/>
          <a:stretch/>
        </p:blipFill>
        <p:spPr>
          <a:xfrm>
            <a:off x="5090150" y="1020025"/>
            <a:ext cx="2845525" cy="3341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Shape 94"/>
          <p:cNvCxnSpPr>
            <a:cxnSpLocks/>
          </p:cNvCxnSpPr>
          <p:nvPr/>
        </p:nvCxnSpPr>
        <p:spPr>
          <a:xfrm flipH="1" flipV="1">
            <a:off x="6975997" y="3291269"/>
            <a:ext cx="489810" cy="1106431"/>
          </a:xfrm>
          <a:prstGeom prst="straightConnector1">
            <a:avLst/>
          </a:prstGeom>
          <a:noFill/>
          <a:ln w="666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" name="Shape 95"/>
          <p:cNvSpPr txBox="1"/>
          <p:nvPr/>
        </p:nvSpPr>
        <p:spPr>
          <a:xfrm>
            <a:off x="6554975" y="4397700"/>
            <a:ext cx="22566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Attached ElectroMagnet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585775" y="1215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Refinalized Robot Arm Sequence </a:t>
            </a:r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8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260475" y="4629250"/>
            <a:ext cx="2262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Koblah</a:t>
            </a: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3414150" y="4580125"/>
            <a:ext cx="51345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600" y="1253126"/>
            <a:ext cx="5657300" cy="34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/>
          <p:nvPr/>
        </p:nvSpPr>
        <p:spPr>
          <a:xfrm>
            <a:off x="3556375" y="1888900"/>
            <a:ext cx="78300" cy="73470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3556375" y="1952575"/>
            <a:ext cx="23610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Gradually drops arm to allow magnet to grab flag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08225" y="17021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 and Flag Demonstration Video</a:t>
            </a:r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152400" y="4667475"/>
            <a:ext cx="17772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Koblah</a:t>
            </a: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3304800" y="4588975"/>
            <a:ext cx="2534400" cy="2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635</Words>
  <Application>Microsoft Office PowerPoint</Application>
  <PresentationFormat>On-screen Show (16:9)</PresentationFormat>
  <Paragraphs>132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Lato</vt:lpstr>
      <vt:lpstr>Arial</vt:lpstr>
      <vt:lpstr>Proxima Nova</vt:lpstr>
      <vt:lpstr>Swiss</vt:lpstr>
      <vt:lpstr>Autonomous Flag Finder </vt:lpstr>
      <vt:lpstr>System Description</vt:lpstr>
      <vt:lpstr>System Diagram</vt:lpstr>
      <vt:lpstr>Division of labor</vt:lpstr>
      <vt:lpstr>Safety Concerns</vt:lpstr>
      <vt:lpstr>Last Week’s Deliverables</vt:lpstr>
      <vt:lpstr>Rover With Robot Arm and Constructed Flag</vt:lpstr>
      <vt:lpstr>Refinalized Robot Arm Sequence </vt:lpstr>
      <vt:lpstr>Arm and Flag Demonstration Video</vt:lpstr>
      <vt:lpstr>Request-To -Send &amp; Clear-To-Send</vt:lpstr>
      <vt:lpstr>Pololu Sharp GP2Y0A21YK0F Analog Distance Sensor 10-80cm</vt:lpstr>
      <vt:lpstr>Distance Values</vt:lpstr>
      <vt:lpstr>Reading 2 Analog Pins</vt:lpstr>
      <vt:lpstr>Distance Readings and Movement Demonstration Videos</vt:lpstr>
      <vt:lpstr>Importing RSSI</vt:lpstr>
      <vt:lpstr>Gantt Chart</vt:lpstr>
      <vt:lpstr>Budget</vt:lpstr>
      <vt:lpstr>Budget Continued</vt:lpstr>
      <vt:lpstr>Next Week’s Deliverables</vt:lpstr>
      <vt:lpstr>References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Flag Finder </dc:title>
  <cp:lastModifiedBy>Bates, Mike</cp:lastModifiedBy>
  <cp:revision>3</cp:revision>
  <dcterms:modified xsi:type="dcterms:W3CDTF">2018-04-05T03:29:29Z</dcterms:modified>
</cp:coreProperties>
</file>