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3498-4F5D-4DD2-948A-62941BBF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4D864-C240-496E-9B14-E4CA3A9B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2933-C27B-4C18-9701-1F68D8F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B68A-F55F-4E8C-924B-8997E7AF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F539-E3D1-4B73-9627-5D652A39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4E85-7D58-4713-A629-51ED5917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8362-7F31-4059-B35A-7E644F28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16CF-15BE-4585-AF9F-8C25A8F4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FE7A-07F5-4881-93A6-95704C46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3475-1358-4137-B12D-805CF15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88ABF-CD4C-4217-A75C-32D20572C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5016-ABE4-45B5-BC36-BC50D1A5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E95F-FA4D-4A14-9064-FF287BEB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B718-BC24-44D3-B52C-8ADE729A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8348-4081-4CC2-8644-D48B9F3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A875-E2F9-4DE4-A5D3-5BEA80C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6EB9-599E-42A0-A575-61FA8A0C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8C0D-CF8E-4CB5-8D05-1065E64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C415-BA1E-4C01-A5E7-00FF03D5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EF68-B7AA-4DE6-AC50-43607F41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8F91-A8F7-4F9F-9E7F-AED4F971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24F3-8B17-4BC4-AC04-05FBF6EF5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6267-1085-4BE5-943E-E629504E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12DE-DBD6-48A9-BC01-E29A7DFC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DE11-3324-4B49-808C-DAACAE24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F505-9A71-4E9C-B82C-199F1831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6237-1FA3-4C68-8858-64F10A96E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30C1F-0E74-4914-B313-50FD1E26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B1C3-7E86-49D9-9658-D3E767D1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27AD-4B3D-4B80-8876-79F3E420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31AF-30E6-4424-A701-18714B4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B64-C5A2-460B-BADC-B51C150E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CD4FC-21AA-4971-A920-C2C389ED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CEBDD-CF19-4472-BF32-08ABC0F5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5DFDD-29F5-4F8D-B919-6C5D3059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C844D-ED56-4980-A103-FA1A79DC1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85E8E-CBD7-450A-A6C9-534017FA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4CE59-169B-4E5F-B893-D21977AF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A44A2-DB4F-4BA6-9D20-10BDCAD5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B07-2DA7-4B8E-BE57-939C2323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9555B-C3EC-4355-A5D2-D9A12567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E2AA5-5713-49D1-AE8A-AEF8B3DA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8BC6-7416-40AE-B36A-60AD2CCE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7291D-D608-433E-A8CC-09C780C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8C902-83E2-409E-A09F-6705A2B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797B-BE6D-48C8-82DF-12F4EC5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7ACC-4DBB-4E42-88B4-3A0E5325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D44-D94C-47EC-89A0-61BBED79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0D85-DD3D-41F4-9144-90AFDA0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01B9-6839-4A59-8E36-80B7BA8B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3086-53BC-4166-BA9E-E33FB5F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90CA-97FC-45F0-8ED6-2B7CB14F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DAAA-9574-4969-8B18-9F4F7E9E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6A11E-9659-4CCF-9151-F79526D75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4E7F-B65E-4B8F-B2F8-B3E1E121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83FF1-675C-4F5B-9AAF-C06E2C08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3866-E905-4191-9E50-C85611AC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43B4-FB0E-498A-9E2C-E1D5479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8A9AC-3FDB-498C-BA56-263BD322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FFC7-C69A-419B-B344-867832F4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67A-9235-4EEF-B940-1FCF18B1E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0A2A-755B-47C8-B163-281AD415F94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7C34-972F-4304-98B3-5A4EE645D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B65D-F9F9-4BC3-B405-0C8461723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140F-9105-49F4-8E49-883DE2AF6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63366-B27E-461F-9C0F-04C97428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1026" name="Picture 2" descr="https://www.accenture.com/us-en/_acnmedia/Accenture/next-gen-4/oracle-technology-vision-2017/img/Accenture-Oracle-Tech-Vision-2017-Lockup.png">
            <a:extLst>
              <a:ext uri="{FF2B5EF4-FFF2-40B4-BE49-F238E27FC236}">
                <a16:creationId xmlns:a16="http://schemas.microsoft.com/office/drawing/2014/main" id="{7C93B737-6A5A-4BE5-B6FD-3C328FF3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13" y="136478"/>
            <a:ext cx="6373561" cy="66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885B24-4C16-4722-A6E9-B4C7C23AA845}"/>
              </a:ext>
            </a:extLst>
          </p:cNvPr>
          <p:cNvSpPr/>
          <p:nvPr/>
        </p:nvSpPr>
        <p:spPr>
          <a:xfrm>
            <a:off x="2313153" y="1657149"/>
            <a:ext cx="4292137" cy="452431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</a:t>
            </a:r>
          </a:p>
          <a:p>
            <a:r>
              <a:rPr lang="en-US" sz="7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Living</a:t>
            </a:r>
          </a:p>
          <a:p>
            <a:r>
              <a:rPr lang="en-US" sz="72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</a:t>
            </a:r>
          </a:p>
          <a:p>
            <a:r>
              <a:rPr lang="en-US" sz="7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</a:t>
            </a:r>
            <a:endParaRPr lang="en-US" sz="7200" b="1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https://www.accenture.com/us-en/_acnmedia/Accenture/next-gen-4/oracle-technology-vision-2017/img/Accenture-Oracle-Tech-Vision-2017-Lockup.png">
            <a:extLst>
              <a:ext uri="{FF2B5EF4-FFF2-40B4-BE49-F238E27FC236}">
                <a16:creationId xmlns:a16="http://schemas.microsoft.com/office/drawing/2014/main" id="{BD1DF97F-A778-4D13-9901-D4989FF0B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00"/>
          <a:stretch/>
        </p:blipFill>
        <p:spPr bwMode="auto">
          <a:xfrm>
            <a:off x="3027613" y="122830"/>
            <a:ext cx="6373561" cy="405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7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012E-0F28-4CD4-9E5F-5323161E630B}"/>
              </a:ext>
            </a:extLst>
          </p:cNvPr>
          <p:cNvSpPr/>
          <p:nvPr/>
        </p:nvSpPr>
        <p:spPr>
          <a:xfrm>
            <a:off x="4085012" y="611679"/>
            <a:ext cx="2717569" cy="2701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r"/>
            <a:r>
              <a:rPr lang="en-US" sz="10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C54D2-E190-4956-BB73-E115028A970C}"/>
              </a:ext>
            </a:extLst>
          </p:cNvPr>
          <p:cNvSpPr/>
          <p:nvPr/>
        </p:nvSpPr>
        <p:spPr>
          <a:xfrm>
            <a:off x="6878089" y="1486961"/>
            <a:ext cx="1155469" cy="18263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r"/>
            <a:r>
              <a:rPr lang="en-US" sz="1000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847DD-5E63-4FCC-B6B4-6171A04073B5}"/>
              </a:ext>
            </a:extLst>
          </p:cNvPr>
          <p:cNvSpPr/>
          <p:nvPr/>
        </p:nvSpPr>
        <p:spPr>
          <a:xfrm>
            <a:off x="4085012" y="3442161"/>
            <a:ext cx="3948546" cy="1209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r"/>
            <a:r>
              <a:rPr lang="en-US" sz="1000" dirty="0"/>
              <a:t>Sensors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13AC5D2-C4BE-4F11-A676-1A0374170F1E}"/>
              </a:ext>
            </a:extLst>
          </p:cNvPr>
          <p:cNvSpPr/>
          <p:nvPr/>
        </p:nvSpPr>
        <p:spPr>
          <a:xfrm rot="1627857">
            <a:off x="3856411" y="404311"/>
            <a:ext cx="457200" cy="4147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6450C-96FE-4E8A-BFCB-C1188B27265C}"/>
              </a:ext>
            </a:extLst>
          </p:cNvPr>
          <p:cNvSpPr/>
          <p:nvPr/>
        </p:nvSpPr>
        <p:spPr>
          <a:xfrm>
            <a:off x="6878089" y="611679"/>
            <a:ext cx="1155469" cy="806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r"/>
            <a:r>
              <a:rPr lang="en-US" sz="1000" dirty="0"/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7954C-5347-40A2-B5B1-CEDA62EE89BC}"/>
              </a:ext>
            </a:extLst>
          </p:cNvPr>
          <p:cNvSpPr/>
          <p:nvPr/>
        </p:nvSpPr>
        <p:spPr>
          <a:xfrm>
            <a:off x="4467398" y="2606733"/>
            <a:ext cx="2244437" cy="64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50" dirty="0" err="1"/>
              <a:t>io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EA2EA-B69A-4916-AC08-1E45919ADFA3}"/>
              </a:ext>
            </a:extLst>
          </p:cNvPr>
          <p:cNvSpPr/>
          <p:nvPr/>
        </p:nvSpPr>
        <p:spPr>
          <a:xfrm>
            <a:off x="5122663" y="2735581"/>
            <a:ext cx="71489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pigio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DE7FE2-02E0-46E1-9BEB-6F0F67C1B805}"/>
              </a:ext>
            </a:extLst>
          </p:cNvPr>
          <p:cNvSpPr/>
          <p:nvPr/>
        </p:nvSpPr>
        <p:spPr>
          <a:xfrm>
            <a:off x="5917249" y="2719824"/>
            <a:ext cx="71489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dht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27CFD3-80F0-424F-A21F-9C2CDA73DEF0}"/>
              </a:ext>
            </a:extLst>
          </p:cNvPr>
          <p:cNvSpPr/>
          <p:nvPr/>
        </p:nvSpPr>
        <p:spPr>
          <a:xfrm>
            <a:off x="4467398" y="1965960"/>
            <a:ext cx="2244437" cy="58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100" dirty="0" err="1"/>
              <a:t>db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3C30C-A2DE-4597-A0CB-C9B75DD75F25}"/>
              </a:ext>
            </a:extLst>
          </p:cNvPr>
          <p:cNvSpPr/>
          <p:nvPr/>
        </p:nvSpPr>
        <p:spPr>
          <a:xfrm>
            <a:off x="4815773" y="2021120"/>
            <a:ext cx="71489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C0741-DAB5-410B-87DF-A67AE4F3BB71}"/>
              </a:ext>
            </a:extLst>
          </p:cNvPr>
          <p:cNvSpPr/>
          <p:nvPr/>
        </p:nvSpPr>
        <p:spPr>
          <a:xfrm>
            <a:off x="5771103" y="2013446"/>
            <a:ext cx="71489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mongoose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70C0A6-19BE-41BA-9C2D-C5AABA5DB520}"/>
              </a:ext>
            </a:extLst>
          </p:cNvPr>
          <p:cNvGrpSpPr/>
          <p:nvPr/>
        </p:nvGrpSpPr>
        <p:grpSpPr>
          <a:xfrm>
            <a:off x="4633606" y="3832860"/>
            <a:ext cx="813955" cy="739140"/>
            <a:chOff x="2294266" y="4343400"/>
            <a:chExt cx="813955" cy="7391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9BF9D3-FAC5-4918-A72F-2959B7F387C8}"/>
                </a:ext>
              </a:extLst>
            </p:cNvPr>
            <p:cNvSpPr/>
            <p:nvPr/>
          </p:nvSpPr>
          <p:spPr>
            <a:xfrm>
              <a:off x="2393326" y="445770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D9F48FD-F218-4FF5-BBB1-59FE6856D6A2}"/>
                </a:ext>
              </a:extLst>
            </p:cNvPr>
            <p:cNvSpPr/>
            <p:nvPr/>
          </p:nvSpPr>
          <p:spPr>
            <a:xfrm>
              <a:off x="2335136" y="4394661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7EED148-9379-4912-B024-2D67A3FA9A2D}"/>
                </a:ext>
              </a:extLst>
            </p:cNvPr>
            <p:cNvSpPr/>
            <p:nvPr/>
          </p:nvSpPr>
          <p:spPr>
            <a:xfrm>
              <a:off x="2294266" y="434340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2C65E4F-2FB6-42AB-8074-21959A848E9C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rot="5400000" flipH="1" flipV="1">
            <a:off x="4911386" y="3264136"/>
            <a:ext cx="648392" cy="489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4E1E2D-1AF5-48A2-9C98-78DCAA0B7395}"/>
              </a:ext>
            </a:extLst>
          </p:cNvPr>
          <p:cNvGrpSpPr/>
          <p:nvPr/>
        </p:nvGrpSpPr>
        <p:grpSpPr>
          <a:xfrm>
            <a:off x="6485998" y="3842555"/>
            <a:ext cx="813955" cy="739140"/>
            <a:chOff x="2294266" y="4343400"/>
            <a:chExt cx="813955" cy="73914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8D40B81-93B3-40F6-A063-63C1C72FAE93}"/>
                </a:ext>
              </a:extLst>
            </p:cNvPr>
            <p:cNvSpPr/>
            <p:nvPr/>
          </p:nvSpPr>
          <p:spPr>
            <a:xfrm>
              <a:off x="2393326" y="445770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52D6878-F795-4BAF-B307-1B104757EAE5}"/>
                </a:ext>
              </a:extLst>
            </p:cNvPr>
            <p:cNvSpPr/>
            <p:nvPr/>
          </p:nvSpPr>
          <p:spPr>
            <a:xfrm>
              <a:off x="2335136" y="4394661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3D418C2-9933-485A-83EF-3CAC5FAADAD9}"/>
                </a:ext>
              </a:extLst>
            </p:cNvPr>
            <p:cNvSpPr/>
            <p:nvPr/>
          </p:nvSpPr>
          <p:spPr>
            <a:xfrm>
              <a:off x="2294266" y="434340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humidity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5E838A-A3B5-479E-9098-AD80FEF60241}"/>
              </a:ext>
            </a:extLst>
          </p:cNvPr>
          <p:cNvGrpSpPr/>
          <p:nvPr/>
        </p:nvGrpSpPr>
        <p:grpSpPr>
          <a:xfrm>
            <a:off x="5559802" y="3809306"/>
            <a:ext cx="831275" cy="745720"/>
            <a:chOff x="2276946" y="4336820"/>
            <a:chExt cx="831275" cy="74572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981C6FD-7A73-4969-8C06-BB2B87BD3727}"/>
                </a:ext>
              </a:extLst>
            </p:cNvPr>
            <p:cNvSpPr/>
            <p:nvPr/>
          </p:nvSpPr>
          <p:spPr>
            <a:xfrm>
              <a:off x="2393326" y="445770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D179A2C-BE93-4043-BC3F-FE7970058A1E}"/>
                </a:ext>
              </a:extLst>
            </p:cNvPr>
            <p:cNvSpPr/>
            <p:nvPr/>
          </p:nvSpPr>
          <p:spPr>
            <a:xfrm>
              <a:off x="2335136" y="4394661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h20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0083BD3-B91F-4246-9377-30D7993FB856}"/>
                </a:ext>
              </a:extLst>
            </p:cNvPr>
            <p:cNvSpPr/>
            <p:nvPr/>
          </p:nvSpPr>
          <p:spPr>
            <a:xfrm>
              <a:off x="2276946" y="4336820"/>
              <a:ext cx="714895" cy="624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Light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F5112B8-DB17-4678-B7F1-868B46B5E90B}"/>
              </a:ext>
            </a:extLst>
          </p:cNvPr>
          <p:cNvCxnSpPr>
            <a:stCxn id="30" idx="0"/>
            <a:endCxn id="9" idx="2"/>
          </p:cNvCxnSpPr>
          <p:nvPr/>
        </p:nvCxnSpPr>
        <p:spPr>
          <a:xfrm rot="16200000" flipV="1">
            <a:off x="5386262" y="3278317"/>
            <a:ext cx="624838" cy="437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6759A15-1EC2-414F-AEB7-5FD4CBE4503A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rot="16200000" flipV="1">
            <a:off x="6222150" y="3221258"/>
            <a:ext cx="673844" cy="568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D780538-25F0-41ED-BF08-9AF638A9169B}"/>
              </a:ext>
            </a:extLst>
          </p:cNvPr>
          <p:cNvSpPr/>
          <p:nvPr/>
        </p:nvSpPr>
        <p:spPr>
          <a:xfrm>
            <a:off x="7241763" y="1717961"/>
            <a:ext cx="716287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E50C17-781B-4640-8CE1-4E7AE495FA28}"/>
              </a:ext>
            </a:extLst>
          </p:cNvPr>
          <p:cNvSpPr/>
          <p:nvPr/>
        </p:nvSpPr>
        <p:spPr>
          <a:xfrm>
            <a:off x="7241763" y="2367562"/>
            <a:ext cx="716287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mongodb</a:t>
            </a:r>
            <a:endParaRPr lang="en-US" sz="1050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67B1D2C0-CE94-47BA-B9E3-363CD982A13F}"/>
              </a:ext>
            </a:extLst>
          </p:cNvPr>
          <p:cNvSpPr/>
          <p:nvPr/>
        </p:nvSpPr>
        <p:spPr>
          <a:xfrm rot="1627857">
            <a:off x="7227223" y="787060"/>
            <a:ext cx="457200" cy="4147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FC23C-764D-4B85-B484-2EBA3E4E5195}"/>
              </a:ext>
            </a:extLst>
          </p:cNvPr>
          <p:cNvSpPr txBox="1"/>
          <p:nvPr/>
        </p:nvSpPr>
        <p:spPr>
          <a:xfrm>
            <a:off x="7200893" y="817463"/>
            <a:ext cx="7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ipfs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24E7F5-6E6E-4033-937B-2F379EA0DBF4}"/>
              </a:ext>
            </a:extLst>
          </p:cNvPr>
          <p:cNvSpPr/>
          <p:nvPr/>
        </p:nvSpPr>
        <p:spPr>
          <a:xfrm>
            <a:off x="4467396" y="1624789"/>
            <a:ext cx="2244437" cy="294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Socket.io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1039AF-5964-4F30-9CE4-C596B34529A5}"/>
              </a:ext>
            </a:extLst>
          </p:cNvPr>
          <p:cNvSpPr/>
          <p:nvPr/>
        </p:nvSpPr>
        <p:spPr>
          <a:xfrm>
            <a:off x="4467396" y="782431"/>
            <a:ext cx="2244437" cy="78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EC92F6-E7AC-4F39-8D1D-1628CD948F70}"/>
              </a:ext>
            </a:extLst>
          </p:cNvPr>
          <p:cNvSpPr txBox="1"/>
          <p:nvPr/>
        </p:nvSpPr>
        <p:spPr>
          <a:xfrm>
            <a:off x="5509260" y="52578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3BE6E3-5366-44A5-9131-D7076F4DF630}"/>
              </a:ext>
            </a:extLst>
          </p:cNvPr>
          <p:cNvSpPr/>
          <p:nvPr/>
        </p:nvSpPr>
        <p:spPr>
          <a:xfrm>
            <a:off x="6240780" y="1120140"/>
            <a:ext cx="4366260" cy="3589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Scheduled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7E2C8E-D849-4EE1-BCAA-94C3FEFEF64D}"/>
              </a:ext>
            </a:extLst>
          </p:cNvPr>
          <p:cNvSpPr/>
          <p:nvPr/>
        </p:nvSpPr>
        <p:spPr>
          <a:xfrm>
            <a:off x="1836420" y="1120140"/>
            <a:ext cx="4366260" cy="3589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Real-time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30AD3-BE2A-407C-8118-3C76E46EF828}"/>
              </a:ext>
            </a:extLst>
          </p:cNvPr>
          <p:cNvSpPr/>
          <p:nvPr/>
        </p:nvSpPr>
        <p:spPr>
          <a:xfrm>
            <a:off x="2209800" y="2156460"/>
            <a:ext cx="16306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86C8C-12A4-4CEF-9126-4259EB168F65}"/>
              </a:ext>
            </a:extLst>
          </p:cNvPr>
          <p:cNvSpPr/>
          <p:nvPr/>
        </p:nvSpPr>
        <p:spPr>
          <a:xfrm>
            <a:off x="4259580" y="1424940"/>
            <a:ext cx="16306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37A8-7730-4750-8362-274E47854479}"/>
              </a:ext>
            </a:extLst>
          </p:cNvPr>
          <p:cNvSpPr/>
          <p:nvPr/>
        </p:nvSpPr>
        <p:spPr>
          <a:xfrm>
            <a:off x="4259580" y="2868930"/>
            <a:ext cx="16306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C01BC-7047-47D4-86CA-80D217161ECC}"/>
              </a:ext>
            </a:extLst>
          </p:cNvPr>
          <p:cNvSpPr/>
          <p:nvPr/>
        </p:nvSpPr>
        <p:spPr>
          <a:xfrm>
            <a:off x="6484620" y="1424940"/>
            <a:ext cx="16306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Consolidate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56432-91B7-40EE-8E3E-AF7C99C32F7B}"/>
              </a:ext>
            </a:extLst>
          </p:cNvPr>
          <p:cNvSpPr/>
          <p:nvPr/>
        </p:nvSpPr>
        <p:spPr>
          <a:xfrm>
            <a:off x="8359140" y="1424940"/>
            <a:ext cx="163068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64BDE58-804A-444F-99BF-1B70F9C2DBC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40480" y="1870710"/>
            <a:ext cx="419100" cy="73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D98DE1-84AF-4676-A489-37331D57B2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40480" y="2602230"/>
            <a:ext cx="419100" cy="712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5B0B1-53B8-4C2C-B830-9E3019564F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890260" y="1870710"/>
            <a:ext cx="5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DFC9CF-8EF9-4CB9-9D29-1823F0A2E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115300" y="1870710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CA23F7-4CB0-4E3D-BD5E-455B8F17F0DD}"/>
              </a:ext>
            </a:extLst>
          </p:cNvPr>
          <p:cNvSpPr/>
          <p:nvPr/>
        </p:nvSpPr>
        <p:spPr>
          <a:xfrm>
            <a:off x="3086100" y="2914650"/>
            <a:ext cx="861060" cy="255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pigio</a:t>
            </a:r>
            <a:endParaRPr lang="en-US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3819B7-4116-4E2B-BEA7-834613108DC1}"/>
              </a:ext>
            </a:extLst>
          </p:cNvPr>
          <p:cNvSpPr/>
          <p:nvPr/>
        </p:nvSpPr>
        <p:spPr>
          <a:xfrm>
            <a:off x="5185410" y="3632835"/>
            <a:ext cx="861060" cy="255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Socket.io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4C6899D-8A37-412C-8EEE-465AE6F3A789}"/>
              </a:ext>
            </a:extLst>
          </p:cNvPr>
          <p:cNvSpPr/>
          <p:nvPr/>
        </p:nvSpPr>
        <p:spPr>
          <a:xfrm>
            <a:off x="5219700" y="2137411"/>
            <a:ext cx="861060" cy="255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mongoose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40A770-79F6-4F3F-A4F7-65784633E5BB}"/>
              </a:ext>
            </a:extLst>
          </p:cNvPr>
          <p:cNvSpPr/>
          <p:nvPr/>
        </p:nvSpPr>
        <p:spPr>
          <a:xfrm>
            <a:off x="7402830" y="2188845"/>
            <a:ext cx="861060" cy="255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mongoose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3FC2B7-FB95-43E4-BDE6-A7420C156E82}"/>
              </a:ext>
            </a:extLst>
          </p:cNvPr>
          <p:cNvSpPr/>
          <p:nvPr/>
        </p:nvSpPr>
        <p:spPr>
          <a:xfrm>
            <a:off x="9363075" y="2166937"/>
            <a:ext cx="861060" cy="255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web3</a:t>
            </a:r>
          </a:p>
        </p:txBody>
      </p:sp>
    </p:spTree>
    <p:extLst>
      <p:ext uri="{BB962C8B-B14F-4D97-AF65-F5344CB8AC3E}">
        <p14:creationId xmlns:p14="http://schemas.microsoft.com/office/powerpoint/2010/main" val="7884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45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Burns, Cody</dc:creator>
  <cp:lastModifiedBy>Burns, Cody</cp:lastModifiedBy>
  <cp:revision>8</cp:revision>
  <dcterms:created xsi:type="dcterms:W3CDTF">2018-01-31T21:09:05Z</dcterms:created>
  <dcterms:modified xsi:type="dcterms:W3CDTF">2018-02-05T22:06:49Z</dcterms:modified>
</cp:coreProperties>
</file>