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6.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xml" ContentType="application/vnd.openxmlformats-officedocument.presentationml.notesSlide+xml"/>
  <Override PartName="/ppt/diagrams/data7.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8.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9.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5.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91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diagrams/_rels/data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ata5.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image" Target="../media/image50.png"/></Relationships>
</file>

<file path=ppt/diagrams/_rels/data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ata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_rels/drawing1.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2.xml.rels><?xml version="1.0" encoding="UTF-8" standalone="yes"?>
<Relationships xmlns="http://schemas.openxmlformats.org/package/2006/relationships"><Relationship Id="rId2" Type="http://schemas.openxmlformats.org/officeDocument/2006/relationships/image" Target="../media/image3.svg"/><Relationship Id="rId1" Type="http://schemas.openxmlformats.org/officeDocument/2006/relationships/image" Target="../media/image2.png"/></Relationships>
</file>

<file path=ppt/diagrams/_rels/drawing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4" Type="http://schemas.openxmlformats.org/officeDocument/2006/relationships/image" Target="../media/image15.svg"/></Relationships>
</file>

<file path=ppt/diagrams/_rels/drawing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DA8DE31-CCD2-4685-AFE8-67A262C6CA26}" type="doc">
      <dgm:prSet loTypeId="urn:microsoft.com/office/officeart/2005/8/layout/vList3" loCatId="list" qsTypeId="urn:microsoft.com/office/officeart/2005/8/quickstyle/simple4" qsCatId="simple" csTypeId="urn:microsoft.com/office/officeart/2005/8/colors/accent1_2" csCatId="accent1" phldr="1"/>
      <dgm:spPr/>
    </dgm:pt>
    <dgm:pt modelId="{D9293145-91B7-424F-A21E-22256B8D10A7}">
      <dgm:prSet phldrT="[Text]" custT="1"/>
      <dgm:spPr>
        <a:gradFill rotWithShape="0">
          <a:gsLst>
            <a:gs pos="2500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a:effectLst>
          <a:outerShdw blurRad="50800" dist="38100" dir="16200000" rotWithShape="0">
            <a:prstClr val="black">
              <a:alpha val="40000"/>
            </a:prstClr>
          </a:outerShdw>
        </a:effectLst>
      </dgm:spPr>
      <dgm:t>
        <a:bodyPr/>
        <a:lstStyle/>
        <a:p>
          <a:r>
            <a:rPr lang="en-US" sz="2400" b="1" dirty="0">
              <a:solidFill>
                <a:schemeClr val="accent6">
                  <a:lumMod val="50000"/>
                </a:schemeClr>
              </a:solidFill>
              <a:latin typeface="+mn-lt"/>
              <a:ea typeface="Calibri" panose="020F0502020204030204" pitchFamily="34" charset="0"/>
              <a:cs typeface="Calibri" panose="020F0502020204030204" pitchFamily="34" charset="0"/>
            </a:rPr>
            <a:t>Introduction</a:t>
          </a:r>
        </a:p>
      </dgm:t>
    </dgm:pt>
    <dgm:pt modelId="{8D6D245A-EC34-4F33-B097-12B5839B907B}" type="parTrans" cxnId="{3D8B3A28-B750-4071-BB45-B37658A6BF51}">
      <dgm:prSet/>
      <dgm:spPr/>
      <dgm:t>
        <a:bodyPr/>
        <a:lstStyle/>
        <a:p>
          <a:endParaRPr lang="en-US"/>
        </a:p>
      </dgm:t>
    </dgm:pt>
    <dgm:pt modelId="{A1457093-DFDB-442B-BA66-F531E7AAD9AC}" type="sibTrans" cxnId="{3D8B3A28-B750-4071-BB45-B37658A6BF51}">
      <dgm:prSet/>
      <dgm:spPr/>
      <dgm:t>
        <a:bodyPr/>
        <a:lstStyle/>
        <a:p>
          <a:endParaRPr lang="en-US"/>
        </a:p>
      </dgm:t>
    </dgm:pt>
    <dgm:pt modelId="{D31A1210-58FB-4C9C-87AD-56555C96E1A1}">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latin typeface="+mn-lt"/>
              <a:ea typeface="Calibri" panose="020F0502020204030204" pitchFamily="34" charset="0"/>
              <a:cs typeface="Calibri" panose="020F0502020204030204" pitchFamily="34" charset="0"/>
            </a:rPr>
            <a:t>Problem Statement &amp; Hypothesis</a:t>
          </a:r>
        </a:p>
      </dgm:t>
    </dgm:pt>
    <dgm:pt modelId="{35324EA9-36A1-4F6C-BB21-543ADCEC8AA9}" type="parTrans" cxnId="{85AD615C-5E0A-40EF-9093-2AD4F79A9775}">
      <dgm:prSet/>
      <dgm:spPr/>
      <dgm:t>
        <a:bodyPr/>
        <a:lstStyle/>
        <a:p>
          <a:endParaRPr lang="en-US"/>
        </a:p>
      </dgm:t>
    </dgm:pt>
    <dgm:pt modelId="{E43E69BA-721B-40D4-BB1F-9F933ED78ED5}" type="sibTrans" cxnId="{85AD615C-5E0A-40EF-9093-2AD4F79A9775}">
      <dgm:prSet/>
      <dgm:spPr/>
      <dgm:t>
        <a:bodyPr/>
        <a:lstStyle/>
        <a:p>
          <a:endParaRPr lang="en-US"/>
        </a:p>
      </dgm:t>
    </dgm:pt>
    <dgm:pt modelId="{54412D45-DF73-4F6C-9A8E-D06D291B6934}">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rPr>
            <a:t>The Data Analysis Process</a:t>
          </a:r>
        </a:p>
      </dgm:t>
    </dgm:pt>
    <dgm:pt modelId="{7BA4E6E3-6803-4DA0-B335-C34D0167580B}" type="parTrans" cxnId="{6770B064-A0EE-496A-A472-5C39BB0BA4A8}">
      <dgm:prSet/>
      <dgm:spPr/>
      <dgm:t>
        <a:bodyPr/>
        <a:lstStyle/>
        <a:p>
          <a:endParaRPr lang="en-US"/>
        </a:p>
      </dgm:t>
    </dgm:pt>
    <dgm:pt modelId="{A13A0B5C-C5DB-48DE-A4F5-EC28EFD6C9E1}" type="sibTrans" cxnId="{6770B064-A0EE-496A-A472-5C39BB0BA4A8}">
      <dgm:prSet/>
      <dgm:spPr/>
      <dgm:t>
        <a:bodyPr/>
        <a:lstStyle/>
        <a:p>
          <a:endParaRPr lang="en-US"/>
        </a:p>
      </dgm:t>
    </dgm:pt>
    <dgm:pt modelId="{CE7E94C6-C427-4DDE-81D3-842B9047D59B}">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rPr>
            <a:t>The Results</a:t>
          </a:r>
        </a:p>
      </dgm:t>
    </dgm:pt>
    <dgm:pt modelId="{5432BD83-3DC1-4232-86E1-8A96C1771FF5}" type="parTrans" cxnId="{2244955D-2E37-4B31-97B9-921CED53EE48}">
      <dgm:prSet/>
      <dgm:spPr/>
      <dgm:t>
        <a:bodyPr/>
        <a:lstStyle/>
        <a:p>
          <a:endParaRPr lang="en-US"/>
        </a:p>
      </dgm:t>
    </dgm:pt>
    <dgm:pt modelId="{C3DDB13F-56DE-4DB8-B25D-01854961DC29}" type="sibTrans" cxnId="{2244955D-2E37-4B31-97B9-921CED53EE48}">
      <dgm:prSet/>
      <dgm:spPr/>
      <dgm:t>
        <a:bodyPr/>
        <a:lstStyle/>
        <a:p>
          <a:endParaRPr lang="en-US"/>
        </a:p>
      </dgm:t>
    </dgm:pt>
    <dgm:pt modelId="{3C19C97A-0388-449A-949F-4D98724803B5}" type="pres">
      <dgm:prSet presAssocID="{ADA8DE31-CCD2-4685-AFE8-67A262C6CA26}" presName="linearFlow" presStyleCnt="0">
        <dgm:presLayoutVars>
          <dgm:dir/>
          <dgm:resizeHandles val="exact"/>
        </dgm:presLayoutVars>
      </dgm:prSet>
      <dgm:spPr/>
    </dgm:pt>
    <dgm:pt modelId="{D8EB656C-6B44-4BE5-A21F-06E3F2FB4835}" type="pres">
      <dgm:prSet presAssocID="{D9293145-91B7-424F-A21E-22256B8D10A7}" presName="composite" presStyleCnt="0"/>
      <dgm:spPr/>
    </dgm:pt>
    <dgm:pt modelId="{89E71798-58BC-4236-B141-4F033DB2B823}" type="pres">
      <dgm:prSet presAssocID="{D9293145-91B7-424F-A21E-22256B8D10A7}" presName="imgShp"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127F2A8C-185F-441C-A0E0-1B2499DE31CF}" type="pres">
      <dgm:prSet presAssocID="{D9293145-91B7-424F-A21E-22256B8D10A7}" presName="txShp" presStyleLbl="node1" presStyleIdx="0" presStyleCnt="4">
        <dgm:presLayoutVars>
          <dgm:bulletEnabled val="1"/>
        </dgm:presLayoutVars>
      </dgm:prSet>
      <dgm:spPr/>
    </dgm:pt>
    <dgm:pt modelId="{3E02AE78-C4FD-4222-B5A6-B24AEA8CBD7B}" type="pres">
      <dgm:prSet presAssocID="{A1457093-DFDB-442B-BA66-F531E7AAD9AC}" presName="spacing" presStyleCnt="0"/>
      <dgm:spPr/>
    </dgm:pt>
    <dgm:pt modelId="{FA8F92CF-F567-4062-ACE3-57D729E12013}" type="pres">
      <dgm:prSet presAssocID="{D31A1210-58FB-4C9C-87AD-56555C96E1A1}" presName="composite" presStyleCnt="0"/>
      <dgm:spPr/>
    </dgm:pt>
    <dgm:pt modelId="{61389242-4D27-4CE8-9981-44C1C38E79C4}" type="pres">
      <dgm:prSet presAssocID="{D31A1210-58FB-4C9C-87AD-56555C96E1A1}" presName="imgShp" presStyleLbl="fgImgPlace1" presStyleIdx="1"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4B26CA98-59D2-4F05-B697-8133E76EBA5B}" type="pres">
      <dgm:prSet presAssocID="{D31A1210-58FB-4C9C-87AD-56555C96E1A1}" presName="txShp" presStyleLbl="node1" presStyleIdx="1" presStyleCnt="4">
        <dgm:presLayoutVars>
          <dgm:bulletEnabled val="1"/>
        </dgm:presLayoutVars>
      </dgm:prSet>
      <dgm:spPr/>
    </dgm:pt>
    <dgm:pt modelId="{CAAAE211-9EFE-406A-9EFE-BF8000B147AE}" type="pres">
      <dgm:prSet presAssocID="{E43E69BA-721B-40D4-BB1F-9F933ED78ED5}" presName="spacing" presStyleCnt="0"/>
      <dgm:spPr/>
    </dgm:pt>
    <dgm:pt modelId="{7A96B929-7804-42C1-84EE-9CEDE18281E7}" type="pres">
      <dgm:prSet presAssocID="{54412D45-DF73-4F6C-9A8E-D06D291B6934}" presName="composite" presStyleCnt="0"/>
      <dgm:spPr/>
    </dgm:pt>
    <dgm:pt modelId="{99EC54A3-382B-4F96-9D67-F908EDDB8081}" type="pres">
      <dgm:prSet presAssocID="{54412D45-DF73-4F6C-9A8E-D06D291B6934}" presName="imgShp" presStyleLbl="fgImgPlace1" presStyleIdx="2"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27365407-7F3E-405C-B638-67FA3F7CADE6}" type="pres">
      <dgm:prSet presAssocID="{54412D45-DF73-4F6C-9A8E-D06D291B6934}" presName="txShp" presStyleLbl="node1" presStyleIdx="2" presStyleCnt="4">
        <dgm:presLayoutVars>
          <dgm:bulletEnabled val="1"/>
        </dgm:presLayoutVars>
      </dgm:prSet>
      <dgm:spPr/>
    </dgm:pt>
    <dgm:pt modelId="{B5CE1DDA-D1B9-4C58-9E2B-3334A7131F34}" type="pres">
      <dgm:prSet presAssocID="{A13A0B5C-C5DB-48DE-A4F5-EC28EFD6C9E1}" presName="spacing" presStyleCnt="0"/>
      <dgm:spPr/>
    </dgm:pt>
    <dgm:pt modelId="{8BD88B87-26AE-4EEB-AAC5-5D4228CBB93C}" type="pres">
      <dgm:prSet presAssocID="{CE7E94C6-C427-4DDE-81D3-842B9047D59B}" presName="composite" presStyleCnt="0"/>
      <dgm:spPr/>
    </dgm:pt>
    <dgm:pt modelId="{A730F5F5-8AE7-4A1F-B18D-F32D3D2FAB37}" type="pres">
      <dgm:prSet presAssocID="{CE7E94C6-C427-4DDE-81D3-842B9047D59B}" presName="imgShp" presStyleLbl="fgImgPlace1" presStyleIdx="3"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09B3036D-7352-4062-95DA-A8C27D42E5E5}" type="pres">
      <dgm:prSet presAssocID="{CE7E94C6-C427-4DDE-81D3-842B9047D59B}" presName="txShp" presStyleLbl="node1" presStyleIdx="3" presStyleCnt="4">
        <dgm:presLayoutVars>
          <dgm:bulletEnabled val="1"/>
        </dgm:presLayoutVars>
      </dgm:prSet>
      <dgm:spPr/>
    </dgm:pt>
  </dgm:ptLst>
  <dgm:cxnLst>
    <dgm:cxn modelId="{6D84810B-69CD-4588-8CB1-1F4D5E8D4740}" type="presOf" srcId="{54412D45-DF73-4F6C-9A8E-D06D291B6934}" destId="{27365407-7F3E-405C-B638-67FA3F7CADE6}" srcOrd="0" destOrd="0" presId="urn:microsoft.com/office/officeart/2005/8/layout/vList3"/>
    <dgm:cxn modelId="{3D8B3A28-B750-4071-BB45-B37658A6BF51}" srcId="{ADA8DE31-CCD2-4685-AFE8-67A262C6CA26}" destId="{D9293145-91B7-424F-A21E-22256B8D10A7}" srcOrd="0" destOrd="0" parTransId="{8D6D245A-EC34-4F33-B097-12B5839B907B}" sibTransId="{A1457093-DFDB-442B-BA66-F531E7AAD9AC}"/>
    <dgm:cxn modelId="{DC91F537-0588-468D-AAF6-7992E6DE732F}" type="presOf" srcId="{ADA8DE31-CCD2-4685-AFE8-67A262C6CA26}" destId="{3C19C97A-0388-449A-949F-4D98724803B5}" srcOrd="0" destOrd="0" presId="urn:microsoft.com/office/officeart/2005/8/layout/vList3"/>
    <dgm:cxn modelId="{85AD615C-5E0A-40EF-9093-2AD4F79A9775}" srcId="{ADA8DE31-CCD2-4685-AFE8-67A262C6CA26}" destId="{D31A1210-58FB-4C9C-87AD-56555C96E1A1}" srcOrd="1" destOrd="0" parTransId="{35324EA9-36A1-4F6C-BB21-543ADCEC8AA9}" sibTransId="{E43E69BA-721B-40D4-BB1F-9F933ED78ED5}"/>
    <dgm:cxn modelId="{2244955D-2E37-4B31-97B9-921CED53EE48}" srcId="{ADA8DE31-CCD2-4685-AFE8-67A262C6CA26}" destId="{CE7E94C6-C427-4DDE-81D3-842B9047D59B}" srcOrd="3" destOrd="0" parTransId="{5432BD83-3DC1-4232-86E1-8A96C1771FF5}" sibTransId="{C3DDB13F-56DE-4DB8-B25D-01854961DC29}"/>
    <dgm:cxn modelId="{6770B064-A0EE-496A-A472-5C39BB0BA4A8}" srcId="{ADA8DE31-CCD2-4685-AFE8-67A262C6CA26}" destId="{54412D45-DF73-4F6C-9A8E-D06D291B6934}" srcOrd="2" destOrd="0" parTransId="{7BA4E6E3-6803-4DA0-B335-C34D0167580B}" sibTransId="{A13A0B5C-C5DB-48DE-A4F5-EC28EFD6C9E1}"/>
    <dgm:cxn modelId="{95C8B28F-EFEA-49DB-A3BF-8AEBC2301AA7}" type="presOf" srcId="{CE7E94C6-C427-4DDE-81D3-842B9047D59B}" destId="{09B3036D-7352-4062-95DA-A8C27D42E5E5}" srcOrd="0" destOrd="0" presId="urn:microsoft.com/office/officeart/2005/8/layout/vList3"/>
    <dgm:cxn modelId="{2C40FF93-91D0-4D36-A737-62CF18A9B3C8}" type="presOf" srcId="{D9293145-91B7-424F-A21E-22256B8D10A7}" destId="{127F2A8C-185F-441C-A0E0-1B2499DE31CF}" srcOrd="0" destOrd="0" presId="urn:microsoft.com/office/officeart/2005/8/layout/vList3"/>
    <dgm:cxn modelId="{D6809CAD-627F-4DCE-890F-924D6FD6BCD1}" type="presOf" srcId="{D31A1210-58FB-4C9C-87AD-56555C96E1A1}" destId="{4B26CA98-59D2-4F05-B697-8133E76EBA5B}" srcOrd="0" destOrd="0" presId="urn:microsoft.com/office/officeart/2005/8/layout/vList3"/>
    <dgm:cxn modelId="{6E49B2C5-B1F0-4CCF-962F-9E23BEF167C2}" type="presParOf" srcId="{3C19C97A-0388-449A-949F-4D98724803B5}" destId="{D8EB656C-6B44-4BE5-A21F-06E3F2FB4835}" srcOrd="0" destOrd="0" presId="urn:microsoft.com/office/officeart/2005/8/layout/vList3"/>
    <dgm:cxn modelId="{2E29CDF1-A39B-4F62-845D-98EB0E4D215A}" type="presParOf" srcId="{D8EB656C-6B44-4BE5-A21F-06E3F2FB4835}" destId="{89E71798-58BC-4236-B141-4F033DB2B823}" srcOrd="0" destOrd="0" presId="urn:microsoft.com/office/officeart/2005/8/layout/vList3"/>
    <dgm:cxn modelId="{48AE48D4-EC87-4A56-853E-12F36C313173}" type="presParOf" srcId="{D8EB656C-6B44-4BE5-A21F-06E3F2FB4835}" destId="{127F2A8C-185F-441C-A0E0-1B2499DE31CF}" srcOrd="1" destOrd="0" presId="urn:microsoft.com/office/officeart/2005/8/layout/vList3"/>
    <dgm:cxn modelId="{F3F7F122-8BE6-4F54-8036-59D1865A5A64}" type="presParOf" srcId="{3C19C97A-0388-449A-949F-4D98724803B5}" destId="{3E02AE78-C4FD-4222-B5A6-B24AEA8CBD7B}" srcOrd="1" destOrd="0" presId="urn:microsoft.com/office/officeart/2005/8/layout/vList3"/>
    <dgm:cxn modelId="{CEA9801F-98A0-4256-8330-C5312AEA51B5}" type="presParOf" srcId="{3C19C97A-0388-449A-949F-4D98724803B5}" destId="{FA8F92CF-F567-4062-ACE3-57D729E12013}" srcOrd="2" destOrd="0" presId="urn:microsoft.com/office/officeart/2005/8/layout/vList3"/>
    <dgm:cxn modelId="{54D4D0B4-9BC1-4A12-80A5-304480C4B13C}" type="presParOf" srcId="{FA8F92CF-F567-4062-ACE3-57D729E12013}" destId="{61389242-4D27-4CE8-9981-44C1C38E79C4}" srcOrd="0" destOrd="0" presId="urn:microsoft.com/office/officeart/2005/8/layout/vList3"/>
    <dgm:cxn modelId="{4BF25232-FB83-4556-A716-CDCFF159C86A}" type="presParOf" srcId="{FA8F92CF-F567-4062-ACE3-57D729E12013}" destId="{4B26CA98-59D2-4F05-B697-8133E76EBA5B}" srcOrd="1" destOrd="0" presId="urn:microsoft.com/office/officeart/2005/8/layout/vList3"/>
    <dgm:cxn modelId="{FF4428AC-4227-4D5C-A2EB-7E282DDFF38A}" type="presParOf" srcId="{3C19C97A-0388-449A-949F-4D98724803B5}" destId="{CAAAE211-9EFE-406A-9EFE-BF8000B147AE}" srcOrd="3" destOrd="0" presId="urn:microsoft.com/office/officeart/2005/8/layout/vList3"/>
    <dgm:cxn modelId="{1158C42E-9AE4-4CB0-9FBB-62451CBBBAA6}" type="presParOf" srcId="{3C19C97A-0388-449A-949F-4D98724803B5}" destId="{7A96B929-7804-42C1-84EE-9CEDE18281E7}" srcOrd="4" destOrd="0" presId="urn:microsoft.com/office/officeart/2005/8/layout/vList3"/>
    <dgm:cxn modelId="{19BDF108-C753-4859-A4AA-C2F275E1E2CA}" type="presParOf" srcId="{7A96B929-7804-42C1-84EE-9CEDE18281E7}" destId="{99EC54A3-382B-4F96-9D67-F908EDDB8081}" srcOrd="0" destOrd="0" presId="urn:microsoft.com/office/officeart/2005/8/layout/vList3"/>
    <dgm:cxn modelId="{B050BD32-12B6-4E80-B3BE-146FE14A2093}" type="presParOf" srcId="{7A96B929-7804-42C1-84EE-9CEDE18281E7}" destId="{27365407-7F3E-405C-B638-67FA3F7CADE6}" srcOrd="1" destOrd="0" presId="urn:microsoft.com/office/officeart/2005/8/layout/vList3"/>
    <dgm:cxn modelId="{0190E9B2-A560-4B13-823D-ADB0A987FD3E}" type="presParOf" srcId="{3C19C97A-0388-449A-949F-4D98724803B5}" destId="{B5CE1DDA-D1B9-4C58-9E2B-3334A7131F34}" srcOrd="5" destOrd="0" presId="urn:microsoft.com/office/officeart/2005/8/layout/vList3"/>
    <dgm:cxn modelId="{80D2C7A6-F3F8-4D23-89F9-791CB8AE8B01}" type="presParOf" srcId="{3C19C97A-0388-449A-949F-4D98724803B5}" destId="{8BD88B87-26AE-4EEB-AAC5-5D4228CBB93C}" srcOrd="6" destOrd="0" presId="urn:microsoft.com/office/officeart/2005/8/layout/vList3"/>
    <dgm:cxn modelId="{39E3DEEE-AFAA-477E-A131-3662D8271ABB}" type="presParOf" srcId="{8BD88B87-26AE-4EEB-AAC5-5D4228CBB93C}" destId="{A730F5F5-8AE7-4A1F-B18D-F32D3D2FAB37}" srcOrd="0" destOrd="0" presId="urn:microsoft.com/office/officeart/2005/8/layout/vList3"/>
    <dgm:cxn modelId="{6BC3DDFC-F705-463A-8DE9-2D65299F95AB}" type="presParOf" srcId="{8BD88B87-26AE-4EEB-AAC5-5D4228CBB93C}" destId="{09B3036D-7352-4062-95DA-A8C27D42E5E5}" srcOrd="1" destOrd="0" presId="urn:microsoft.com/office/officeart/2005/8/layout/vList3"/>
  </dgm:cxnLst>
  <dgm:bg>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D7D0AF-687B-42EC-AE75-AC089108EE86}" type="doc">
      <dgm:prSet loTypeId="urn:microsoft.com/office/officeart/2005/8/layout/vList3" loCatId="list" qsTypeId="urn:microsoft.com/office/officeart/2005/8/quickstyle/simple5" qsCatId="simple" csTypeId="urn:microsoft.com/office/officeart/2005/8/colors/accent1_2" csCatId="accent1" phldr="1"/>
      <dgm:spPr/>
    </dgm:pt>
    <dgm:pt modelId="{3446477D-0871-4647-A02E-9FAB504BD3A4}">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rPr>
            <a:t>Limitations</a:t>
          </a:r>
        </a:p>
      </dgm:t>
    </dgm:pt>
    <dgm:pt modelId="{D1FF3845-1E57-4840-9B78-413C61D0806F}" type="parTrans" cxnId="{6117D19D-588D-4146-9CAE-418390829655}">
      <dgm:prSet/>
      <dgm:spPr/>
      <dgm:t>
        <a:bodyPr/>
        <a:lstStyle/>
        <a:p>
          <a:endParaRPr lang="en-US"/>
        </a:p>
      </dgm:t>
    </dgm:pt>
    <dgm:pt modelId="{E5191C1D-614F-43D2-80A7-198D8B69DC80}" type="sibTrans" cxnId="{6117D19D-588D-4146-9CAE-418390829655}">
      <dgm:prSet/>
      <dgm:spPr/>
      <dgm:t>
        <a:bodyPr/>
        <a:lstStyle/>
        <a:p>
          <a:endParaRPr lang="en-US"/>
        </a:p>
      </dgm:t>
    </dgm:pt>
    <dgm:pt modelId="{304E33CB-9B52-4D6C-A63C-F7AD3506A852}">
      <dgm:prSet phldrT="[Text]" custT="1"/>
      <dgm:spPr>
        <a:effectLst>
          <a:outerShdw blurRad="50800" dist="38100" dir="16200000" rotWithShape="0">
            <a:prstClr val="black">
              <a:alpha val="40000"/>
            </a:prstClr>
          </a:outerShdw>
        </a:effectLst>
      </dgm:spPr>
      <dgm:t>
        <a:bodyPr/>
        <a:lstStyle/>
        <a:p>
          <a:r>
            <a:rPr lang="en-US" sz="2400" b="1" dirty="0">
              <a:solidFill>
                <a:schemeClr val="accent5">
                  <a:lumMod val="75000"/>
                </a:schemeClr>
              </a:solidFill>
            </a:rPr>
            <a:t>Pro</a:t>
          </a:r>
          <a:r>
            <a:rPr lang="en-US" sz="2400" b="1" dirty="0">
              <a:solidFill>
                <a:schemeClr val="accent6">
                  <a:lumMod val="50000"/>
                </a:schemeClr>
              </a:solidFill>
            </a:rPr>
            <a:t>posed Actions</a:t>
          </a:r>
        </a:p>
      </dgm:t>
    </dgm:pt>
    <dgm:pt modelId="{117A179B-6B85-460F-8BF0-62308D4A4775}" type="parTrans" cxnId="{661E058F-1255-49E8-B6F8-16CEB00C77A5}">
      <dgm:prSet/>
      <dgm:spPr/>
      <dgm:t>
        <a:bodyPr/>
        <a:lstStyle/>
        <a:p>
          <a:endParaRPr lang="en-US"/>
        </a:p>
      </dgm:t>
    </dgm:pt>
    <dgm:pt modelId="{B7F401E2-EFE0-4832-A963-3C8433DAC105}" type="sibTrans" cxnId="{661E058F-1255-49E8-B6F8-16CEB00C77A5}">
      <dgm:prSet/>
      <dgm:spPr/>
      <dgm:t>
        <a:bodyPr/>
        <a:lstStyle/>
        <a:p>
          <a:endParaRPr lang="en-US"/>
        </a:p>
      </dgm:t>
    </dgm:pt>
    <dgm:pt modelId="{EB62CE1D-5F73-4AAC-B5F7-4C7242611B60}">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rPr>
            <a:t>Expected Benefits</a:t>
          </a:r>
        </a:p>
      </dgm:t>
    </dgm:pt>
    <dgm:pt modelId="{4D3C5904-D9DB-4EF1-82C3-32D3D2726698}" type="parTrans" cxnId="{CA92502E-14E3-40B6-A19A-2098832255C4}">
      <dgm:prSet/>
      <dgm:spPr/>
      <dgm:t>
        <a:bodyPr/>
        <a:lstStyle/>
        <a:p>
          <a:endParaRPr lang="en-US"/>
        </a:p>
      </dgm:t>
    </dgm:pt>
    <dgm:pt modelId="{E9FFD7A5-FBBF-4638-9556-C3FBA2B6CDFF}" type="sibTrans" cxnId="{CA92502E-14E3-40B6-A19A-2098832255C4}">
      <dgm:prSet/>
      <dgm:spPr/>
      <dgm:t>
        <a:bodyPr/>
        <a:lstStyle/>
        <a:p>
          <a:endParaRPr lang="en-US"/>
        </a:p>
      </dgm:t>
    </dgm:pt>
    <dgm:pt modelId="{660E6256-5DC0-4BAB-BBD0-CE76E277A84A}">
      <dgm:prSet phldrT="[Text]" custT="1"/>
      <dgm:spPr>
        <a:effectLst>
          <a:outerShdw blurRad="50800" dist="38100" dir="16200000" rotWithShape="0">
            <a:prstClr val="black">
              <a:alpha val="40000"/>
            </a:prstClr>
          </a:outerShdw>
        </a:effectLst>
      </dgm:spPr>
      <dgm:t>
        <a:bodyPr/>
        <a:lstStyle/>
        <a:p>
          <a:r>
            <a:rPr lang="en-US" sz="2400" b="1" dirty="0">
              <a:solidFill>
                <a:schemeClr val="accent6">
                  <a:lumMod val="50000"/>
                </a:schemeClr>
              </a:solidFill>
            </a:rPr>
            <a:t>Sources</a:t>
          </a:r>
        </a:p>
      </dgm:t>
    </dgm:pt>
    <dgm:pt modelId="{2219A260-525F-4E78-B1FA-072F77B584B9}" type="parTrans" cxnId="{285C561E-E04E-430B-BA8C-BAEC3F77EDA1}">
      <dgm:prSet/>
      <dgm:spPr/>
      <dgm:t>
        <a:bodyPr/>
        <a:lstStyle/>
        <a:p>
          <a:endParaRPr lang="en-US"/>
        </a:p>
      </dgm:t>
    </dgm:pt>
    <dgm:pt modelId="{77B137FA-8640-401A-9713-0653BBB5DDC4}" type="sibTrans" cxnId="{285C561E-E04E-430B-BA8C-BAEC3F77EDA1}">
      <dgm:prSet/>
      <dgm:spPr/>
      <dgm:t>
        <a:bodyPr/>
        <a:lstStyle/>
        <a:p>
          <a:endParaRPr lang="en-US"/>
        </a:p>
      </dgm:t>
    </dgm:pt>
    <dgm:pt modelId="{059DC79F-2DCB-4B00-A0F8-734095CA638F}" type="pres">
      <dgm:prSet presAssocID="{E0D7D0AF-687B-42EC-AE75-AC089108EE86}" presName="linearFlow" presStyleCnt="0">
        <dgm:presLayoutVars>
          <dgm:dir/>
          <dgm:resizeHandles val="exact"/>
        </dgm:presLayoutVars>
      </dgm:prSet>
      <dgm:spPr/>
    </dgm:pt>
    <dgm:pt modelId="{F7CC9C82-F496-4155-B840-00906D24597E}" type="pres">
      <dgm:prSet presAssocID="{3446477D-0871-4647-A02E-9FAB504BD3A4}" presName="composite" presStyleCnt="0"/>
      <dgm:spPr/>
    </dgm:pt>
    <dgm:pt modelId="{DBA7AE62-6666-4E95-A4AE-29F335841252}" type="pres">
      <dgm:prSet presAssocID="{3446477D-0871-4647-A02E-9FAB504BD3A4}" presName="imgShp" presStyleLbl="fgImgPlac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28E3CDCE-145C-471C-9177-FEB794018CE7}" type="pres">
      <dgm:prSet presAssocID="{3446477D-0871-4647-A02E-9FAB504BD3A4}" presName="txShp" presStyleLbl="node1" presStyleIdx="0" presStyleCnt="4">
        <dgm:presLayoutVars>
          <dgm:bulletEnabled val="1"/>
        </dgm:presLayoutVars>
      </dgm:prSet>
      <dgm:spPr/>
    </dgm:pt>
    <dgm:pt modelId="{B0DD3926-FEE7-41C9-AA92-11D3559B8D93}" type="pres">
      <dgm:prSet presAssocID="{E5191C1D-614F-43D2-80A7-198D8B69DC80}" presName="spacing" presStyleCnt="0"/>
      <dgm:spPr/>
    </dgm:pt>
    <dgm:pt modelId="{40A8768F-282F-4845-947F-6BBF39715781}" type="pres">
      <dgm:prSet presAssocID="{304E33CB-9B52-4D6C-A63C-F7AD3506A852}" presName="composite" presStyleCnt="0"/>
      <dgm:spPr/>
    </dgm:pt>
    <dgm:pt modelId="{6C79984E-E178-4973-8EE4-AD6D6B10987C}" type="pres">
      <dgm:prSet presAssocID="{304E33CB-9B52-4D6C-A63C-F7AD3506A852}" presName="imgShp" presStyleLbl="fgImgPlace1" presStyleIdx="1"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BE6B846B-3BAA-4DB7-89B0-BC7C2B01B9CB}" type="pres">
      <dgm:prSet presAssocID="{304E33CB-9B52-4D6C-A63C-F7AD3506A852}" presName="txShp" presStyleLbl="node1" presStyleIdx="1" presStyleCnt="4">
        <dgm:presLayoutVars>
          <dgm:bulletEnabled val="1"/>
        </dgm:presLayoutVars>
      </dgm:prSet>
      <dgm:spPr/>
    </dgm:pt>
    <dgm:pt modelId="{9540033D-0409-4107-AF0B-D3D531E9B307}" type="pres">
      <dgm:prSet presAssocID="{B7F401E2-EFE0-4832-A963-3C8433DAC105}" presName="spacing" presStyleCnt="0"/>
      <dgm:spPr/>
    </dgm:pt>
    <dgm:pt modelId="{D35D7A59-78B4-4EAA-B673-38C74EC7A1ED}" type="pres">
      <dgm:prSet presAssocID="{EB62CE1D-5F73-4AAC-B5F7-4C7242611B60}" presName="composite" presStyleCnt="0"/>
      <dgm:spPr/>
    </dgm:pt>
    <dgm:pt modelId="{23D1C857-915C-4196-BF7B-932C9B89262C}" type="pres">
      <dgm:prSet presAssocID="{EB62CE1D-5F73-4AAC-B5F7-4C7242611B60}" presName="imgShp" presStyleLbl="fgImgPlace1" presStyleIdx="2"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5206C301-6D5C-4373-B474-B4C5CF1A813C}" type="pres">
      <dgm:prSet presAssocID="{EB62CE1D-5F73-4AAC-B5F7-4C7242611B60}" presName="txShp" presStyleLbl="node1" presStyleIdx="2" presStyleCnt="4">
        <dgm:presLayoutVars>
          <dgm:bulletEnabled val="1"/>
        </dgm:presLayoutVars>
      </dgm:prSet>
      <dgm:spPr/>
    </dgm:pt>
    <dgm:pt modelId="{1A32207E-6C38-4C26-B227-002A604C80ED}" type="pres">
      <dgm:prSet presAssocID="{E9FFD7A5-FBBF-4638-9556-C3FBA2B6CDFF}" presName="spacing" presStyleCnt="0"/>
      <dgm:spPr/>
    </dgm:pt>
    <dgm:pt modelId="{176DE692-7BAB-4E99-B301-A5C3EC58CF8D}" type="pres">
      <dgm:prSet presAssocID="{660E6256-5DC0-4BAB-BBD0-CE76E277A84A}" presName="composite" presStyleCnt="0"/>
      <dgm:spPr/>
    </dgm:pt>
    <dgm:pt modelId="{3316B517-7C09-4214-9288-7DC04C55E752}" type="pres">
      <dgm:prSet presAssocID="{660E6256-5DC0-4BAB-BBD0-CE76E277A84A}" presName="imgShp" presStyleLbl="fgImgPlace1" presStyleIdx="3"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63500" dist="50800" dir="10800000">
            <a:prstClr val="black">
              <a:alpha val="50000"/>
            </a:prstClr>
          </a:innerShdw>
        </a:effectLst>
      </dgm:spPr>
      <dgm:extLst>
        <a:ext uri="{E40237B7-FDA0-4F09-8148-C483321AD2D9}">
          <dgm14:cNvPr xmlns:dgm14="http://schemas.microsoft.com/office/drawing/2010/diagram" id="0" name="" descr="Apple with solid fill"/>
        </a:ext>
      </dgm:extLst>
    </dgm:pt>
    <dgm:pt modelId="{A1F6A88F-87FC-4D02-A2AF-B2758986E9A5}" type="pres">
      <dgm:prSet presAssocID="{660E6256-5DC0-4BAB-BBD0-CE76E277A84A}" presName="txShp" presStyleLbl="node1" presStyleIdx="3" presStyleCnt="4">
        <dgm:presLayoutVars>
          <dgm:bulletEnabled val="1"/>
        </dgm:presLayoutVars>
      </dgm:prSet>
      <dgm:spPr/>
    </dgm:pt>
  </dgm:ptLst>
  <dgm:cxnLst>
    <dgm:cxn modelId="{2663081A-9894-46E0-9955-33D923B72EB8}" type="presOf" srcId="{660E6256-5DC0-4BAB-BBD0-CE76E277A84A}" destId="{A1F6A88F-87FC-4D02-A2AF-B2758986E9A5}" srcOrd="0" destOrd="0" presId="urn:microsoft.com/office/officeart/2005/8/layout/vList3"/>
    <dgm:cxn modelId="{285C561E-E04E-430B-BA8C-BAEC3F77EDA1}" srcId="{E0D7D0AF-687B-42EC-AE75-AC089108EE86}" destId="{660E6256-5DC0-4BAB-BBD0-CE76E277A84A}" srcOrd="3" destOrd="0" parTransId="{2219A260-525F-4E78-B1FA-072F77B584B9}" sibTransId="{77B137FA-8640-401A-9713-0653BBB5DDC4}"/>
    <dgm:cxn modelId="{F38E2428-F754-435F-99FB-164C80BF699D}" type="presOf" srcId="{3446477D-0871-4647-A02E-9FAB504BD3A4}" destId="{28E3CDCE-145C-471C-9177-FEB794018CE7}" srcOrd="0" destOrd="0" presId="urn:microsoft.com/office/officeart/2005/8/layout/vList3"/>
    <dgm:cxn modelId="{CA92502E-14E3-40B6-A19A-2098832255C4}" srcId="{E0D7D0AF-687B-42EC-AE75-AC089108EE86}" destId="{EB62CE1D-5F73-4AAC-B5F7-4C7242611B60}" srcOrd="2" destOrd="0" parTransId="{4D3C5904-D9DB-4EF1-82C3-32D3D2726698}" sibTransId="{E9FFD7A5-FBBF-4638-9556-C3FBA2B6CDFF}"/>
    <dgm:cxn modelId="{1FDD2457-F7F8-4780-A70B-F895F2CAA7F8}" type="presOf" srcId="{304E33CB-9B52-4D6C-A63C-F7AD3506A852}" destId="{BE6B846B-3BAA-4DB7-89B0-BC7C2B01B9CB}" srcOrd="0" destOrd="0" presId="urn:microsoft.com/office/officeart/2005/8/layout/vList3"/>
    <dgm:cxn modelId="{31240259-49A7-4B50-B194-895E4B214291}" type="presOf" srcId="{E0D7D0AF-687B-42EC-AE75-AC089108EE86}" destId="{059DC79F-2DCB-4B00-A0F8-734095CA638F}" srcOrd="0" destOrd="0" presId="urn:microsoft.com/office/officeart/2005/8/layout/vList3"/>
    <dgm:cxn modelId="{661E058F-1255-49E8-B6F8-16CEB00C77A5}" srcId="{E0D7D0AF-687B-42EC-AE75-AC089108EE86}" destId="{304E33CB-9B52-4D6C-A63C-F7AD3506A852}" srcOrd="1" destOrd="0" parTransId="{117A179B-6B85-460F-8BF0-62308D4A4775}" sibTransId="{B7F401E2-EFE0-4832-A963-3C8433DAC105}"/>
    <dgm:cxn modelId="{6117D19D-588D-4146-9CAE-418390829655}" srcId="{E0D7D0AF-687B-42EC-AE75-AC089108EE86}" destId="{3446477D-0871-4647-A02E-9FAB504BD3A4}" srcOrd="0" destOrd="0" parTransId="{D1FF3845-1E57-4840-9B78-413C61D0806F}" sibTransId="{E5191C1D-614F-43D2-80A7-198D8B69DC80}"/>
    <dgm:cxn modelId="{4FAE11B7-C3F3-49CA-8404-80C2466DAAD2}" type="presOf" srcId="{EB62CE1D-5F73-4AAC-B5F7-4C7242611B60}" destId="{5206C301-6D5C-4373-B474-B4C5CF1A813C}" srcOrd="0" destOrd="0" presId="urn:microsoft.com/office/officeart/2005/8/layout/vList3"/>
    <dgm:cxn modelId="{5D105F46-03DA-4F09-806B-D35483D6B665}" type="presParOf" srcId="{059DC79F-2DCB-4B00-A0F8-734095CA638F}" destId="{F7CC9C82-F496-4155-B840-00906D24597E}" srcOrd="0" destOrd="0" presId="urn:microsoft.com/office/officeart/2005/8/layout/vList3"/>
    <dgm:cxn modelId="{E9B9359C-1F6D-41FB-9385-401F33268D1D}" type="presParOf" srcId="{F7CC9C82-F496-4155-B840-00906D24597E}" destId="{DBA7AE62-6666-4E95-A4AE-29F335841252}" srcOrd="0" destOrd="0" presId="urn:microsoft.com/office/officeart/2005/8/layout/vList3"/>
    <dgm:cxn modelId="{D00EBBF2-2322-4B00-BF12-F917E722D916}" type="presParOf" srcId="{F7CC9C82-F496-4155-B840-00906D24597E}" destId="{28E3CDCE-145C-471C-9177-FEB794018CE7}" srcOrd="1" destOrd="0" presId="urn:microsoft.com/office/officeart/2005/8/layout/vList3"/>
    <dgm:cxn modelId="{8BC22512-8CF5-4A16-81C7-D278D040DD2A}" type="presParOf" srcId="{059DC79F-2DCB-4B00-A0F8-734095CA638F}" destId="{B0DD3926-FEE7-41C9-AA92-11D3559B8D93}" srcOrd="1" destOrd="0" presId="urn:microsoft.com/office/officeart/2005/8/layout/vList3"/>
    <dgm:cxn modelId="{EB085FD1-0998-4BD2-83A6-3AAE731C62C5}" type="presParOf" srcId="{059DC79F-2DCB-4B00-A0F8-734095CA638F}" destId="{40A8768F-282F-4845-947F-6BBF39715781}" srcOrd="2" destOrd="0" presId="urn:microsoft.com/office/officeart/2005/8/layout/vList3"/>
    <dgm:cxn modelId="{6C80B1CF-0753-4A4A-A7AD-D70CAB33D6E8}" type="presParOf" srcId="{40A8768F-282F-4845-947F-6BBF39715781}" destId="{6C79984E-E178-4973-8EE4-AD6D6B10987C}" srcOrd="0" destOrd="0" presId="urn:microsoft.com/office/officeart/2005/8/layout/vList3"/>
    <dgm:cxn modelId="{EC2B42A3-4674-4D1A-BB00-15EBFB1A142B}" type="presParOf" srcId="{40A8768F-282F-4845-947F-6BBF39715781}" destId="{BE6B846B-3BAA-4DB7-89B0-BC7C2B01B9CB}" srcOrd="1" destOrd="0" presId="urn:microsoft.com/office/officeart/2005/8/layout/vList3"/>
    <dgm:cxn modelId="{D462B86F-51C1-415A-B2B4-88D3D3F9AAFE}" type="presParOf" srcId="{059DC79F-2DCB-4B00-A0F8-734095CA638F}" destId="{9540033D-0409-4107-AF0B-D3D531E9B307}" srcOrd="3" destOrd="0" presId="urn:microsoft.com/office/officeart/2005/8/layout/vList3"/>
    <dgm:cxn modelId="{45A210B4-2DB4-4442-B154-152C62760E0F}" type="presParOf" srcId="{059DC79F-2DCB-4B00-A0F8-734095CA638F}" destId="{D35D7A59-78B4-4EAA-B673-38C74EC7A1ED}" srcOrd="4" destOrd="0" presId="urn:microsoft.com/office/officeart/2005/8/layout/vList3"/>
    <dgm:cxn modelId="{C62BFC4E-F5CF-40A1-A9EC-A607F50A209B}" type="presParOf" srcId="{D35D7A59-78B4-4EAA-B673-38C74EC7A1ED}" destId="{23D1C857-915C-4196-BF7B-932C9B89262C}" srcOrd="0" destOrd="0" presId="urn:microsoft.com/office/officeart/2005/8/layout/vList3"/>
    <dgm:cxn modelId="{074A12D5-582F-4172-99B2-3EBC89CB5B3F}" type="presParOf" srcId="{D35D7A59-78B4-4EAA-B673-38C74EC7A1ED}" destId="{5206C301-6D5C-4373-B474-B4C5CF1A813C}" srcOrd="1" destOrd="0" presId="urn:microsoft.com/office/officeart/2005/8/layout/vList3"/>
    <dgm:cxn modelId="{F25FA9B7-B8F1-4A43-8483-94CB963C9B7E}" type="presParOf" srcId="{059DC79F-2DCB-4B00-A0F8-734095CA638F}" destId="{1A32207E-6C38-4C26-B227-002A604C80ED}" srcOrd="5" destOrd="0" presId="urn:microsoft.com/office/officeart/2005/8/layout/vList3"/>
    <dgm:cxn modelId="{188A3607-63F8-41A1-80EA-62F6EDA4E8D9}" type="presParOf" srcId="{059DC79F-2DCB-4B00-A0F8-734095CA638F}" destId="{176DE692-7BAB-4E99-B301-A5C3EC58CF8D}" srcOrd="6" destOrd="0" presId="urn:microsoft.com/office/officeart/2005/8/layout/vList3"/>
    <dgm:cxn modelId="{692D3BD2-0E83-4ABC-8D73-656731920947}" type="presParOf" srcId="{176DE692-7BAB-4E99-B301-A5C3EC58CF8D}" destId="{3316B517-7C09-4214-9288-7DC04C55E752}" srcOrd="0" destOrd="0" presId="urn:microsoft.com/office/officeart/2005/8/layout/vList3"/>
    <dgm:cxn modelId="{81890DA7-FD81-48ED-931E-F6ABF4C52CAC}" type="presParOf" srcId="{176DE692-7BAB-4E99-B301-A5C3EC58CF8D}" destId="{A1F6A88F-87FC-4D02-A2AF-B2758986E9A5}" srcOrd="1" destOrd="0" presId="urn:microsoft.com/office/officeart/2005/8/layout/vList3"/>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CE64487-D409-40F1-827D-D637D3B71B05}"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84130A58-28E8-4E4F-BCAD-D809C0A99936}">
      <dgm:prSet custT="1"/>
      <dgm:spPr/>
      <dgm:t>
        <a:bodyPr/>
        <a:lstStyle/>
        <a:p>
          <a:pPr algn="ctr"/>
          <a:r>
            <a:rPr lang="en-US" sz="1800" dirty="0">
              <a:solidFill>
                <a:schemeClr val="accent6">
                  <a:lumMod val="50000"/>
                </a:schemeClr>
              </a:solidFill>
              <a:latin typeface="Arial" panose="020B0604020202020204" pitchFamily="34" charset="0"/>
              <a:cs typeface="Arial" panose="020B0604020202020204" pitchFamily="34" charset="0"/>
            </a:rPr>
            <a:t>The first company with a 3 trillion dollar market value.</a:t>
          </a:r>
        </a:p>
      </dgm:t>
    </dgm:pt>
    <dgm:pt modelId="{1333756B-948E-4C04-B923-4045F0A9E5E4}" type="parTrans" cxnId="{D318D5CC-E183-4923-ACF0-AF11C4302CDF}">
      <dgm:prSet/>
      <dgm:spPr/>
      <dgm:t>
        <a:bodyPr/>
        <a:lstStyle/>
        <a:p>
          <a:endParaRPr lang="en-US"/>
        </a:p>
      </dgm:t>
    </dgm:pt>
    <dgm:pt modelId="{A9CBEF60-B5E8-4F68-896D-8CF7F4B1A7D0}" type="sibTrans" cxnId="{D318D5CC-E183-4923-ACF0-AF11C4302CDF}">
      <dgm:prSet/>
      <dgm:spPr/>
      <dgm:t>
        <a:bodyPr/>
        <a:lstStyle/>
        <a:p>
          <a:endParaRPr lang="en-US"/>
        </a:p>
      </dgm:t>
    </dgm:pt>
    <dgm:pt modelId="{FDBB49A6-B9D8-4E65-B543-3F6074FA3E0B}">
      <dgm:prSet custT="1"/>
      <dgm:spPr/>
      <dgm:t>
        <a:bodyPr/>
        <a:lstStyle/>
        <a:p>
          <a:pPr algn="ctr"/>
          <a:r>
            <a:rPr lang="en-US" sz="1800" dirty="0">
              <a:solidFill>
                <a:schemeClr val="accent6">
                  <a:lumMod val="50000"/>
                </a:schemeClr>
              </a:solidFill>
              <a:latin typeface="Arial" panose="020B0604020202020204" pitchFamily="34" charset="0"/>
              <a:cs typeface="Arial" panose="020B0604020202020204" pitchFamily="34" charset="0"/>
            </a:rPr>
            <a:t>Their financial performance and growth trajectory are of interest to stakeholders.</a:t>
          </a:r>
        </a:p>
      </dgm:t>
    </dgm:pt>
    <dgm:pt modelId="{FA7B31EF-7684-4293-8FB7-C0D32CAE394F}" type="parTrans" cxnId="{8DB3483F-77FF-48D8-933E-38D8410E988A}">
      <dgm:prSet/>
      <dgm:spPr/>
      <dgm:t>
        <a:bodyPr/>
        <a:lstStyle/>
        <a:p>
          <a:endParaRPr lang="en-US"/>
        </a:p>
      </dgm:t>
    </dgm:pt>
    <dgm:pt modelId="{2C60A68E-0858-4C5D-A5F9-29095FFDD778}" type="sibTrans" cxnId="{8DB3483F-77FF-48D8-933E-38D8410E988A}">
      <dgm:prSet/>
      <dgm:spPr/>
      <dgm:t>
        <a:bodyPr/>
        <a:lstStyle/>
        <a:p>
          <a:endParaRPr lang="en-US"/>
        </a:p>
      </dgm:t>
    </dgm:pt>
    <dgm:pt modelId="{9994A9C8-E777-4729-8B2A-D7B8E07062AD}">
      <dgm:prSet custT="1"/>
      <dgm:spPr/>
      <dgm:t>
        <a:bodyPr/>
        <a:lstStyle/>
        <a:p>
          <a:pPr algn="ctr"/>
          <a:r>
            <a:rPr lang="en-US" sz="1800" dirty="0">
              <a:solidFill>
                <a:schemeClr val="accent6">
                  <a:lumMod val="50000"/>
                </a:schemeClr>
              </a:solidFill>
              <a:latin typeface="Arial" panose="020B0604020202020204" pitchFamily="34" charset="0"/>
              <a:cs typeface="Arial" panose="020B0604020202020204" pitchFamily="34" charset="0"/>
            </a:rPr>
            <a:t>The ability to forecast future sales with a high level of accuracy is essential.</a:t>
          </a:r>
        </a:p>
      </dgm:t>
    </dgm:pt>
    <dgm:pt modelId="{D9E0D0A5-4610-41C9-85D0-F30905C57346}" type="parTrans" cxnId="{976E3ED4-2DF5-4207-A3C7-57FDDD3C8498}">
      <dgm:prSet/>
      <dgm:spPr/>
      <dgm:t>
        <a:bodyPr/>
        <a:lstStyle/>
        <a:p>
          <a:endParaRPr lang="en-US"/>
        </a:p>
      </dgm:t>
    </dgm:pt>
    <dgm:pt modelId="{11F198E3-AEEB-48F1-8759-25843ACC81CD}" type="sibTrans" cxnId="{976E3ED4-2DF5-4207-A3C7-57FDDD3C8498}">
      <dgm:prSet/>
      <dgm:spPr/>
      <dgm:t>
        <a:bodyPr/>
        <a:lstStyle/>
        <a:p>
          <a:endParaRPr lang="en-US"/>
        </a:p>
      </dgm:t>
    </dgm:pt>
    <dgm:pt modelId="{F4D5C6DA-D4A6-4E81-B316-12B0331F8F65}" type="pres">
      <dgm:prSet presAssocID="{FCE64487-D409-40F1-827D-D637D3B71B05}" presName="linear" presStyleCnt="0">
        <dgm:presLayoutVars>
          <dgm:animLvl val="lvl"/>
          <dgm:resizeHandles val="exact"/>
        </dgm:presLayoutVars>
      </dgm:prSet>
      <dgm:spPr/>
    </dgm:pt>
    <dgm:pt modelId="{955DC0BE-3D5D-4033-A943-FE1CDDE76E08}" type="pres">
      <dgm:prSet presAssocID="{84130A58-28E8-4E4F-BCAD-D809C0A99936}" presName="parentText" presStyleLbl="node1" presStyleIdx="0" presStyleCnt="3">
        <dgm:presLayoutVars>
          <dgm:chMax val="0"/>
          <dgm:bulletEnabled val="1"/>
        </dgm:presLayoutVars>
      </dgm:prSet>
      <dgm:spPr/>
    </dgm:pt>
    <dgm:pt modelId="{B595529F-5312-4750-8E37-0E461C6EC80D}" type="pres">
      <dgm:prSet presAssocID="{A9CBEF60-B5E8-4F68-896D-8CF7F4B1A7D0}" presName="spacer" presStyleCnt="0"/>
      <dgm:spPr/>
    </dgm:pt>
    <dgm:pt modelId="{9E8C9A9C-C480-44DE-93A2-0EB593801536}" type="pres">
      <dgm:prSet presAssocID="{FDBB49A6-B9D8-4E65-B543-3F6074FA3E0B}" presName="parentText" presStyleLbl="node1" presStyleIdx="1" presStyleCnt="3">
        <dgm:presLayoutVars>
          <dgm:chMax val="0"/>
          <dgm:bulletEnabled val="1"/>
        </dgm:presLayoutVars>
      </dgm:prSet>
      <dgm:spPr/>
    </dgm:pt>
    <dgm:pt modelId="{2397C75F-7C7D-42B7-8CAC-3CAE705EF071}" type="pres">
      <dgm:prSet presAssocID="{2C60A68E-0858-4C5D-A5F9-29095FFDD778}" presName="spacer" presStyleCnt="0"/>
      <dgm:spPr/>
    </dgm:pt>
    <dgm:pt modelId="{E268CE47-0CCD-49EF-BDC6-1C3296CEE403}" type="pres">
      <dgm:prSet presAssocID="{9994A9C8-E777-4729-8B2A-D7B8E07062AD}" presName="parentText" presStyleLbl="node1" presStyleIdx="2" presStyleCnt="3">
        <dgm:presLayoutVars>
          <dgm:chMax val="0"/>
          <dgm:bulletEnabled val="1"/>
        </dgm:presLayoutVars>
      </dgm:prSet>
      <dgm:spPr/>
    </dgm:pt>
  </dgm:ptLst>
  <dgm:cxnLst>
    <dgm:cxn modelId="{8DB3483F-77FF-48D8-933E-38D8410E988A}" srcId="{FCE64487-D409-40F1-827D-D637D3B71B05}" destId="{FDBB49A6-B9D8-4E65-B543-3F6074FA3E0B}" srcOrd="1" destOrd="0" parTransId="{FA7B31EF-7684-4293-8FB7-C0D32CAE394F}" sibTransId="{2C60A68E-0858-4C5D-A5F9-29095FFDD778}"/>
    <dgm:cxn modelId="{8B7D9154-EC98-4CE8-A250-BC8FF522479E}" type="presOf" srcId="{9994A9C8-E777-4729-8B2A-D7B8E07062AD}" destId="{E268CE47-0CCD-49EF-BDC6-1C3296CEE403}" srcOrd="0" destOrd="0" presId="urn:microsoft.com/office/officeart/2005/8/layout/vList2"/>
    <dgm:cxn modelId="{6A46CB97-C80A-4C9B-BFD8-54A7A47A250D}" type="presOf" srcId="{84130A58-28E8-4E4F-BCAD-D809C0A99936}" destId="{955DC0BE-3D5D-4033-A943-FE1CDDE76E08}" srcOrd="0" destOrd="0" presId="urn:microsoft.com/office/officeart/2005/8/layout/vList2"/>
    <dgm:cxn modelId="{618327AF-F182-4699-81B5-802E574B2146}" type="presOf" srcId="{FDBB49A6-B9D8-4E65-B543-3F6074FA3E0B}" destId="{9E8C9A9C-C480-44DE-93A2-0EB593801536}" srcOrd="0" destOrd="0" presId="urn:microsoft.com/office/officeart/2005/8/layout/vList2"/>
    <dgm:cxn modelId="{816B5CBB-F9F0-4B70-82E5-421DB9744C61}" type="presOf" srcId="{FCE64487-D409-40F1-827D-D637D3B71B05}" destId="{F4D5C6DA-D4A6-4E81-B316-12B0331F8F65}" srcOrd="0" destOrd="0" presId="urn:microsoft.com/office/officeart/2005/8/layout/vList2"/>
    <dgm:cxn modelId="{D318D5CC-E183-4923-ACF0-AF11C4302CDF}" srcId="{FCE64487-D409-40F1-827D-D637D3B71B05}" destId="{84130A58-28E8-4E4F-BCAD-D809C0A99936}" srcOrd="0" destOrd="0" parTransId="{1333756B-948E-4C04-B923-4045F0A9E5E4}" sibTransId="{A9CBEF60-B5E8-4F68-896D-8CF7F4B1A7D0}"/>
    <dgm:cxn modelId="{976E3ED4-2DF5-4207-A3C7-57FDDD3C8498}" srcId="{FCE64487-D409-40F1-827D-D637D3B71B05}" destId="{9994A9C8-E777-4729-8B2A-D7B8E07062AD}" srcOrd="2" destOrd="0" parTransId="{D9E0D0A5-4610-41C9-85D0-F30905C57346}" sibTransId="{11F198E3-AEEB-48F1-8759-25843ACC81CD}"/>
    <dgm:cxn modelId="{CB7194E0-83A3-4396-9598-989134420F3B}" type="presParOf" srcId="{F4D5C6DA-D4A6-4E81-B316-12B0331F8F65}" destId="{955DC0BE-3D5D-4033-A943-FE1CDDE76E08}" srcOrd="0" destOrd="0" presId="urn:microsoft.com/office/officeart/2005/8/layout/vList2"/>
    <dgm:cxn modelId="{B21B603B-6235-4CA5-9B77-E46DCFBFC1AA}" type="presParOf" srcId="{F4D5C6DA-D4A6-4E81-B316-12B0331F8F65}" destId="{B595529F-5312-4750-8E37-0E461C6EC80D}" srcOrd="1" destOrd="0" presId="urn:microsoft.com/office/officeart/2005/8/layout/vList2"/>
    <dgm:cxn modelId="{136F5FEE-06CA-4A48-B8D4-3AC151591360}" type="presParOf" srcId="{F4D5C6DA-D4A6-4E81-B316-12B0331F8F65}" destId="{9E8C9A9C-C480-44DE-93A2-0EB593801536}" srcOrd="2" destOrd="0" presId="urn:microsoft.com/office/officeart/2005/8/layout/vList2"/>
    <dgm:cxn modelId="{2D449381-99BB-4265-9B35-1BBBCB9A6961}" type="presParOf" srcId="{F4D5C6DA-D4A6-4E81-B316-12B0331F8F65}" destId="{2397C75F-7C7D-42B7-8CAC-3CAE705EF071}" srcOrd="3" destOrd="0" presId="urn:microsoft.com/office/officeart/2005/8/layout/vList2"/>
    <dgm:cxn modelId="{0D9BD0A3-1215-4F08-9E66-8F51AF2CD78B}" type="presParOf" srcId="{F4D5C6DA-D4A6-4E81-B316-12B0331F8F65}" destId="{E268CE47-0CCD-49EF-BDC6-1C3296CEE403}"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28B6DCA-D385-4DF2-AB87-47DFAA1BE44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D5BEFE01-B29C-4C41-B8F2-E236983FB011}">
      <dgm:prSet custT="1"/>
      <dgm:spPr>
        <a:effectLst>
          <a:outerShdw blurRad="50800" dist="38100" dir="5400000" algn="t" rotWithShape="0">
            <a:prstClr val="black">
              <a:alpha val="40000"/>
            </a:prstClr>
          </a:outerShdw>
        </a:effectLst>
      </dgm:spPr>
      <dgm:t>
        <a:bodyPr/>
        <a:lstStyle/>
        <a:p>
          <a:pPr algn="ctr"/>
          <a:r>
            <a:rPr lang="en-US" sz="1800" dirty="0">
              <a:solidFill>
                <a:schemeClr val="accent6">
                  <a:lumMod val="50000"/>
                </a:schemeClr>
              </a:solidFill>
              <a:latin typeface="Arial" panose="020B0604020202020204" pitchFamily="34" charset="0"/>
              <a:cs typeface="Arial" panose="020B0604020202020204" pitchFamily="34" charset="0"/>
            </a:rPr>
            <a:t>Can a SARIMA model effectively forecast Apple’s quarterly revenue with &gt; 80% accuracy?</a:t>
          </a:r>
        </a:p>
      </dgm:t>
    </dgm:pt>
    <dgm:pt modelId="{087E4AAE-A19E-4FEE-B9E9-F9C98C5E1524}" type="parTrans" cxnId="{68D7251B-BBA4-4609-B038-01A9CE323BA9}">
      <dgm:prSet/>
      <dgm:spPr/>
      <dgm:t>
        <a:bodyPr/>
        <a:lstStyle/>
        <a:p>
          <a:endParaRPr lang="en-US"/>
        </a:p>
      </dgm:t>
    </dgm:pt>
    <dgm:pt modelId="{91452725-4AA5-4E13-A1C9-2BC239EDBB24}" type="sibTrans" cxnId="{68D7251B-BBA4-4609-B038-01A9CE323BA9}">
      <dgm:prSet/>
      <dgm:spPr/>
      <dgm:t>
        <a:bodyPr/>
        <a:lstStyle/>
        <a:p>
          <a:endParaRPr lang="en-US"/>
        </a:p>
      </dgm:t>
    </dgm:pt>
    <mc:AlternateContent xmlns:mc="http://schemas.openxmlformats.org/markup-compatibility/2006" xmlns:a14="http://schemas.microsoft.com/office/drawing/2010/main">
      <mc:Choice Requires="a14">
        <dgm:pt modelId="{1001FB73-FCE5-43B8-B014-2151B9CD340B}">
          <dgm:prSet custT="1"/>
          <dgm:spPr>
            <a:effectLst>
              <a:outerShdw blurRad="50800" dist="38100" dir="5400000" algn="t" rotWithShape="0">
                <a:prstClr val="black">
                  <a:alpha val="40000"/>
                </a:prstClr>
              </a:outerShdw>
            </a:effectLst>
          </dgm:spPr>
          <dgm:t>
            <a:bodyPr/>
            <a:lstStyle/>
            <a:p>
              <a:pPr algn="ctr"/>
              <a14:m>
                <m:oMath xmlns:m="http://schemas.openxmlformats.org/officeDocument/2006/math">
                  <m:sSub>
                    <m:sSubPr>
                      <m:ctrlPr>
                        <a:rPr lang="en-US" sz="1800" i="1" smtClean="0">
                          <a:solidFill>
                            <a:schemeClr val="accent6">
                              <a:lumMod val="50000"/>
                            </a:schemeClr>
                          </a:solidFill>
                          <a:latin typeface="Cambria Math" panose="02040503050406030204" pitchFamily="18" charset="0"/>
                        </a:rPr>
                      </m:ctrlPr>
                    </m:sSubPr>
                    <m:e>
                      <m:r>
                        <a:rPr lang="en-US" sz="1800" i="1">
                          <a:solidFill>
                            <a:schemeClr val="accent6">
                              <a:lumMod val="50000"/>
                            </a:schemeClr>
                          </a:solidFill>
                          <a:latin typeface="Cambria Math" panose="02040503050406030204" pitchFamily="18" charset="0"/>
                        </a:rPr>
                        <m:t>𝐻</m:t>
                      </m:r>
                    </m:e>
                    <m:sub>
                      <m:r>
                        <a:rPr lang="en-US" sz="1800" i="0">
                          <a:solidFill>
                            <a:schemeClr val="accent6">
                              <a:lumMod val="50000"/>
                            </a:schemeClr>
                          </a:solidFill>
                          <a:latin typeface="Cambria Math" panose="02040503050406030204" pitchFamily="18" charset="0"/>
                        </a:rPr>
                        <m:t>0</m:t>
                      </m:r>
                    </m:sub>
                  </m:sSub>
                </m:oMath>
              </a14:m>
              <a:r>
                <a:rPr lang="en-US" sz="1800" dirty="0">
                  <a:solidFill>
                    <a:schemeClr val="accent6">
                      <a:lumMod val="50000"/>
                    </a:schemeClr>
                  </a:solidFill>
                  <a:latin typeface="Arial" panose="020B0604020202020204" pitchFamily="34" charset="0"/>
                  <a:cs typeface="Arial" panose="020B0604020202020204" pitchFamily="34" charset="0"/>
                </a:rPr>
                <a:t>: A SARIMA model can’t effectively forecast Apple’s quarterly revenue at a model accuracy of &gt; 80%. </a:t>
              </a:r>
              <a:endParaRPr lang="en-US" sz="1800" dirty="0">
                <a:solidFill>
                  <a:schemeClr val="accent3">
                    <a:lumMod val="75000"/>
                  </a:schemeClr>
                </a:solidFill>
                <a:latin typeface="Arial" panose="020B0604020202020204" pitchFamily="34" charset="0"/>
                <a:cs typeface="Arial" panose="020B0604020202020204" pitchFamily="34" charset="0"/>
              </a:endParaRPr>
            </a:p>
          </dgm:t>
        </dgm:pt>
      </mc:Choice>
      <mc:Fallback xmlns="">
        <dgm:pt modelId="{1001FB73-FCE5-43B8-B014-2151B9CD340B}">
          <dgm:prSet custT="1"/>
          <dgm:spPr>
            <a:effectLst>
              <a:outerShdw blurRad="50800" dist="38100" dir="5400000" algn="t" rotWithShape="0">
                <a:prstClr val="black">
                  <a:alpha val="40000"/>
                </a:prstClr>
              </a:outerShdw>
            </a:effectLst>
          </dgm:spPr>
          <dgm:t>
            <a:bodyPr/>
            <a:lstStyle/>
            <a:p>
              <a:pPr algn="ctr"/>
              <a:r>
                <a:rPr lang="en-US" sz="1800" i="0">
                  <a:solidFill>
                    <a:schemeClr val="accent6">
                      <a:lumMod val="50000"/>
                    </a:schemeClr>
                  </a:solidFill>
                </a:rPr>
                <a:t>𝐻_0</a:t>
              </a:r>
              <a:r>
                <a:rPr lang="en-US" sz="1800" dirty="0">
                  <a:solidFill>
                    <a:schemeClr val="accent6">
                      <a:lumMod val="50000"/>
                    </a:schemeClr>
                  </a:solidFill>
                  <a:latin typeface="Arial" panose="020B0604020202020204" pitchFamily="34" charset="0"/>
                  <a:cs typeface="Arial" panose="020B0604020202020204" pitchFamily="34" charset="0"/>
                </a:rPr>
                <a:t>: A SARIMA model can’t effectively forecast Apple’s quarterly revenue at a model accuracy of &gt; 80%. </a:t>
              </a:r>
              <a:endParaRPr lang="en-US" sz="1800" dirty="0">
                <a:solidFill>
                  <a:schemeClr val="accent3">
                    <a:lumMod val="75000"/>
                  </a:schemeClr>
                </a:solidFill>
                <a:latin typeface="Arial" panose="020B0604020202020204" pitchFamily="34" charset="0"/>
                <a:cs typeface="Arial" panose="020B0604020202020204" pitchFamily="34" charset="0"/>
              </a:endParaRPr>
            </a:p>
          </dgm:t>
        </dgm:pt>
      </mc:Fallback>
    </mc:AlternateContent>
    <dgm:pt modelId="{B7196D19-E63F-4A6F-9605-2F224925D47E}" type="parTrans" cxnId="{7A32659E-A4B8-4304-913F-B7FC1BB51136}">
      <dgm:prSet/>
      <dgm:spPr/>
      <dgm:t>
        <a:bodyPr/>
        <a:lstStyle/>
        <a:p>
          <a:endParaRPr lang="en-US"/>
        </a:p>
      </dgm:t>
    </dgm:pt>
    <dgm:pt modelId="{FFF437CC-8DDE-4FF1-8509-23706C8E675A}" type="sibTrans" cxnId="{7A32659E-A4B8-4304-913F-B7FC1BB51136}">
      <dgm:prSet/>
      <dgm:spPr/>
      <dgm:t>
        <a:bodyPr/>
        <a:lstStyle/>
        <a:p>
          <a:endParaRPr lang="en-US"/>
        </a:p>
      </dgm:t>
    </dgm:pt>
    <mc:AlternateContent xmlns:mc="http://schemas.openxmlformats.org/markup-compatibility/2006" xmlns:a14="http://schemas.microsoft.com/office/drawing/2010/main">
      <mc:Choice Requires="a14">
        <dgm:pt modelId="{9DB3D14E-15AC-4297-AEF3-2622774F5B74}">
          <dgm:prSet custT="1"/>
          <dgm:spPr>
            <a:effectLst>
              <a:outerShdw blurRad="50800" dist="38100" dir="5400000" algn="t" rotWithShape="0">
                <a:prstClr val="black">
                  <a:alpha val="40000"/>
                </a:prstClr>
              </a:outerShdw>
            </a:effectLst>
          </dgm:spPr>
          <dgm:t>
            <a:bodyPr/>
            <a:lstStyle/>
            <a:p>
              <a:pPr algn="ctr"/>
              <a14:m>
                <m:oMath xmlns:m="http://schemas.openxmlformats.org/officeDocument/2006/math">
                  <m:sSub>
                    <m:sSubPr>
                      <m:ctrlPr>
                        <a:rPr lang="en-US" sz="1800" i="1" smtClean="0">
                          <a:solidFill>
                            <a:schemeClr val="accent6">
                              <a:lumMod val="50000"/>
                            </a:schemeClr>
                          </a:solidFill>
                          <a:latin typeface="Cambria Math" panose="02040503050406030204" pitchFamily="18" charset="0"/>
                        </a:rPr>
                      </m:ctrlPr>
                    </m:sSubPr>
                    <m:e>
                      <m:r>
                        <a:rPr lang="en-US" sz="1800" i="1">
                          <a:solidFill>
                            <a:schemeClr val="accent6">
                              <a:lumMod val="50000"/>
                            </a:schemeClr>
                          </a:solidFill>
                          <a:latin typeface="Cambria Math" panose="02040503050406030204" pitchFamily="18" charset="0"/>
                        </a:rPr>
                        <m:t>𝐻</m:t>
                      </m:r>
                    </m:e>
                    <m:sub>
                      <m:r>
                        <a:rPr lang="en-US" sz="1800" b="0" i="0">
                          <a:solidFill>
                            <a:schemeClr val="accent6">
                              <a:lumMod val="50000"/>
                            </a:schemeClr>
                          </a:solidFill>
                          <a:latin typeface="Cambria Math" panose="02040503050406030204" pitchFamily="18" charset="0"/>
                        </a:rPr>
                        <m:t>1</m:t>
                      </m:r>
                    </m:sub>
                  </m:sSub>
                </m:oMath>
              </a14:m>
              <a:r>
                <a:rPr lang="en-US" sz="1800" dirty="0">
                  <a:solidFill>
                    <a:schemeClr val="accent6">
                      <a:lumMod val="50000"/>
                    </a:schemeClr>
                  </a:solidFill>
                  <a:latin typeface="Arial" panose="020B0604020202020204" pitchFamily="34" charset="0"/>
                  <a:cs typeface="Arial" panose="020B0604020202020204" pitchFamily="34" charset="0"/>
                </a:rPr>
                <a:t>: A SARIMA model can effectively forecast Apple’s quarterly revenue at a model accuracy of &gt; 80%. </a:t>
              </a:r>
              <a:endParaRPr lang="en-US" sz="1800" dirty="0">
                <a:solidFill>
                  <a:schemeClr val="accent3">
                    <a:lumMod val="75000"/>
                  </a:schemeClr>
                </a:solidFill>
                <a:latin typeface="Arial" panose="020B0604020202020204" pitchFamily="34" charset="0"/>
                <a:cs typeface="Arial" panose="020B0604020202020204" pitchFamily="34" charset="0"/>
              </a:endParaRPr>
            </a:p>
          </dgm:t>
        </dgm:pt>
      </mc:Choice>
      <mc:Fallback xmlns="">
        <dgm:pt modelId="{9DB3D14E-15AC-4297-AEF3-2622774F5B74}">
          <dgm:prSet custT="1"/>
          <dgm:spPr>
            <a:effectLst>
              <a:outerShdw blurRad="50800" dist="38100" dir="5400000" algn="t" rotWithShape="0">
                <a:prstClr val="black">
                  <a:alpha val="40000"/>
                </a:prstClr>
              </a:outerShdw>
            </a:effectLst>
          </dgm:spPr>
          <dgm:t>
            <a:bodyPr/>
            <a:lstStyle/>
            <a:p>
              <a:pPr algn="ctr"/>
              <a:r>
                <a:rPr lang="en-US" sz="1800" i="0">
                  <a:solidFill>
                    <a:schemeClr val="accent6">
                      <a:lumMod val="50000"/>
                    </a:schemeClr>
                  </a:solidFill>
                </a:rPr>
                <a:t>𝐻_</a:t>
              </a:r>
              <a:r>
                <a:rPr lang="en-US" sz="1800" b="0" i="0">
                  <a:solidFill>
                    <a:schemeClr val="accent6">
                      <a:lumMod val="50000"/>
                    </a:schemeClr>
                  </a:solidFill>
                </a:rPr>
                <a:t>1</a:t>
              </a:r>
              <a:r>
                <a:rPr lang="en-US" sz="1800" dirty="0">
                  <a:solidFill>
                    <a:schemeClr val="accent6">
                      <a:lumMod val="50000"/>
                    </a:schemeClr>
                  </a:solidFill>
                  <a:latin typeface="Arial" panose="020B0604020202020204" pitchFamily="34" charset="0"/>
                  <a:cs typeface="Arial" panose="020B0604020202020204" pitchFamily="34" charset="0"/>
                </a:rPr>
                <a:t>: A SARIMA model can effectively forecast Apple’s quarterly revenue at a model accuracy of &gt; 80%. </a:t>
              </a:r>
              <a:endParaRPr lang="en-US" sz="1800" dirty="0">
                <a:solidFill>
                  <a:schemeClr val="accent3">
                    <a:lumMod val="75000"/>
                  </a:schemeClr>
                </a:solidFill>
                <a:latin typeface="Arial" panose="020B0604020202020204" pitchFamily="34" charset="0"/>
                <a:cs typeface="Arial" panose="020B0604020202020204" pitchFamily="34" charset="0"/>
              </a:endParaRPr>
            </a:p>
          </dgm:t>
        </dgm:pt>
      </mc:Fallback>
    </mc:AlternateContent>
    <dgm:pt modelId="{D0C3BB6C-700C-4A83-87BD-8010BFB39062}" type="parTrans" cxnId="{C6142D60-1095-4D7F-9B96-6B7678B34A9B}">
      <dgm:prSet/>
      <dgm:spPr/>
      <dgm:t>
        <a:bodyPr/>
        <a:lstStyle/>
        <a:p>
          <a:endParaRPr lang="en-US"/>
        </a:p>
      </dgm:t>
    </dgm:pt>
    <dgm:pt modelId="{AF34DED8-D3AB-4AFD-B807-7F6702F60D5C}" type="sibTrans" cxnId="{C6142D60-1095-4D7F-9B96-6B7678B34A9B}">
      <dgm:prSet/>
      <dgm:spPr/>
      <dgm:t>
        <a:bodyPr/>
        <a:lstStyle/>
        <a:p>
          <a:endParaRPr lang="en-US"/>
        </a:p>
      </dgm:t>
    </dgm:pt>
    <dgm:pt modelId="{5A61362D-6B10-483F-BEC4-6A976AFBC62B}" type="pres">
      <dgm:prSet presAssocID="{628B6DCA-D385-4DF2-AB87-47DFAA1BE448}" presName="linear" presStyleCnt="0">
        <dgm:presLayoutVars>
          <dgm:animLvl val="lvl"/>
          <dgm:resizeHandles val="exact"/>
        </dgm:presLayoutVars>
      </dgm:prSet>
      <dgm:spPr/>
    </dgm:pt>
    <dgm:pt modelId="{811DAE4B-DFDE-4D62-8CF3-418721780909}" type="pres">
      <dgm:prSet presAssocID="{D5BEFE01-B29C-4C41-B8F2-E236983FB011}" presName="parentText" presStyleLbl="node1" presStyleIdx="0" presStyleCnt="3" custLinFactNeighborX="-3303" custLinFactNeighborY="-28524">
        <dgm:presLayoutVars>
          <dgm:chMax val="0"/>
          <dgm:bulletEnabled val="1"/>
        </dgm:presLayoutVars>
      </dgm:prSet>
      <dgm:spPr/>
    </dgm:pt>
    <dgm:pt modelId="{C1AFA305-494C-4A0B-922F-5BE14D4FE48A}" type="pres">
      <dgm:prSet presAssocID="{91452725-4AA5-4E13-A1C9-2BC239EDBB24}" presName="spacer" presStyleCnt="0"/>
      <dgm:spPr/>
    </dgm:pt>
    <dgm:pt modelId="{AC53749D-EDEB-46CE-9B6F-1EDCEDDEB99C}" type="pres">
      <dgm:prSet presAssocID="{1001FB73-FCE5-43B8-B014-2151B9CD340B}" presName="parentText" presStyleLbl="node1" presStyleIdx="1" presStyleCnt="3">
        <dgm:presLayoutVars>
          <dgm:chMax val="0"/>
          <dgm:bulletEnabled val="1"/>
        </dgm:presLayoutVars>
      </dgm:prSet>
      <dgm:spPr/>
    </dgm:pt>
    <dgm:pt modelId="{18D2E5DF-9ADB-4426-9E10-C97EAF2E6B8E}" type="pres">
      <dgm:prSet presAssocID="{FFF437CC-8DDE-4FF1-8509-23706C8E675A}" presName="spacer" presStyleCnt="0"/>
      <dgm:spPr/>
    </dgm:pt>
    <dgm:pt modelId="{442DF474-293F-48DE-A010-CBBC571C710C}" type="pres">
      <dgm:prSet presAssocID="{9DB3D14E-15AC-4297-AEF3-2622774F5B74}" presName="parentText" presStyleLbl="node1" presStyleIdx="2" presStyleCnt="3">
        <dgm:presLayoutVars>
          <dgm:chMax val="0"/>
          <dgm:bulletEnabled val="1"/>
        </dgm:presLayoutVars>
      </dgm:prSet>
      <dgm:spPr/>
    </dgm:pt>
  </dgm:ptLst>
  <dgm:cxnLst>
    <dgm:cxn modelId="{C78C4D00-CF72-487A-B7B5-5EB2CB7CB859}" type="presOf" srcId="{628B6DCA-D385-4DF2-AB87-47DFAA1BE448}" destId="{5A61362D-6B10-483F-BEC4-6A976AFBC62B}" srcOrd="0" destOrd="0" presId="urn:microsoft.com/office/officeart/2005/8/layout/vList2"/>
    <dgm:cxn modelId="{68D7251B-BBA4-4609-B038-01A9CE323BA9}" srcId="{628B6DCA-D385-4DF2-AB87-47DFAA1BE448}" destId="{D5BEFE01-B29C-4C41-B8F2-E236983FB011}" srcOrd="0" destOrd="0" parTransId="{087E4AAE-A19E-4FEE-B9E9-F9C98C5E1524}" sibTransId="{91452725-4AA5-4E13-A1C9-2BC239EDBB24}"/>
    <dgm:cxn modelId="{234AC220-E131-49DB-ACB3-49DE4CBC4D8E}" type="presOf" srcId="{D5BEFE01-B29C-4C41-B8F2-E236983FB011}" destId="{811DAE4B-DFDE-4D62-8CF3-418721780909}" srcOrd="0" destOrd="0" presId="urn:microsoft.com/office/officeart/2005/8/layout/vList2"/>
    <dgm:cxn modelId="{C6142D60-1095-4D7F-9B96-6B7678B34A9B}" srcId="{628B6DCA-D385-4DF2-AB87-47DFAA1BE448}" destId="{9DB3D14E-15AC-4297-AEF3-2622774F5B74}" srcOrd="2" destOrd="0" parTransId="{D0C3BB6C-700C-4A83-87BD-8010BFB39062}" sibTransId="{AF34DED8-D3AB-4AFD-B807-7F6702F60D5C}"/>
    <dgm:cxn modelId="{7A32659E-A4B8-4304-913F-B7FC1BB51136}" srcId="{628B6DCA-D385-4DF2-AB87-47DFAA1BE448}" destId="{1001FB73-FCE5-43B8-B014-2151B9CD340B}" srcOrd="1" destOrd="0" parTransId="{B7196D19-E63F-4A6F-9605-2F224925D47E}" sibTransId="{FFF437CC-8DDE-4FF1-8509-23706C8E675A}"/>
    <dgm:cxn modelId="{00BA81BF-B618-4BA3-B139-35944435927C}" type="presOf" srcId="{9DB3D14E-15AC-4297-AEF3-2622774F5B74}" destId="{442DF474-293F-48DE-A010-CBBC571C710C}" srcOrd="0" destOrd="0" presId="urn:microsoft.com/office/officeart/2005/8/layout/vList2"/>
    <dgm:cxn modelId="{453DF6D9-3308-4C30-9262-8F6F88EDE1B9}" type="presOf" srcId="{1001FB73-FCE5-43B8-B014-2151B9CD340B}" destId="{AC53749D-EDEB-46CE-9B6F-1EDCEDDEB99C}" srcOrd="0" destOrd="0" presId="urn:microsoft.com/office/officeart/2005/8/layout/vList2"/>
    <dgm:cxn modelId="{C0397905-94AD-4807-B785-15FEFE05AB30}" type="presParOf" srcId="{5A61362D-6B10-483F-BEC4-6A976AFBC62B}" destId="{811DAE4B-DFDE-4D62-8CF3-418721780909}" srcOrd="0" destOrd="0" presId="urn:microsoft.com/office/officeart/2005/8/layout/vList2"/>
    <dgm:cxn modelId="{A22D7E27-5E19-4EB8-AE7C-DFD1DC502CD7}" type="presParOf" srcId="{5A61362D-6B10-483F-BEC4-6A976AFBC62B}" destId="{C1AFA305-494C-4A0B-922F-5BE14D4FE48A}" srcOrd="1" destOrd="0" presId="urn:microsoft.com/office/officeart/2005/8/layout/vList2"/>
    <dgm:cxn modelId="{A05084E5-6ADE-400E-A1A0-C264C93AC71B}" type="presParOf" srcId="{5A61362D-6B10-483F-BEC4-6A976AFBC62B}" destId="{AC53749D-EDEB-46CE-9B6F-1EDCEDDEB99C}" srcOrd="2" destOrd="0" presId="urn:microsoft.com/office/officeart/2005/8/layout/vList2"/>
    <dgm:cxn modelId="{1139D26C-45B5-45B7-88B8-5D1F4D13ACCC}" type="presParOf" srcId="{5A61362D-6B10-483F-BEC4-6A976AFBC62B}" destId="{18D2E5DF-9ADB-4426-9E10-C97EAF2E6B8E}" srcOrd="3" destOrd="0" presId="urn:microsoft.com/office/officeart/2005/8/layout/vList2"/>
    <dgm:cxn modelId="{52C297AD-40CF-4B8C-A17D-22041ED46A74}" type="presParOf" srcId="{5A61362D-6B10-483F-BEC4-6A976AFBC62B}" destId="{442DF474-293F-48DE-A010-CBBC571C710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28B6DCA-D385-4DF2-AB87-47DFAA1BE448}" type="doc">
      <dgm:prSet loTypeId="urn:microsoft.com/office/officeart/2005/8/layout/vList2" loCatId="list" qsTypeId="urn:microsoft.com/office/officeart/2005/8/quickstyle/simple4" qsCatId="simple" csTypeId="urn:microsoft.com/office/officeart/2005/8/colors/accent1_2" csCatId="accent1" phldr="1"/>
      <dgm:spPr/>
      <dgm:t>
        <a:bodyPr/>
        <a:lstStyle/>
        <a:p>
          <a:endParaRPr lang="en-US"/>
        </a:p>
      </dgm:t>
    </dgm:pt>
    <dgm:pt modelId="{D5BEFE01-B29C-4C41-B8F2-E236983FB011}">
      <dgm:prSet custT="1"/>
      <dgm:spPr>
        <a:effectLst>
          <a:outerShdw blurRad="50800" dist="38100" dir="5400000" algn="t" rotWithShape="0">
            <a:prstClr val="black">
              <a:alpha val="40000"/>
            </a:prstClr>
          </a:outerShdw>
        </a:effectLst>
      </dgm:spPr>
      <dgm:t>
        <a:bodyPr/>
        <a:lstStyle/>
        <a:p>
          <a:pPr algn="ctr"/>
          <a:r>
            <a:rPr lang="en-US" sz="1800" dirty="0">
              <a:solidFill>
                <a:schemeClr val="accent6">
                  <a:lumMod val="50000"/>
                </a:schemeClr>
              </a:solidFill>
              <a:latin typeface="Arial" panose="020B0604020202020204" pitchFamily="34" charset="0"/>
              <a:cs typeface="Arial" panose="020B0604020202020204" pitchFamily="34" charset="0"/>
            </a:rPr>
            <a:t>Can a SARIMA model effectively forecast Apple’s quarterly revenue with &gt; 80% accuracy?</a:t>
          </a:r>
        </a:p>
      </dgm:t>
    </dgm:pt>
    <dgm:pt modelId="{087E4AAE-A19E-4FEE-B9E9-F9C98C5E1524}" type="parTrans" cxnId="{68D7251B-BBA4-4609-B038-01A9CE323BA9}">
      <dgm:prSet/>
      <dgm:spPr/>
      <dgm:t>
        <a:bodyPr/>
        <a:lstStyle/>
        <a:p>
          <a:endParaRPr lang="en-US"/>
        </a:p>
      </dgm:t>
    </dgm:pt>
    <dgm:pt modelId="{91452725-4AA5-4E13-A1C9-2BC239EDBB24}" type="sibTrans" cxnId="{68D7251B-BBA4-4609-B038-01A9CE323BA9}">
      <dgm:prSet/>
      <dgm:spPr/>
      <dgm:t>
        <a:bodyPr/>
        <a:lstStyle/>
        <a:p>
          <a:endParaRPr lang="en-US"/>
        </a:p>
      </dgm:t>
    </dgm:pt>
    <dgm:pt modelId="{1001FB73-FCE5-43B8-B014-2151B9CD340B}">
      <dgm:prSet custT="1"/>
      <dgm:spPr>
        <a:blipFill>
          <a:blip xmlns:r="http://schemas.openxmlformats.org/officeDocument/2006/relationships" r:embed="rId1"/>
          <a:stretch>
            <a:fillRect/>
          </a:stretch>
        </a:blipFill>
        <a:effectLst>
          <a:outerShdw blurRad="50800" dist="38100" dir="5400000" algn="t" rotWithShape="0">
            <a:prstClr val="black">
              <a:alpha val="40000"/>
            </a:prstClr>
          </a:outerShdw>
        </a:effectLst>
      </dgm:spPr>
      <dgm:t>
        <a:bodyPr/>
        <a:lstStyle/>
        <a:p>
          <a:r>
            <a:rPr lang="en-US">
              <a:noFill/>
            </a:rPr>
            <a:t> </a:t>
          </a:r>
        </a:p>
      </dgm:t>
    </dgm:pt>
    <dgm:pt modelId="{B7196D19-E63F-4A6F-9605-2F224925D47E}" type="parTrans" cxnId="{7A32659E-A4B8-4304-913F-B7FC1BB51136}">
      <dgm:prSet/>
      <dgm:spPr/>
      <dgm:t>
        <a:bodyPr/>
        <a:lstStyle/>
        <a:p>
          <a:endParaRPr lang="en-US"/>
        </a:p>
      </dgm:t>
    </dgm:pt>
    <dgm:pt modelId="{FFF437CC-8DDE-4FF1-8509-23706C8E675A}" type="sibTrans" cxnId="{7A32659E-A4B8-4304-913F-B7FC1BB51136}">
      <dgm:prSet/>
      <dgm:spPr/>
      <dgm:t>
        <a:bodyPr/>
        <a:lstStyle/>
        <a:p>
          <a:endParaRPr lang="en-US"/>
        </a:p>
      </dgm:t>
    </dgm:pt>
    <dgm:pt modelId="{9DB3D14E-15AC-4297-AEF3-2622774F5B74}">
      <dgm:prSet custT="1"/>
      <dgm:spPr>
        <a:blipFill>
          <a:blip xmlns:r="http://schemas.openxmlformats.org/officeDocument/2006/relationships" r:embed="rId2"/>
          <a:stretch>
            <a:fillRect/>
          </a:stretch>
        </a:blipFill>
        <a:effectLst>
          <a:outerShdw blurRad="50800" dist="38100" dir="5400000" algn="t" rotWithShape="0">
            <a:prstClr val="black">
              <a:alpha val="40000"/>
            </a:prstClr>
          </a:outerShdw>
        </a:effectLst>
      </dgm:spPr>
      <dgm:t>
        <a:bodyPr/>
        <a:lstStyle/>
        <a:p>
          <a:r>
            <a:rPr lang="en-US">
              <a:noFill/>
            </a:rPr>
            <a:t> </a:t>
          </a:r>
        </a:p>
      </dgm:t>
    </dgm:pt>
    <dgm:pt modelId="{D0C3BB6C-700C-4A83-87BD-8010BFB39062}" type="parTrans" cxnId="{C6142D60-1095-4D7F-9B96-6B7678B34A9B}">
      <dgm:prSet/>
      <dgm:spPr/>
      <dgm:t>
        <a:bodyPr/>
        <a:lstStyle/>
        <a:p>
          <a:endParaRPr lang="en-US"/>
        </a:p>
      </dgm:t>
    </dgm:pt>
    <dgm:pt modelId="{AF34DED8-D3AB-4AFD-B807-7F6702F60D5C}" type="sibTrans" cxnId="{C6142D60-1095-4D7F-9B96-6B7678B34A9B}">
      <dgm:prSet/>
      <dgm:spPr/>
      <dgm:t>
        <a:bodyPr/>
        <a:lstStyle/>
        <a:p>
          <a:endParaRPr lang="en-US"/>
        </a:p>
      </dgm:t>
    </dgm:pt>
    <dgm:pt modelId="{5A61362D-6B10-483F-BEC4-6A976AFBC62B}" type="pres">
      <dgm:prSet presAssocID="{628B6DCA-D385-4DF2-AB87-47DFAA1BE448}" presName="linear" presStyleCnt="0">
        <dgm:presLayoutVars>
          <dgm:animLvl val="lvl"/>
          <dgm:resizeHandles val="exact"/>
        </dgm:presLayoutVars>
      </dgm:prSet>
      <dgm:spPr/>
    </dgm:pt>
    <dgm:pt modelId="{811DAE4B-DFDE-4D62-8CF3-418721780909}" type="pres">
      <dgm:prSet presAssocID="{D5BEFE01-B29C-4C41-B8F2-E236983FB011}" presName="parentText" presStyleLbl="node1" presStyleIdx="0" presStyleCnt="3" custLinFactNeighborX="-3303" custLinFactNeighborY="-28524">
        <dgm:presLayoutVars>
          <dgm:chMax val="0"/>
          <dgm:bulletEnabled val="1"/>
        </dgm:presLayoutVars>
      </dgm:prSet>
      <dgm:spPr/>
    </dgm:pt>
    <dgm:pt modelId="{C1AFA305-494C-4A0B-922F-5BE14D4FE48A}" type="pres">
      <dgm:prSet presAssocID="{91452725-4AA5-4E13-A1C9-2BC239EDBB24}" presName="spacer" presStyleCnt="0"/>
      <dgm:spPr/>
    </dgm:pt>
    <dgm:pt modelId="{AC53749D-EDEB-46CE-9B6F-1EDCEDDEB99C}" type="pres">
      <dgm:prSet presAssocID="{1001FB73-FCE5-43B8-B014-2151B9CD340B}" presName="parentText" presStyleLbl="node1" presStyleIdx="1" presStyleCnt="3">
        <dgm:presLayoutVars>
          <dgm:chMax val="0"/>
          <dgm:bulletEnabled val="1"/>
        </dgm:presLayoutVars>
      </dgm:prSet>
      <dgm:spPr/>
    </dgm:pt>
    <dgm:pt modelId="{18D2E5DF-9ADB-4426-9E10-C97EAF2E6B8E}" type="pres">
      <dgm:prSet presAssocID="{FFF437CC-8DDE-4FF1-8509-23706C8E675A}" presName="spacer" presStyleCnt="0"/>
      <dgm:spPr/>
    </dgm:pt>
    <dgm:pt modelId="{442DF474-293F-48DE-A010-CBBC571C710C}" type="pres">
      <dgm:prSet presAssocID="{9DB3D14E-15AC-4297-AEF3-2622774F5B74}" presName="parentText" presStyleLbl="node1" presStyleIdx="2" presStyleCnt="3">
        <dgm:presLayoutVars>
          <dgm:chMax val="0"/>
          <dgm:bulletEnabled val="1"/>
        </dgm:presLayoutVars>
      </dgm:prSet>
      <dgm:spPr/>
    </dgm:pt>
  </dgm:ptLst>
  <dgm:cxnLst>
    <dgm:cxn modelId="{C78C4D00-CF72-487A-B7B5-5EB2CB7CB859}" type="presOf" srcId="{628B6DCA-D385-4DF2-AB87-47DFAA1BE448}" destId="{5A61362D-6B10-483F-BEC4-6A976AFBC62B}" srcOrd="0" destOrd="0" presId="urn:microsoft.com/office/officeart/2005/8/layout/vList2"/>
    <dgm:cxn modelId="{68D7251B-BBA4-4609-B038-01A9CE323BA9}" srcId="{628B6DCA-D385-4DF2-AB87-47DFAA1BE448}" destId="{D5BEFE01-B29C-4C41-B8F2-E236983FB011}" srcOrd="0" destOrd="0" parTransId="{087E4AAE-A19E-4FEE-B9E9-F9C98C5E1524}" sibTransId="{91452725-4AA5-4E13-A1C9-2BC239EDBB24}"/>
    <dgm:cxn modelId="{234AC220-E131-49DB-ACB3-49DE4CBC4D8E}" type="presOf" srcId="{D5BEFE01-B29C-4C41-B8F2-E236983FB011}" destId="{811DAE4B-DFDE-4D62-8CF3-418721780909}" srcOrd="0" destOrd="0" presId="urn:microsoft.com/office/officeart/2005/8/layout/vList2"/>
    <dgm:cxn modelId="{C6142D60-1095-4D7F-9B96-6B7678B34A9B}" srcId="{628B6DCA-D385-4DF2-AB87-47DFAA1BE448}" destId="{9DB3D14E-15AC-4297-AEF3-2622774F5B74}" srcOrd="2" destOrd="0" parTransId="{D0C3BB6C-700C-4A83-87BD-8010BFB39062}" sibTransId="{AF34DED8-D3AB-4AFD-B807-7F6702F60D5C}"/>
    <dgm:cxn modelId="{7A32659E-A4B8-4304-913F-B7FC1BB51136}" srcId="{628B6DCA-D385-4DF2-AB87-47DFAA1BE448}" destId="{1001FB73-FCE5-43B8-B014-2151B9CD340B}" srcOrd="1" destOrd="0" parTransId="{B7196D19-E63F-4A6F-9605-2F224925D47E}" sibTransId="{FFF437CC-8DDE-4FF1-8509-23706C8E675A}"/>
    <dgm:cxn modelId="{00BA81BF-B618-4BA3-B139-35944435927C}" type="presOf" srcId="{9DB3D14E-15AC-4297-AEF3-2622774F5B74}" destId="{442DF474-293F-48DE-A010-CBBC571C710C}" srcOrd="0" destOrd="0" presId="urn:microsoft.com/office/officeart/2005/8/layout/vList2"/>
    <dgm:cxn modelId="{453DF6D9-3308-4C30-9262-8F6F88EDE1B9}" type="presOf" srcId="{1001FB73-FCE5-43B8-B014-2151B9CD340B}" destId="{AC53749D-EDEB-46CE-9B6F-1EDCEDDEB99C}" srcOrd="0" destOrd="0" presId="urn:microsoft.com/office/officeart/2005/8/layout/vList2"/>
    <dgm:cxn modelId="{C0397905-94AD-4807-B785-15FEFE05AB30}" type="presParOf" srcId="{5A61362D-6B10-483F-BEC4-6A976AFBC62B}" destId="{811DAE4B-DFDE-4D62-8CF3-418721780909}" srcOrd="0" destOrd="0" presId="urn:microsoft.com/office/officeart/2005/8/layout/vList2"/>
    <dgm:cxn modelId="{A22D7E27-5E19-4EB8-AE7C-DFD1DC502CD7}" type="presParOf" srcId="{5A61362D-6B10-483F-BEC4-6A976AFBC62B}" destId="{C1AFA305-494C-4A0B-922F-5BE14D4FE48A}" srcOrd="1" destOrd="0" presId="urn:microsoft.com/office/officeart/2005/8/layout/vList2"/>
    <dgm:cxn modelId="{A05084E5-6ADE-400E-A1A0-C264C93AC71B}" type="presParOf" srcId="{5A61362D-6B10-483F-BEC4-6A976AFBC62B}" destId="{AC53749D-EDEB-46CE-9B6F-1EDCEDDEB99C}" srcOrd="2" destOrd="0" presId="urn:microsoft.com/office/officeart/2005/8/layout/vList2"/>
    <dgm:cxn modelId="{1139D26C-45B5-45B7-88B8-5D1F4D13ACCC}" type="presParOf" srcId="{5A61362D-6B10-483F-BEC4-6A976AFBC62B}" destId="{18D2E5DF-9ADB-4426-9E10-C97EAF2E6B8E}" srcOrd="3" destOrd="0" presId="urn:microsoft.com/office/officeart/2005/8/layout/vList2"/>
    <dgm:cxn modelId="{52C297AD-40CF-4B8C-A17D-22041ED46A74}" type="presParOf" srcId="{5A61362D-6B10-483F-BEC4-6A976AFBC62B}" destId="{442DF474-293F-48DE-A010-CBBC571C710C}" srcOrd="4"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D93FB33-C361-44CD-9515-991DE3D1D89E}" type="doc">
      <dgm:prSet loTypeId="urn:microsoft.com/office/officeart/2005/8/layout/cycle2" loCatId="cycle" qsTypeId="urn:microsoft.com/office/officeart/2005/8/quickstyle/simple5" qsCatId="simple" csTypeId="urn:microsoft.com/office/officeart/2005/8/colors/accent1_2" csCatId="accent1" phldr="1"/>
      <dgm:spPr>
        <a:scene3d>
          <a:camera prst="orthographicFront">
            <a:rot lat="0" lon="0" rev="0"/>
          </a:camera>
          <a:lightRig rig="contrasting" dir="t">
            <a:rot lat="0" lon="0" rev="1500000"/>
          </a:lightRig>
        </a:scene3d>
      </dgm:spPr>
      <dgm:t>
        <a:bodyPr/>
        <a:lstStyle/>
        <a:p>
          <a:endParaRPr lang="en-US"/>
        </a:p>
      </dgm:t>
    </dgm:pt>
    <dgm:pt modelId="{702DB270-DC05-4C60-9675-0FD8ABA7AB49}">
      <dgm:prSet/>
      <dgm:spPr>
        <a:gradFill rotWithShape="0">
          <a:gsLst>
            <a:gs pos="0">
              <a:schemeClr val="accent1">
                <a:hueOff val="0"/>
                <a:satOff val="0"/>
                <a:alphaOff val="0"/>
                <a:satMod val="103000"/>
                <a:tint val="94000"/>
                <a:lumMod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gra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accent6">
                  <a:lumMod val="50000"/>
                </a:schemeClr>
              </a:solidFill>
              <a:latin typeface="Arial Rounded MT Bold" panose="020F0704030504030204" pitchFamily="34" charset="0"/>
            </a:rPr>
            <a:t>Data Collection</a:t>
          </a:r>
        </a:p>
      </dgm:t>
    </dgm:pt>
    <dgm:pt modelId="{77BE0C22-E805-41D9-A425-6E2FFAD4DE21}" type="parTrans" cxnId="{1CC0F388-A697-47F3-8ADE-16525EA80720}">
      <dgm:prSet/>
      <dgm:spPr/>
      <dgm:t>
        <a:bodyPr/>
        <a:lstStyle/>
        <a:p>
          <a:endParaRPr lang="en-US"/>
        </a:p>
      </dgm:t>
    </dgm:pt>
    <dgm:pt modelId="{05FF264A-64BC-4E5E-8142-58B8794280D5}" type="sibTrans" cxnId="{1CC0F388-A697-47F3-8ADE-16525EA80720}">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1739C857-9549-449B-89B7-D473E2A5D286}">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accent6">
                  <a:lumMod val="50000"/>
                </a:schemeClr>
              </a:solidFill>
              <a:latin typeface="Arial Rounded MT Bold" panose="020F0704030504030204" pitchFamily="34" charset="0"/>
            </a:rPr>
            <a:t>Data Preparation</a:t>
          </a:r>
        </a:p>
      </dgm:t>
    </dgm:pt>
    <dgm:pt modelId="{F0E21EB2-55DA-454F-B116-AA36610C44BA}" type="parTrans" cxnId="{8BF17F2F-42FF-4817-83D0-4527BBA3EFAA}">
      <dgm:prSet/>
      <dgm:spPr/>
      <dgm:t>
        <a:bodyPr/>
        <a:lstStyle/>
        <a:p>
          <a:endParaRPr lang="en-US"/>
        </a:p>
      </dgm:t>
    </dgm:pt>
    <dgm:pt modelId="{8AADAFA8-0ACE-4076-ABB0-BA8B1D71A06A}" type="sibTrans" cxnId="{8BF17F2F-42FF-4817-83D0-4527BBA3EFAA}">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2429AACE-55A7-48FB-AA87-34CBC848A312}">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accent6">
                  <a:lumMod val="50000"/>
                </a:schemeClr>
              </a:solidFill>
              <a:latin typeface="Arial Rounded MT Bold" panose="020F0704030504030204" pitchFamily="34" charset="0"/>
            </a:rPr>
            <a:t>Exploratory Analysis</a:t>
          </a:r>
        </a:p>
      </dgm:t>
    </dgm:pt>
    <dgm:pt modelId="{87BA8221-94B7-4D5F-A218-F1E70403353F}" type="parTrans" cxnId="{8B643F17-F8EC-4FE3-A1A1-32344BD3955D}">
      <dgm:prSet/>
      <dgm:spPr/>
      <dgm:t>
        <a:bodyPr/>
        <a:lstStyle/>
        <a:p>
          <a:endParaRPr lang="en-US"/>
        </a:p>
      </dgm:t>
    </dgm:pt>
    <dgm:pt modelId="{D784DBE2-F9A9-44CD-8120-359F0525CC9E}" type="sibTrans" cxnId="{8B643F17-F8EC-4FE3-A1A1-32344BD3955D}">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323DE3FA-E744-4F57-BE7F-0DAC23BA423B}">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accent6">
                  <a:lumMod val="50000"/>
                </a:schemeClr>
              </a:solidFill>
              <a:latin typeface="Arial Rounded MT Bold" panose="020F0704030504030204" pitchFamily="34" charset="0"/>
            </a:rPr>
            <a:t>Predictive Modeling</a:t>
          </a:r>
        </a:p>
      </dgm:t>
    </dgm:pt>
    <dgm:pt modelId="{EFB3EAF6-5443-4E74-9988-D53C571447FD}" type="parTrans" cxnId="{98FC8110-5B34-4661-9D89-231FEF2CAE64}">
      <dgm:prSet/>
      <dgm:spPr/>
      <dgm:t>
        <a:bodyPr/>
        <a:lstStyle/>
        <a:p>
          <a:endParaRPr lang="en-US"/>
        </a:p>
      </dgm:t>
    </dgm:pt>
    <dgm:pt modelId="{B4A570C5-05EE-4718-9F33-DB780503503D}" type="sibTrans" cxnId="{98FC8110-5B34-4661-9D89-231FEF2CAE64}">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17F64719-2CA0-4864-9397-F79D420573E7}">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dirty="0">
              <a:solidFill>
                <a:schemeClr val="accent6">
                  <a:lumMod val="50000"/>
                </a:schemeClr>
              </a:solidFill>
              <a:latin typeface="Arial Rounded MT Bold" panose="020F0704030504030204" pitchFamily="34" charset="0"/>
            </a:rPr>
            <a:t>Model Evaluation</a:t>
          </a:r>
        </a:p>
      </dgm:t>
    </dgm:pt>
    <dgm:pt modelId="{88A88B1B-A92D-4B95-A7D8-63F7BF748818}" type="parTrans" cxnId="{A4162645-F455-430C-B8A7-BCBBFBF843D4}">
      <dgm:prSet/>
      <dgm:spPr/>
      <dgm:t>
        <a:bodyPr/>
        <a:lstStyle/>
        <a:p>
          <a:endParaRPr lang="en-US"/>
        </a:p>
      </dgm:t>
    </dgm:pt>
    <dgm:pt modelId="{AD65AFA7-897F-44FB-84BD-D87F7F5FD016}" type="sibTrans" cxnId="{A4162645-F455-430C-B8A7-BCBBFBF843D4}">
      <dgm:prSet/>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en-US"/>
        </a:p>
      </dgm:t>
    </dgm:pt>
    <dgm:pt modelId="{1C95B656-BD39-4D2E-A7B3-D0F313D64D3D}" type="pres">
      <dgm:prSet presAssocID="{4D93FB33-C361-44CD-9515-991DE3D1D89E}" presName="cycle" presStyleCnt="0">
        <dgm:presLayoutVars>
          <dgm:dir/>
          <dgm:resizeHandles val="exact"/>
        </dgm:presLayoutVars>
      </dgm:prSet>
      <dgm:spPr/>
    </dgm:pt>
    <dgm:pt modelId="{C1E84453-C49D-42A0-9708-9C3FF3980C70}" type="pres">
      <dgm:prSet presAssocID="{702DB270-DC05-4C60-9675-0FD8ABA7AB49}" presName="node" presStyleLbl="node1" presStyleIdx="0" presStyleCnt="5">
        <dgm:presLayoutVars>
          <dgm:bulletEnabled val="1"/>
        </dgm:presLayoutVars>
      </dgm:prSet>
      <dgm:spPr/>
    </dgm:pt>
    <dgm:pt modelId="{44819B89-05A0-4A0C-B803-8C64181C17CE}" type="pres">
      <dgm:prSet presAssocID="{05FF264A-64BC-4E5E-8142-58B8794280D5}" presName="sibTrans" presStyleLbl="sibTrans2D1" presStyleIdx="0" presStyleCnt="5"/>
      <dgm:spPr/>
    </dgm:pt>
    <dgm:pt modelId="{4DC2AA41-AAB1-47D1-A140-F95E06D8C5FC}" type="pres">
      <dgm:prSet presAssocID="{05FF264A-64BC-4E5E-8142-58B8794280D5}" presName="connectorText" presStyleLbl="sibTrans2D1" presStyleIdx="0" presStyleCnt="5"/>
      <dgm:spPr/>
    </dgm:pt>
    <dgm:pt modelId="{20466D0D-E931-4698-823F-CA72AF9E7282}" type="pres">
      <dgm:prSet presAssocID="{1739C857-9549-449B-89B7-D473E2A5D286}" presName="node" presStyleLbl="node1" presStyleIdx="1" presStyleCnt="5">
        <dgm:presLayoutVars>
          <dgm:bulletEnabled val="1"/>
        </dgm:presLayoutVars>
      </dgm:prSet>
      <dgm:spPr/>
    </dgm:pt>
    <dgm:pt modelId="{E8F56478-D05C-462F-AD72-5F02B0D10765}" type="pres">
      <dgm:prSet presAssocID="{8AADAFA8-0ACE-4076-ABB0-BA8B1D71A06A}" presName="sibTrans" presStyleLbl="sibTrans2D1" presStyleIdx="1" presStyleCnt="5"/>
      <dgm:spPr/>
    </dgm:pt>
    <dgm:pt modelId="{397D3C76-913F-43CD-9A92-3C83840F9E11}" type="pres">
      <dgm:prSet presAssocID="{8AADAFA8-0ACE-4076-ABB0-BA8B1D71A06A}" presName="connectorText" presStyleLbl="sibTrans2D1" presStyleIdx="1" presStyleCnt="5"/>
      <dgm:spPr/>
    </dgm:pt>
    <dgm:pt modelId="{DDCD9FC5-7983-414D-91D2-741D4BB40E4F}" type="pres">
      <dgm:prSet presAssocID="{2429AACE-55A7-48FB-AA87-34CBC848A312}" presName="node" presStyleLbl="node1" presStyleIdx="2" presStyleCnt="5">
        <dgm:presLayoutVars>
          <dgm:bulletEnabled val="1"/>
        </dgm:presLayoutVars>
      </dgm:prSet>
      <dgm:spPr/>
    </dgm:pt>
    <dgm:pt modelId="{72C42F98-8AAF-4564-8313-43B9FDCBB971}" type="pres">
      <dgm:prSet presAssocID="{D784DBE2-F9A9-44CD-8120-359F0525CC9E}" presName="sibTrans" presStyleLbl="sibTrans2D1" presStyleIdx="2" presStyleCnt="5"/>
      <dgm:spPr/>
    </dgm:pt>
    <dgm:pt modelId="{1FB0C1C0-B42B-4EE5-BFEA-270B6F079A0B}" type="pres">
      <dgm:prSet presAssocID="{D784DBE2-F9A9-44CD-8120-359F0525CC9E}" presName="connectorText" presStyleLbl="sibTrans2D1" presStyleIdx="2" presStyleCnt="5"/>
      <dgm:spPr/>
    </dgm:pt>
    <dgm:pt modelId="{E216CAC0-A8F4-4629-8699-EB05A6E9CB18}" type="pres">
      <dgm:prSet presAssocID="{323DE3FA-E744-4F57-BE7F-0DAC23BA423B}" presName="node" presStyleLbl="node1" presStyleIdx="3" presStyleCnt="5">
        <dgm:presLayoutVars>
          <dgm:bulletEnabled val="1"/>
        </dgm:presLayoutVars>
      </dgm:prSet>
      <dgm:spPr/>
    </dgm:pt>
    <dgm:pt modelId="{A099B241-64DE-4B45-B4DF-6E2331408DD9}" type="pres">
      <dgm:prSet presAssocID="{B4A570C5-05EE-4718-9F33-DB780503503D}" presName="sibTrans" presStyleLbl="sibTrans2D1" presStyleIdx="3" presStyleCnt="5"/>
      <dgm:spPr/>
    </dgm:pt>
    <dgm:pt modelId="{CBA48F3C-668C-4BB4-B95C-52EBB4C15149}" type="pres">
      <dgm:prSet presAssocID="{B4A570C5-05EE-4718-9F33-DB780503503D}" presName="connectorText" presStyleLbl="sibTrans2D1" presStyleIdx="3" presStyleCnt="5"/>
      <dgm:spPr/>
    </dgm:pt>
    <dgm:pt modelId="{9C672F2D-C8B8-43B6-A6DD-74ADF0053682}" type="pres">
      <dgm:prSet presAssocID="{17F64719-2CA0-4864-9397-F79D420573E7}" presName="node" presStyleLbl="node1" presStyleIdx="4" presStyleCnt="5">
        <dgm:presLayoutVars>
          <dgm:bulletEnabled val="1"/>
        </dgm:presLayoutVars>
      </dgm:prSet>
      <dgm:spPr/>
    </dgm:pt>
    <dgm:pt modelId="{E387C815-4D85-458F-980B-A418F75BA9E1}" type="pres">
      <dgm:prSet presAssocID="{AD65AFA7-897F-44FB-84BD-D87F7F5FD016}" presName="sibTrans" presStyleLbl="sibTrans2D1" presStyleIdx="4" presStyleCnt="5"/>
      <dgm:spPr/>
    </dgm:pt>
    <dgm:pt modelId="{B231B940-642C-4491-9A86-FAED6D3B1A2F}" type="pres">
      <dgm:prSet presAssocID="{AD65AFA7-897F-44FB-84BD-D87F7F5FD016}" presName="connectorText" presStyleLbl="sibTrans2D1" presStyleIdx="4" presStyleCnt="5"/>
      <dgm:spPr/>
    </dgm:pt>
  </dgm:ptLst>
  <dgm:cxnLst>
    <dgm:cxn modelId="{592FE103-902C-49A1-8813-2E8ACAC71ACE}" type="presOf" srcId="{8AADAFA8-0ACE-4076-ABB0-BA8B1D71A06A}" destId="{E8F56478-D05C-462F-AD72-5F02B0D10765}" srcOrd="0" destOrd="0" presId="urn:microsoft.com/office/officeart/2005/8/layout/cycle2"/>
    <dgm:cxn modelId="{98FC8110-5B34-4661-9D89-231FEF2CAE64}" srcId="{4D93FB33-C361-44CD-9515-991DE3D1D89E}" destId="{323DE3FA-E744-4F57-BE7F-0DAC23BA423B}" srcOrd="3" destOrd="0" parTransId="{EFB3EAF6-5443-4E74-9988-D53C571447FD}" sibTransId="{B4A570C5-05EE-4718-9F33-DB780503503D}"/>
    <dgm:cxn modelId="{8B643F17-F8EC-4FE3-A1A1-32344BD3955D}" srcId="{4D93FB33-C361-44CD-9515-991DE3D1D89E}" destId="{2429AACE-55A7-48FB-AA87-34CBC848A312}" srcOrd="2" destOrd="0" parTransId="{87BA8221-94B7-4D5F-A218-F1E70403353F}" sibTransId="{D784DBE2-F9A9-44CD-8120-359F0525CC9E}"/>
    <dgm:cxn modelId="{6EEF3D18-4178-4BE5-9663-4A440AF01D36}" type="presOf" srcId="{323DE3FA-E744-4F57-BE7F-0DAC23BA423B}" destId="{E216CAC0-A8F4-4629-8699-EB05A6E9CB18}" srcOrd="0" destOrd="0" presId="urn:microsoft.com/office/officeart/2005/8/layout/cycle2"/>
    <dgm:cxn modelId="{1E1AD31E-F507-4983-9CDF-950B856DD975}" type="presOf" srcId="{D784DBE2-F9A9-44CD-8120-359F0525CC9E}" destId="{1FB0C1C0-B42B-4EE5-BFEA-270B6F079A0B}" srcOrd="1" destOrd="0" presId="urn:microsoft.com/office/officeart/2005/8/layout/cycle2"/>
    <dgm:cxn modelId="{0CF9961F-CDB8-40C2-84A0-E1DE7576E291}" type="presOf" srcId="{AD65AFA7-897F-44FB-84BD-D87F7F5FD016}" destId="{E387C815-4D85-458F-980B-A418F75BA9E1}" srcOrd="0" destOrd="0" presId="urn:microsoft.com/office/officeart/2005/8/layout/cycle2"/>
    <dgm:cxn modelId="{0973CC2A-50B1-4E95-87C0-58E276F66F67}" type="presOf" srcId="{1739C857-9549-449B-89B7-D473E2A5D286}" destId="{20466D0D-E931-4698-823F-CA72AF9E7282}" srcOrd="0" destOrd="0" presId="urn:microsoft.com/office/officeart/2005/8/layout/cycle2"/>
    <dgm:cxn modelId="{8BF17F2F-42FF-4817-83D0-4527BBA3EFAA}" srcId="{4D93FB33-C361-44CD-9515-991DE3D1D89E}" destId="{1739C857-9549-449B-89B7-D473E2A5D286}" srcOrd="1" destOrd="0" parTransId="{F0E21EB2-55DA-454F-B116-AA36610C44BA}" sibTransId="{8AADAFA8-0ACE-4076-ABB0-BA8B1D71A06A}"/>
    <dgm:cxn modelId="{0AB28E5F-5DE2-4FA3-A050-C61962C7558E}" type="presOf" srcId="{D784DBE2-F9A9-44CD-8120-359F0525CC9E}" destId="{72C42F98-8AAF-4564-8313-43B9FDCBB971}" srcOrd="0" destOrd="0" presId="urn:microsoft.com/office/officeart/2005/8/layout/cycle2"/>
    <dgm:cxn modelId="{A4162645-F455-430C-B8A7-BCBBFBF843D4}" srcId="{4D93FB33-C361-44CD-9515-991DE3D1D89E}" destId="{17F64719-2CA0-4864-9397-F79D420573E7}" srcOrd="4" destOrd="0" parTransId="{88A88B1B-A92D-4B95-A7D8-63F7BF748818}" sibTransId="{AD65AFA7-897F-44FB-84BD-D87F7F5FD016}"/>
    <dgm:cxn modelId="{3DA17246-DA5F-418C-9527-F6F1C2EDB77C}" type="presOf" srcId="{05FF264A-64BC-4E5E-8142-58B8794280D5}" destId="{4DC2AA41-AAB1-47D1-A140-F95E06D8C5FC}" srcOrd="1" destOrd="0" presId="urn:microsoft.com/office/officeart/2005/8/layout/cycle2"/>
    <dgm:cxn modelId="{74A6C874-E711-473D-A024-DD89A4A41AEF}" type="presOf" srcId="{2429AACE-55A7-48FB-AA87-34CBC848A312}" destId="{DDCD9FC5-7983-414D-91D2-741D4BB40E4F}" srcOrd="0" destOrd="0" presId="urn:microsoft.com/office/officeart/2005/8/layout/cycle2"/>
    <dgm:cxn modelId="{8ECD6B55-E396-4392-94E6-BEBF227D7B41}" type="presOf" srcId="{AD65AFA7-897F-44FB-84BD-D87F7F5FD016}" destId="{B231B940-642C-4491-9A86-FAED6D3B1A2F}" srcOrd="1" destOrd="0" presId="urn:microsoft.com/office/officeart/2005/8/layout/cycle2"/>
    <dgm:cxn modelId="{1CC0F388-A697-47F3-8ADE-16525EA80720}" srcId="{4D93FB33-C361-44CD-9515-991DE3D1D89E}" destId="{702DB270-DC05-4C60-9675-0FD8ABA7AB49}" srcOrd="0" destOrd="0" parTransId="{77BE0C22-E805-41D9-A425-6E2FFAD4DE21}" sibTransId="{05FF264A-64BC-4E5E-8142-58B8794280D5}"/>
    <dgm:cxn modelId="{5682A896-29CC-4015-AAB0-DD3FAC8CBDC1}" type="presOf" srcId="{B4A570C5-05EE-4718-9F33-DB780503503D}" destId="{A099B241-64DE-4B45-B4DF-6E2331408DD9}" srcOrd="0" destOrd="0" presId="urn:microsoft.com/office/officeart/2005/8/layout/cycle2"/>
    <dgm:cxn modelId="{F7CBDDAE-7FAC-4129-8CAE-FAB855893D13}" type="presOf" srcId="{4D93FB33-C361-44CD-9515-991DE3D1D89E}" destId="{1C95B656-BD39-4D2E-A7B3-D0F313D64D3D}" srcOrd="0" destOrd="0" presId="urn:microsoft.com/office/officeart/2005/8/layout/cycle2"/>
    <dgm:cxn modelId="{41AD7DB0-C0F6-4E9E-8514-2C496AB10D91}" type="presOf" srcId="{05FF264A-64BC-4E5E-8142-58B8794280D5}" destId="{44819B89-05A0-4A0C-B803-8C64181C17CE}" srcOrd="0" destOrd="0" presId="urn:microsoft.com/office/officeart/2005/8/layout/cycle2"/>
    <dgm:cxn modelId="{C657F2B4-A765-464E-A5FA-EBA89A4276E7}" type="presOf" srcId="{B4A570C5-05EE-4718-9F33-DB780503503D}" destId="{CBA48F3C-668C-4BB4-B95C-52EBB4C15149}" srcOrd="1" destOrd="0" presId="urn:microsoft.com/office/officeart/2005/8/layout/cycle2"/>
    <dgm:cxn modelId="{ABDEE5D0-4FF0-4A1B-9AAA-BD3DAAC8C518}" type="presOf" srcId="{702DB270-DC05-4C60-9675-0FD8ABA7AB49}" destId="{C1E84453-C49D-42A0-9708-9C3FF3980C70}" srcOrd="0" destOrd="0" presId="urn:microsoft.com/office/officeart/2005/8/layout/cycle2"/>
    <dgm:cxn modelId="{ACD7E4D6-ED45-4C25-A683-BE9B74DE37A8}" type="presOf" srcId="{8AADAFA8-0ACE-4076-ABB0-BA8B1D71A06A}" destId="{397D3C76-913F-43CD-9A92-3C83840F9E11}" srcOrd="1" destOrd="0" presId="urn:microsoft.com/office/officeart/2005/8/layout/cycle2"/>
    <dgm:cxn modelId="{7FA9D3DB-5422-47A2-82C7-35AA89A4873F}" type="presOf" srcId="{17F64719-2CA0-4864-9397-F79D420573E7}" destId="{9C672F2D-C8B8-43B6-A6DD-74ADF0053682}" srcOrd="0" destOrd="0" presId="urn:microsoft.com/office/officeart/2005/8/layout/cycle2"/>
    <dgm:cxn modelId="{C16DFA88-2145-4114-948D-3C0824D561DD}" type="presParOf" srcId="{1C95B656-BD39-4D2E-A7B3-D0F313D64D3D}" destId="{C1E84453-C49D-42A0-9708-9C3FF3980C70}" srcOrd="0" destOrd="0" presId="urn:microsoft.com/office/officeart/2005/8/layout/cycle2"/>
    <dgm:cxn modelId="{59B2B0E0-E656-48E0-9BD9-7F721F26E150}" type="presParOf" srcId="{1C95B656-BD39-4D2E-A7B3-D0F313D64D3D}" destId="{44819B89-05A0-4A0C-B803-8C64181C17CE}" srcOrd="1" destOrd="0" presId="urn:microsoft.com/office/officeart/2005/8/layout/cycle2"/>
    <dgm:cxn modelId="{85EBEEC8-AC4D-4BF8-994C-DE33C904DD9A}" type="presParOf" srcId="{44819B89-05A0-4A0C-B803-8C64181C17CE}" destId="{4DC2AA41-AAB1-47D1-A140-F95E06D8C5FC}" srcOrd="0" destOrd="0" presId="urn:microsoft.com/office/officeart/2005/8/layout/cycle2"/>
    <dgm:cxn modelId="{103CD7D5-3097-420D-9DA4-1FDC77C9BC54}" type="presParOf" srcId="{1C95B656-BD39-4D2E-A7B3-D0F313D64D3D}" destId="{20466D0D-E931-4698-823F-CA72AF9E7282}" srcOrd="2" destOrd="0" presId="urn:microsoft.com/office/officeart/2005/8/layout/cycle2"/>
    <dgm:cxn modelId="{08C493F6-A3F2-4F0D-8003-6FAD28F57489}" type="presParOf" srcId="{1C95B656-BD39-4D2E-A7B3-D0F313D64D3D}" destId="{E8F56478-D05C-462F-AD72-5F02B0D10765}" srcOrd="3" destOrd="0" presId="urn:microsoft.com/office/officeart/2005/8/layout/cycle2"/>
    <dgm:cxn modelId="{9F080527-099B-42C9-8E20-24B1ED34C95B}" type="presParOf" srcId="{E8F56478-D05C-462F-AD72-5F02B0D10765}" destId="{397D3C76-913F-43CD-9A92-3C83840F9E11}" srcOrd="0" destOrd="0" presId="urn:microsoft.com/office/officeart/2005/8/layout/cycle2"/>
    <dgm:cxn modelId="{DCF3F24F-7E94-4A6C-B5C8-52B50DAF71F8}" type="presParOf" srcId="{1C95B656-BD39-4D2E-A7B3-D0F313D64D3D}" destId="{DDCD9FC5-7983-414D-91D2-741D4BB40E4F}" srcOrd="4" destOrd="0" presId="urn:microsoft.com/office/officeart/2005/8/layout/cycle2"/>
    <dgm:cxn modelId="{9A89BC85-84C6-43DF-BBFB-A64F4BDACC2E}" type="presParOf" srcId="{1C95B656-BD39-4D2E-A7B3-D0F313D64D3D}" destId="{72C42F98-8AAF-4564-8313-43B9FDCBB971}" srcOrd="5" destOrd="0" presId="urn:microsoft.com/office/officeart/2005/8/layout/cycle2"/>
    <dgm:cxn modelId="{FB3598CF-1A42-4975-BF8B-840BC2D91C98}" type="presParOf" srcId="{72C42F98-8AAF-4564-8313-43B9FDCBB971}" destId="{1FB0C1C0-B42B-4EE5-BFEA-270B6F079A0B}" srcOrd="0" destOrd="0" presId="urn:microsoft.com/office/officeart/2005/8/layout/cycle2"/>
    <dgm:cxn modelId="{D00078C9-6B3C-4161-879B-D1ED8591F597}" type="presParOf" srcId="{1C95B656-BD39-4D2E-A7B3-D0F313D64D3D}" destId="{E216CAC0-A8F4-4629-8699-EB05A6E9CB18}" srcOrd="6" destOrd="0" presId="urn:microsoft.com/office/officeart/2005/8/layout/cycle2"/>
    <dgm:cxn modelId="{3ABD1CC2-3247-4FD0-ABC4-B9258CB7475E}" type="presParOf" srcId="{1C95B656-BD39-4D2E-A7B3-D0F313D64D3D}" destId="{A099B241-64DE-4B45-B4DF-6E2331408DD9}" srcOrd="7" destOrd="0" presId="urn:microsoft.com/office/officeart/2005/8/layout/cycle2"/>
    <dgm:cxn modelId="{DAA332BB-A511-4D44-992A-D479E7E78C8B}" type="presParOf" srcId="{A099B241-64DE-4B45-B4DF-6E2331408DD9}" destId="{CBA48F3C-668C-4BB4-B95C-52EBB4C15149}" srcOrd="0" destOrd="0" presId="urn:microsoft.com/office/officeart/2005/8/layout/cycle2"/>
    <dgm:cxn modelId="{212C74C1-E33F-47A5-B534-05989CA2372E}" type="presParOf" srcId="{1C95B656-BD39-4D2E-A7B3-D0F313D64D3D}" destId="{9C672F2D-C8B8-43B6-A6DD-74ADF0053682}" srcOrd="8" destOrd="0" presId="urn:microsoft.com/office/officeart/2005/8/layout/cycle2"/>
    <dgm:cxn modelId="{D80E107D-1548-468C-BE77-169C0E4350F5}" type="presParOf" srcId="{1C95B656-BD39-4D2E-A7B3-D0F313D64D3D}" destId="{E387C815-4D85-458F-980B-A418F75BA9E1}" srcOrd="9" destOrd="0" presId="urn:microsoft.com/office/officeart/2005/8/layout/cycle2"/>
    <dgm:cxn modelId="{2132EBD6-4986-4046-87EE-1D887E17019C}" type="presParOf" srcId="{E387C815-4D85-458F-980B-A418F75BA9E1}" destId="{B231B940-642C-4491-9A86-FAED6D3B1A2F}" srcOrd="0" destOrd="0" presId="urn:microsoft.com/office/officeart/2005/8/layout/cycle2"/>
  </dgm:cxnLst>
  <dgm:bg>
    <a:effectLst>
      <a:outerShdw blurRad="76200" dir="13500000" sy="23000" kx="1200000" algn="br" rotWithShape="0">
        <a:prstClr val="black">
          <a:alpha val="20000"/>
        </a:prstClr>
      </a:outerShdw>
    </a:effect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60E691-3A7E-4219-AEB7-2EA63A4C7B2D}" type="doc">
      <dgm:prSet loTypeId="urn:microsoft.com/office/officeart/2008/layout/PictureStrips" loCatId="list" qsTypeId="urn:microsoft.com/office/officeart/2005/8/quickstyle/simple1" qsCatId="simple" csTypeId="urn:microsoft.com/office/officeart/2005/8/colors/accent1_2" csCatId="accent1" phldr="1"/>
      <dgm:spPr/>
      <dgm:t>
        <a:bodyPr/>
        <a:lstStyle/>
        <a:p>
          <a:endParaRPr lang="en-US"/>
        </a:p>
      </dgm:t>
    </dgm:pt>
    <dgm:pt modelId="{1207C90A-0643-4A83-85F0-2ECFD6D36006}" type="pres">
      <dgm:prSet presAssocID="{F860E691-3A7E-4219-AEB7-2EA63A4C7B2D}" presName="Name0" presStyleCnt="0">
        <dgm:presLayoutVars>
          <dgm:dir/>
          <dgm:resizeHandles val="exact"/>
        </dgm:presLayoutVars>
      </dgm:prSet>
      <dgm:spPr/>
    </dgm:pt>
  </dgm:ptLst>
  <dgm:cxnLst>
    <dgm:cxn modelId="{92950C19-4306-4C50-8D02-FAF43B590726}" type="presOf" srcId="{F860E691-3A7E-4219-AEB7-2EA63A4C7B2D}" destId="{1207C90A-0643-4A83-85F0-2ECFD6D36006}" srcOrd="0" destOrd="0" presId="urn:microsoft.com/office/officeart/2008/layout/PictureStrips"/>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70CE82B-6924-4F7F-A59E-5E850AB3DC07}" type="doc">
      <dgm:prSet loTypeId="urn:microsoft.com/office/officeart/2005/8/layout/vList3" loCatId="list" qsTypeId="urn:microsoft.com/office/officeart/2005/8/quickstyle/simple5" qsCatId="simple" csTypeId="urn:microsoft.com/office/officeart/2005/8/colors/accent1_2" csCatId="accent1" phldr="1"/>
      <dgm:spPr/>
    </dgm:pt>
    <dgm:pt modelId="{9265A4E9-5B44-4EBD-A9D3-745BD88B74C8}">
      <dgm:prSet phldrT="[Text]" custT="1"/>
      <dgm:spPr>
        <a:solidFill>
          <a:schemeClr val="bg2"/>
        </a:solidFill>
        <a:effectLst>
          <a:innerShdw blurRad="63500" dist="50800" dir="16200000">
            <a:prstClr val="black">
              <a:alpha val="50000"/>
            </a:prstClr>
          </a:innerShdw>
        </a:effectLst>
      </dgm:spPr>
      <dgm:t>
        <a:bodyPr/>
        <a:lstStyle/>
        <a:p>
          <a:r>
            <a:rPr lang="en-US" sz="2000" dirty="0">
              <a:solidFill>
                <a:schemeClr val="accent6">
                  <a:lumMod val="50000"/>
                </a:schemeClr>
              </a:solidFill>
              <a:latin typeface="Aptos Display" panose="020B0004020202020204" pitchFamily="34" charset="0"/>
            </a:rPr>
            <a:t>Employ the SARIMA model primarily for short-term revenue forecasting, treating it as an informative tool rather than a prediction. </a:t>
          </a:r>
        </a:p>
      </dgm:t>
    </dgm:pt>
    <dgm:pt modelId="{CD1A13BF-FC84-433B-9FD6-EAF3C906DCFC}" type="parTrans" cxnId="{57762413-D8DF-41B0-BB24-D3DAE70F211E}">
      <dgm:prSet/>
      <dgm:spPr/>
      <dgm:t>
        <a:bodyPr/>
        <a:lstStyle/>
        <a:p>
          <a:endParaRPr lang="en-US"/>
        </a:p>
      </dgm:t>
    </dgm:pt>
    <dgm:pt modelId="{2086C574-9138-4084-8D4D-947495492A90}" type="sibTrans" cxnId="{57762413-D8DF-41B0-BB24-D3DAE70F211E}">
      <dgm:prSet/>
      <dgm:spPr/>
      <dgm:t>
        <a:bodyPr/>
        <a:lstStyle/>
        <a:p>
          <a:endParaRPr lang="en-US"/>
        </a:p>
      </dgm:t>
    </dgm:pt>
    <dgm:pt modelId="{9B484263-BB47-437F-95F5-43662468BDE9}">
      <dgm:prSet phldrT="[Text]" custT="1"/>
      <dgm:spPr>
        <a:solidFill>
          <a:schemeClr val="bg2"/>
        </a:solidFill>
        <a:effectLst>
          <a:innerShdw blurRad="63500" dist="50800" dir="16200000">
            <a:prstClr val="black">
              <a:alpha val="50000"/>
            </a:prstClr>
          </a:innerShdw>
        </a:effectLst>
      </dgm:spPr>
      <dgm:t>
        <a:bodyPr/>
        <a:lstStyle/>
        <a:p>
          <a:r>
            <a:rPr lang="en-US" sz="2000" dirty="0">
              <a:solidFill>
                <a:schemeClr val="accent6">
                  <a:lumMod val="50000"/>
                </a:schemeClr>
              </a:solidFill>
              <a:latin typeface="Aptos Display" panose="020B0004020202020204" pitchFamily="34" charset="0"/>
            </a:rPr>
            <a:t>Future research should include external factors to build a model that better accounts for external influences and trends.</a:t>
          </a:r>
        </a:p>
      </dgm:t>
    </dgm:pt>
    <dgm:pt modelId="{00C7DCA6-2B7F-4758-864E-33EE034C805A}" type="parTrans" cxnId="{7A4BF91F-8A95-4550-858C-B367EFFC3E94}">
      <dgm:prSet/>
      <dgm:spPr/>
      <dgm:t>
        <a:bodyPr/>
        <a:lstStyle/>
        <a:p>
          <a:endParaRPr lang="en-US"/>
        </a:p>
      </dgm:t>
    </dgm:pt>
    <dgm:pt modelId="{DFE6FC7A-6C22-415C-B15D-837CADACE124}" type="sibTrans" cxnId="{7A4BF91F-8A95-4550-858C-B367EFFC3E94}">
      <dgm:prSet/>
      <dgm:spPr/>
      <dgm:t>
        <a:bodyPr/>
        <a:lstStyle/>
        <a:p>
          <a:endParaRPr lang="en-US"/>
        </a:p>
      </dgm:t>
    </dgm:pt>
    <dgm:pt modelId="{67488C49-5A0A-491D-ACD6-3E95724CEEC3}">
      <dgm:prSet phldrT="[Text]" custT="1"/>
      <dgm:spPr>
        <a:solidFill>
          <a:schemeClr val="bg2"/>
        </a:solidFill>
        <a:effectLst>
          <a:innerShdw blurRad="63500" dist="50800" dir="16200000">
            <a:prstClr val="black">
              <a:alpha val="50000"/>
            </a:prstClr>
          </a:innerShdw>
        </a:effectLst>
      </dgm:spPr>
      <dgm:t>
        <a:bodyPr/>
        <a:lstStyle/>
        <a:p>
          <a:r>
            <a:rPr lang="en-US" sz="2000" dirty="0">
              <a:solidFill>
                <a:schemeClr val="accent6">
                  <a:lumMod val="50000"/>
                </a:schemeClr>
              </a:solidFill>
              <a:latin typeface="Aptos Display" panose="020B0004020202020204" pitchFamily="34" charset="0"/>
            </a:rPr>
            <a:t>Pair SARIMA with other forecasting methods or machine learning models to enhance prediction accuracy.</a:t>
          </a:r>
        </a:p>
      </dgm:t>
    </dgm:pt>
    <dgm:pt modelId="{A94775C7-E2FA-4A40-A370-873A5CAB0D60}" type="parTrans" cxnId="{EB543A7A-2447-4C89-AAFB-1CD21141260B}">
      <dgm:prSet/>
      <dgm:spPr/>
      <dgm:t>
        <a:bodyPr/>
        <a:lstStyle/>
        <a:p>
          <a:endParaRPr lang="en-US"/>
        </a:p>
      </dgm:t>
    </dgm:pt>
    <dgm:pt modelId="{5B855111-427B-43D5-85FC-5DC85A4F8AA7}" type="sibTrans" cxnId="{EB543A7A-2447-4C89-AAFB-1CD21141260B}">
      <dgm:prSet/>
      <dgm:spPr/>
      <dgm:t>
        <a:bodyPr/>
        <a:lstStyle/>
        <a:p>
          <a:endParaRPr lang="en-US"/>
        </a:p>
      </dgm:t>
    </dgm:pt>
    <dgm:pt modelId="{F550A0D3-DBE0-4D00-85A8-3F57123619F9}" type="pres">
      <dgm:prSet presAssocID="{670CE82B-6924-4F7F-A59E-5E850AB3DC07}" presName="linearFlow" presStyleCnt="0">
        <dgm:presLayoutVars>
          <dgm:dir/>
          <dgm:resizeHandles val="exact"/>
        </dgm:presLayoutVars>
      </dgm:prSet>
      <dgm:spPr/>
    </dgm:pt>
    <dgm:pt modelId="{05E2929A-140C-4C7E-A54F-DB4589E68D23}" type="pres">
      <dgm:prSet presAssocID="{9265A4E9-5B44-4EBD-A9D3-745BD88B74C8}" presName="composite" presStyleCnt="0"/>
      <dgm:spPr/>
    </dgm:pt>
    <dgm:pt modelId="{4AFDFB56-326E-4DB2-8EB8-06DE9C9A1FF6}" type="pres">
      <dgm:prSet presAssocID="{9265A4E9-5B44-4EBD-A9D3-745BD88B74C8}" presName="imgShp"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effectLst>
          <a:innerShdw blurRad="63500" dist="50800" dir="5400000">
            <a:prstClr val="black">
              <a:alpha val="50000"/>
            </a:prstClr>
          </a:innerShdw>
        </a:effectLst>
      </dgm:spPr>
      <dgm:extLst>
        <a:ext uri="{E40237B7-FDA0-4F09-8148-C483321AD2D9}">
          <dgm14:cNvPr xmlns:dgm14="http://schemas.microsoft.com/office/drawing/2010/diagram" id="0" name="" descr="End"/>
        </a:ext>
      </dgm:extLst>
    </dgm:pt>
    <dgm:pt modelId="{9C0CC7DA-368E-4325-A33E-BED2EC20129D}" type="pres">
      <dgm:prSet presAssocID="{9265A4E9-5B44-4EBD-A9D3-745BD88B74C8}" presName="txShp" presStyleLbl="node1" presStyleIdx="0" presStyleCnt="3" custLinFactNeighborX="3979" custLinFactNeighborY="1644">
        <dgm:presLayoutVars>
          <dgm:bulletEnabled val="1"/>
        </dgm:presLayoutVars>
      </dgm:prSet>
      <dgm:spPr/>
    </dgm:pt>
    <dgm:pt modelId="{5721AF05-C79F-491D-8492-731B5E7543D2}" type="pres">
      <dgm:prSet presAssocID="{2086C574-9138-4084-8D4D-947495492A90}" presName="spacing" presStyleCnt="0"/>
      <dgm:spPr/>
    </dgm:pt>
    <dgm:pt modelId="{B0DAC942-845F-46AF-B858-F7585F357F86}" type="pres">
      <dgm:prSet presAssocID="{9B484263-BB47-437F-95F5-43662468BDE9}" presName="composite" presStyleCnt="0"/>
      <dgm:spPr/>
    </dgm:pt>
    <dgm:pt modelId="{F4E2E71B-7C39-417D-8D34-983881004D8F}" type="pres">
      <dgm:prSet presAssocID="{9B484263-BB47-437F-95F5-43662468BDE9}" presName="imgShp"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effectLst>
          <a:innerShdw blurRad="63500" dist="50800" dir="2700000">
            <a:prstClr val="black">
              <a:alpha val="50000"/>
            </a:prstClr>
          </a:innerShdw>
        </a:effectLst>
      </dgm:spPr>
      <dgm:extLst>
        <a:ext uri="{E40237B7-FDA0-4F09-8148-C483321AD2D9}">
          <dgm14:cNvPr xmlns:dgm14="http://schemas.microsoft.com/office/drawing/2010/diagram" id="0" name="" descr="End"/>
        </a:ext>
      </dgm:extLst>
    </dgm:pt>
    <dgm:pt modelId="{BD7B0CEB-81CA-4A37-B780-0DEAC389BD4F}" type="pres">
      <dgm:prSet presAssocID="{9B484263-BB47-437F-95F5-43662468BDE9}" presName="txShp" presStyleLbl="node1" presStyleIdx="1" presStyleCnt="3" custLinFactNeighborX="4548" custLinFactNeighborY="-3288">
        <dgm:presLayoutVars>
          <dgm:bulletEnabled val="1"/>
        </dgm:presLayoutVars>
      </dgm:prSet>
      <dgm:spPr/>
    </dgm:pt>
    <dgm:pt modelId="{4B51078A-A1EB-4BC3-9335-B02BE815DBAA}" type="pres">
      <dgm:prSet presAssocID="{DFE6FC7A-6C22-415C-B15D-837CADACE124}" presName="spacing" presStyleCnt="0"/>
      <dgm:spPr/>
    </dgm:pt>
    <dgm:pt modelId="{8D5FB24D-02DD-4100-97DF-1ACB191745C6}" type="pres">
      <dgm:prSet presAssocID="{67488C49-5A0A-491D-ACD6-3E95724CEEC3}" presName="composite" presStyleCnt="0"/>
      <dgm:spPr/>
    </dgm:pt>
    <dgm:pt modelId="{23ED347F-CAD7-4B0D-B2E3-E7755E1D6B9B}" type="pres">
      <dgm:prSet presAssocID="{67488C49-5A0A-491D-ACD6-3E95724CEEC3}" presName="imgShp" presStyleLbl="fgImgPlac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effectLst>
          <a:innerShdw blurRad="63500" dist="50800" dir="2700000">
            <a:prstClr val="black">
              <a:alpha val="50000"/>
            </a:prstClr>
          </a:innerShdw>
        </a:effectLst>
      </dgm:spPr>
      <dgm:extLst>
        <a:ext uri="{E40237B7-FDA0-4F09-8148-C483321AD2D9}">
          <dgm14:cNvPr xmlns:dgm14="http://schemas.microsoft.com/office/drawing/2010/diagram" id="0" name="" descr="End"/>
        </a:ext>
      </dgm:extLst>
    </dgm:pt>
    <dgm:pt modelId="{0B63936E-AE32-48AF-B469-E0C16B4FB253}" type="pres">
      <dgm:prSet presAssocID="{67488C49-5A0A-491D-ACD6-3E95724CEEC3}" presName="txShp" presStyleLbl="node1" presStyleIdx="2" presStyleCnt="3" custLinFactNeighborX="3838" custLinFactNeighborY="5754">
        <dgm:presLayoutVars>
          <dgm:bulletEnabled val="1"/>
        </dgm:presLayoutVars>
      </dgm:prSet>
      <dgm:spPr/>
    </dgm:pt>
  </dgm:ptLst>
  <dgm:cxnLst>
    <dgm:cxn modelId="{14238F0B-8C69-4C74-A0EB-D73DEF5FAC78}" type="presOf" srcId="{67488C49-5A0A-491D-ACD6-3E95724CEEC3}" destId="{0B63936E-AE32-48AF-B469-E0C16B4FB253}" srcOrd="0" destOrd="0" presId="urn:microsoft.com/office/officeart/2005/8/layout/vList3"/>
    <dgm:cxn modelId="{57762413-D8DF-41B0-BB24-D3DAE70F211E}" srcId="{670CE82B-6924-4F7F-A59E-5E850AB3DC07}" destId="{9265A4E9-5B44-4EBD-A9D3-745BD88B74C8}" srcOrd="0" destOrd="0" parTransId="{CD1A13BF-FC84-433B-9FD6-EAF3C906DCFC}" sibTransId="{2086C574-9138-4084-8D4D-947495492A90}"/>
    <dgm:cxn modelId="{E7DEFB1D-D23E-42AB-88AD-4E244E343618}" type="presOf" srcId="{9265A4E9-5B44-4EBD-A9D3-745BD88B74C8}" destId="{9C0CC7DA-368E-4325-A33E-BED2EC20129D}" srcOrd="0" destOrd="0" presId="urn:microsoft.com/office/officeart/2005/8/layout/vList3"/>
    <dgm:cxn modelId="{7A4BF91F-8A95-4550-858C-B367EFFC3E94}" srcId="{670CE82B-6924-4F7F-A59E-5E850AB3DC07}" destId="{9B484263-BB47-437F-95F5-43662468BDE9}" srcOrd="1" destOrd="0" parTransId="{00C7DCA6-2B7F-4758-864E-33EE034C805A}" sibTransId="{DFE6FC7A-6C22-415C-B15D-837CADACE124}"/>
    <dgm:cxn modelId="{141D854C-86C1-4A83-A09A-B32436FBAF62}" type="presOf" srcId="{670CE82B-6924-4F7F-A59E-5E850AB3DC07}" destId="{F550A0D3-DBE0-4D00-85A8-3F57123619F9}" srcOrd="0" destOrd="0" presId="urn:microsoft.com/office/officeart/2005/8/layout/vList3"/>
    <dgm:cxn modelId="{EB543A7A-2447-4C89-AAFB-1CD21141260B}" srcId="{670CE82B-6924-4F7F-A59E-5E850AB3DC07}" destId="{67488C49-5A0A-491D-ACD6-3E95724CEEC3}" srcOrd="2" destOrd="0" parTransId="{A94775C7-E2FA-4A40-A370-873A5CAB0D60}" sibTransId="{5B855111-427B-43D5-85FC-5DC85A4F8AA7}"/>
    <dgm:cxn modelId="{A8C8C5D0-2662-4135-B92B-84C350A40DE8}" type="presOf" srcId="{9B484263-BB47-437F-95F5-43662468BDE9}" destId="{BD7B0CEB-81CA-4A37-B780-0DEAC389BD4F}" srcOrd="0" destOrd="0" presId="urn:microsoft.com/office/officeart/2005/8/layout/vList3"/>
    <dgm:cxn modelId="{7495BCCB-FA37-4BA9-AECE-2F1CF20F327A}" type="presParOf" srcId="{F550A0D3-DBE0-4D00-85A8-3F57123619F9}" destId="{05E2929A-140C-4C7E-A54F-DB4589E68D23}" srcOrd="0" destOrd="0" presId="urn:microsoft.com/office/officeart/2005/8/layout/vList3"/>
    <dgm:cxn modelId="{AECDFCDC-B3D1-48B0-9EBC-B72F5C9F00DF}" type="presParOf" srcId="{05E2929A-140C-4C7E-A54F-DB4589E68D23}" destId="{4AFDFB56-326E-4DB2-8EB8-06DE9C9A1FF6}" srcOrd="0" destOrd="0" presId="urn:microsoft.com/office/officeart/2005/8/layout/vList3"/>
    <dgm:cxn modelId="{051BCA62-EEDF-4181-AC91-B0E74E285E13}" type="presParOf" srcId="{05E2929A-140C-4C7E-A54F-DB4589E68D23}" destId="{9C0CC7DA-368E-4325-A33E-BED2EC20129D}" srcOrd="1" destOrd="0" presId="urn:microsoft.com/office/officeart/2005/8/layout/vList3"/>
    <dgm:cxn modelId="{1AF5EB28-39E3-424A-BDCF-75A1CCF8F8AC}" type="presParOf" srcId="{F550A0D3-DBE0-4D00-85A8-3F57123619F9}" destId="{5721AF05-C79F-491D-8492-731B5E7543D2}" srcOrd="1" destOrd="0" presId="urn:microsoft.com/office/officeart/2005/8/layout/vList3"/>
    <dgm:cxn modelId="{30A15677-5100-42D7-9209-D8312DEE004C}" type="presParOf" srcId="{F550A0D3-DBE0-4D00-85A8-3F57123619F9}" destId="{B0DAC942-845F-46AF-B858-F7585F357F86}" srcOrd="2" destOrd="0" presId="urn:microsoft.com/office/officeart/2005/8/layout/vList3"/>
    <dgm:cxn modelId="{865FAE1F-530A-4AD3-8343-EF1F6DA223AA}" type="presParOf" srcId="{B0DAC942-845F-46AF-B858-F7585F357F86}" destId="{F4E2E71B-7C39-417D-8D34-983881004D8F}" srcOrd="0" destOrd="0" presId="urn:microsoft.com/office/officeart/2005/8/layout/vList3"/>
    <dgm:cxn modelId="{C68AA7AA-DD67-47A0-91C3-A5F08549C546}" type="presParOf" srcId="{B0DAC942-845F-46AF-B858-F7585F357F86}" destId="{BD7B0CEB-81CA-4A37-B780-0DEAC389BD4F}" srcOrd="1" destOrd="0" presId="urn:microsoft.com/office/officeart/2005/8/layout/vList3"/>
    <dgm:cxn modelId="{6D4DE325-BD77-4F57-9DAD-02C242B9AA7F}" type="presParOf" srcId="{F550A0D3-DBE0-4D00-85A8-3F57123619F9}" destId="{4B51078A-A1EB-4BC3-9335-B02BE815DBAA}" srcOrd="3" destOrd="0" presId="urn:microsoft.com/office/officeart/2005/8/layout/vList3"/>
    <dgm:cxn modelId="{3BB9412D-742D-4271-9DB0-86AB01B47DC1}" type="presParOf" srcId="{F550A0D3-DBE0-4D00-85A8-3F57123619F9}" destId="{8D5FB24D-02DD-4100-97DF-1ACB191745C6}" srcOrd="4" destOrd="0" presId="urn:microsoft.com/office/officeart/2005/8/layout/vList3"/>
    <dgm:cxn modelId="{9BBF156B-53A4-49AF-90ED-7A8E8A687E1A}" type="presParOf" srcId="{8D5FB24D-02DD-4100-97DF-1ACB191745C6}" destId="{23ED347F-CAD7-4B0D-B2E3-E7755E1D6B9B}" srcOrd="0" destOrd="0" presId="urn:microsoft.com/office/officeart/2005/8/layout/vList3"/>
    <dgm:cxn modelId="{48CDE292-6ED3-4858-B28C-CC2883B94301}" type="presParOf" srcId="{8D5FB24D-02DD-4100-97DF-1ACB191745C6}" destId="{0B63936E-AE32-48AF-B469-E0C16B4FB253}"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C25E02F-FEA5-4713-B06D-4247B5BE3682}" type="doc">
      <dgm:prSet loTypeId="urn:microsoft.com/office/officeart/2008/layout/PictureStrips" loCatId="picture" qsTypeId="urn:microsoft.com/office/officeart/2005/8/quickstyle/simple5" qsCatId="simple" csTypeId="urn:microsoft.com/office/officeart/2005/8/colors/accent1_2" csCatId="accent1" phldr="1"/>
      <dgm:spPr/>
      <dgm:t>
        <a:bodyPr/>
        <a:lstStyle/>
        <a:p>
          <a:endParaRPr lang="en-US"/>
        </a:p>
      </dgm:t>
    </dgm:pt>
    <dgm:pt modelId="{524E1FB1-87F4-4250-9A19-36AADE8FE5BB}">
      <dgm:prSet phldrT="[Text]" custT="1"/>
      <dgm:spPr>
        <a:solidFill>
          <a:schemeClr val="bg1">
            <a:alpha val="40000"/>
          </a:schemeClr>
        </a:solidFill>
      </dgm:spPr>
      <dgm:t>
        <a:bodyPr/>
        <a:lstStyle/>
        <a:p>
          <a:r>
            <a:rPr lang="en-US" sz="1600" dirty="0">
              <a:solidFill>
                <a:schemeClr val="accent6">
                  <a:lumMod val="50000"/>
                </a:schemeClr>
              </a:solidFill>
              <a:latin typeface="Aptos Display" panose="020B0004020202020204" pitchFamily="34" charset="0"/>
            </a:rPr>
            <a:t>The analysis revealed that a SARIMA model is capable of utilizing Apple’s short-term historical quarterly revenue to effectively forecast future quarterly revenue with over 90% accuracy.</a:t>
          </a:r>
        </a:p>
      </dgm:t>
    </dgm:pt>
    <dgm:pt modelId="{FC2E1ADA-8A5D-4323-8E03-C4D274327935}" type="parTrans" cxnId="{1D92062A-7732-4595-ACC0-B4B4776F9528}">
      <dgm:prSet/>
      <dgm:spPr/>
      <dgm:t>
        <a:bodyPr/>
        <a:lstStyle/>
        <a:p>
          <a:endParaRPr lang="en-US"/>
        </a:p>
      </dgm:t>
    </dgm:pt>
    <dgm:pt modelId="{E5A32338-C06B-450D-AB4B-A58264A02EA2}" type="sibTrans" cxnId="{1D92062A-7732-4595-ACC0-B4B4776F9528}">
      <dgm:prSet/>
      <dgm:spPr/>
      <dgm:t>
        <a:bodyPr/>
        <a:lstStyle/>
        <a:p>
          <a:endParaRPr lang="en-US"/>
        </a:p>
      </dgm:t>
    </dgm:pt>
    <dgm:pt modelId="{39EBB81F-FD9C-477E-9C74-8C45F812E551}">
      <dgm:prSet phldrT="[Text]" custT="1"/>
      <dgm:spPr>
        <a:solidFill>
          <a:schemeClr val="bg1">
            <a:alpha val="40000"/>
          </a:schemeClr>
        </a:solidFill>
      </dgm:spPr>
      <dgm:t>
        <a:bodyPr/>
        <a:lstStyle/>
        <a:p>
          <a:r>
            <a:rPr lang="en-US" sz="1600" dirty="0">
              <a:solidFill>
                <a:schemeClr val="accent6">
                  <a:lumMod val="50000"/>
                </a:schemeClr>
              </a:solidFill>
              <a:latin typeface="Aptos Display" panose="020B0004020202020204" pitchFamily="34" charset="0"/>
            </a:rPr>
            <a:t>This insight enables stakeholders interested in Apple’s future performance to use this information as a foundation for strategic decisions.</a:t>
          </a:r>
        </a:p>
      </dgm:t>
    </dgm:pt>
    <dgm:pt modelId="{364A265B-E4BF-4B0D-A536-4DF1413214BE}" type="parTrans" cxnId="{5C56305E-A5E9-4631-82A2-DA8C3F9EC4CC}">
      <dgm:prSet/>
      <dgm:spPr/>
      <dgm:t>
        <a:bodyPr/>
        <a:lstStyle/>
        <a:p>
          <a:endParaRPr lang="en-US"/>
        </a:p>
      </dgm:t>
    </dgm:pt>
    <dgm:pt modelId="{72498F48-0735-492B-AC28-1BB4029B4B1C}" type="sibTrans" cxnId="{5C56305E-A5E9-4631-82A2-DA8C3F9EC4CC}">
      <dgm:prSet/>
      <dgm:spPr/>
      <dgm:t>
        <a:bodyPr/>
        <a:lstStyle/>
        <a:p>
          <a:endParaRPr lang="en-US"/>
        </a:p>
      </dgm:t>
    </dgm:pt>
    <dgm:pt modelId="{5A5FDBAB-A7C7-44B9-8CFD-299B44157ACE}">
      <dgm:prSet phldrT="[Text]" custT="1"/>
      <dgm:spPr>
        <a:solidFill>
          <a:schemeClr val="bg1">
            <a:alpha val="40000"/>
          </a:schemeClr>
        </a:solidFill>
      </dgm:spPr>
      <dgm:t>
        <a:bodyPr/>
        <a:lstStyle/>
        <a:p>
          <a:r>
            <a:rPr lang="en-US" sz="1600" dirty="0">
              <a:solidFill>
                <a:schemeClr val="accent6">
                  <a:lumMod val="50000"/>
                </a:schemeClr>
              </a:solidFill>
              <a:latin typeface="Aptos Display" panose="020B0004020202020204" pitchFamily="34" charset="0"/>
            </a:rPr>
            <a:t>Counter in external factors and utilize a combination of forecasting methods to validate the results obtained in this study.</a:t>
          </a:r>
        </a:p>
      </dgm:t>
    </dgm:pt>
    <dgm:pt modelId="{389D5A19-B8F3-4FF5-9C5E-5D9341160BC1}" type="parTrans" cxnId="{05FA24D6-7F6E-415F-A191-3F2482C34970}">
      <dgm:prSet/>
      <dgm:spPr/>
      <dgm:t>
        <a:bodyPr/>
        <a:lstStyle/>
        <a:p>
          <a:endParaRPr lang="en-US"/>
        </a:p>
      </dgm:t>
    </dgm:pt>
    <dgm:pt modelId="{EC4229C8-8C1A-4B1C-ABA5-832275D684D0}" type="sibTrans" cxnId="{05FA24D6-7F6E-415F-A191-3F2482C34970}">
      <dgm:prSet/>
      <dgm:spPr/>
      <dgm:t>
        <a:bodyPr/>
        <a:lstStyle/>
        <a:p>
          <a:endParaRPr lang="en-US"/>
        </a:p>
      </dgm:t>
    </dgm:pt>
    <dgm:pt modelId="{8DE3F6EA-B51A-4329-ACFC-8318B400AB4B}" type="pres">
      <dgm:prSet presAssocID="{FC25E02F-FEA5-4713-B06D-4247B5BE3682}" presName="Name0" presStyleCnt="0">
        <dgm:presLayoutVars>
          <dgm:dir/>
          <dgm:resizeHandles val="exact"/>
        </dgm:presLayoutVars>
      </dgm:prSet>
      <dgm:spPr/>
    </dgm:pt>
    <dgm:pt modelId="{E2EAD862-0231-43AC-90AA-754AA6AC352A}" type="pres">
      <dgm:prSet presAssocID="{524E1FB1-87F4-4250-9A19-36AADE8FE5BB}" presName="composite" presStyleCnt="0"/>
      <dgm:spPr/>
    </dgm:pt>
    <dgm:pt modelId="{0112B0DC-10BF-4409-B0FF-3CA01BA1BD70}" type="pres">
      <dgm:prSet presAssocID="{524E1FB1-87F4-4250-9A19-36AADE8FE5BB}" presName="rect1" presStyleLbl="trAlignAcc1" presStyleIdx="0" presStyleCnt="3" custLinFactNeighborX="-876" custLinFactNeighborY="13956">
        <dgm:presLayoutVars>
          <dgm:bulletEnabled val="1"/>
        </dgm:presLayoutVars>
      </dgm:prSet>
      <dgm:spPr>
        <a:prstGeom prst="flowChartTerminator">
          <a:avLst/>
        </a:prstGeom>
      </dgm:spPr>
    </dgm:pt>
    <dgm:pt modelId="{41EFCFEF-345D-4CD7-8F01-31BEC35D76D9}" type="pres">
      <dgm:prSet presAssocID="{524E1FB1-87F4-4250-9A19-36AADE8FE5BB}" presName="rect2" presStyleLbl="fgImgPlace1" presStyleIdx="0" presStyleCnt="3" custLinFactNeighborX="-150" custLinFactNeighborY="2466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dgm:spPr>
      <dgm:extLst>
        <a:ext uri="{E40237B7-FDA0-4F09-8148-C483321AD2D9}">
          <dgm14:cNvPr xmlns:dgm14="http://schemas.microsoft.com/office/drawing/2010/diagram" id="0" name="" descr="Checkmark"/>
        </a:ext>
      </dgm:extLst>
    </dgm:pt>
    <dgm:pt modelId="{70E31716-8686-4940-B656-C2EF6987513A}" type="pres">
      <dgm:prSet presAssocID="{E5A32338-C06B-450D-AB4B-A58264A02EA2}" presName="sibTrans" presStyleCnt="0"/>
      <dgm:spPr/>
    </dgm:pt>
    <dgm:pt modelId="{EBEEDAD1-7E6E-4FCB-BEAC-8CE66F93953F}" type="pres">
      <dgm:prSet presAssocID="{39EBB81F-FD9C-477E-9C74-8C45F812E551}" presName="composite" presStyleCnt="0"/>
      <dgm:spPr/>
    </dgm:pt>
    <dgm:pt modelId="{41E03D74-FB4E-45A5-8680-938A6DFC0DCD}" type="pres">
      <dgm:prSet presAssocID="{39EBB81F-FD9C-477E-9C74-8C45F812E551}" presName="rect1" presStyleLbl="trAlignAcc1" presStyleIdx="1" presStyleCnt="3" custLinFactNeighborX="987" custLinFactNeighborY="13956">
        <dgm:presLayoutVars>
          <dgm:bulletEnabled val="1"/>
        </dgm:presLayoutVars>
      </dgm:prSet>
      <dgm:spPr>
        <a:prstGeom prst="flowChartTerminator">
          <a:avLst/>
        </a:prstGeom>
      </dgm:spPr>
    </dgm:pt>
    <dgm:pt modelId="{4F2E1797-B3A4-4FD3-A3AD-EA9514FB3E77}" type="pres">
      <dgm:prSet presAssocID="{39EBB81F-FD9C-477E-9C74-8C45F812E551}" presName="rect2" presStyleLbl="fgImgPlace1" presStyleIdx="1" presStyleCnt="3" custLinFactNeighborX="2619" custLinFactNeighborY="2466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mark with solid fill"/>
        </a:ext>
      </dgm:extLst>
    </dgm:pt>
    <dgm:pt modelId="{07C8BE51-BEBB-4B85-B659-101E52A5F435}" type="pres">
      <dgm:prSet presAssocID="{72498F48-0735-492B-AC28-1BB4029B4B1C}" presName="sibTrans" presStyleCnt="0"/>
      <dgm:spPr/>
    </dgm:pt>
    <dgm:pt modelId="{4ACBF8DB-6054-44D0-ADA4-389F1EF3A14A}" type="pres">
      <dgm:prSet presAssocID="{5A5FDBAB-A7C7-44B9-8CFD-299B44157ACE}" presName="composite" presStyleCnt="0"/>
      <dgm:spPr/>
    </dgm:pt>
    <dgm:pt modelId="{9AEAB605-BEAD-476E-AF60-1293EDFC8380}" type="pres">
      <dgm:prSet presAssocID="{5A5FDBAB-A7C7-44B9-8CFD-299B44157ACE}" presName="rect1" presStyleLbl="trAlignAcc1" presStyleIdx="2" presStyleCnt="3" custLinFactNeighborX="2483" custLinFactNeighborY="-3667">
        <dgm:presLayoutVars>
          <dgm:bulletEnabled val="1"/>
        </dgm:presLayoutVars>
      </dgm:prSet>
      <dgm:spPr>
        <a:prstGeom prst="flowChartTerminator">
          <a:avLst/>
        </a:prstGeom>
      </dgm:spPr>
    </dgm:pt>
    <dgm:pt modelId="{7E5FD28E-4B89-477D-A522-83A766566A85}" type="pres">
      <dgm:prSet presAssocID="{5A5FDBAB-A7C7-44B9-8CFD-299B44157ACE}" presName="rect2" presStyleLbl="fgImgPlace1" presStyleIdx="2" presStyleCnt="3" custLinFactNeighborX="-5238" custLinFactNeighborY="1047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dgm:spPr>
      <dgm:extLst>
        <a:ext uri="{E40237B7-FDA0-4F09-8148-C483321AD2D9}">
          <dgm14:cNvPr xmlns:dgm14="http://schemas.microsoft.com/office/drawing/2010/diagram" id="0" name="" descr="Checkmark with solid fill"/>
        </a:ext>
      </dgm:extLst>
    </dgm:pt>
  </dgm:ptLst>
  <dgm:cxnLst>
    <dgm:cxn modelId="{1D92062A-7732-4595-ACC0-B4B4776F9528}" srcId="{FC25E02F-FEA5-4713-B06D-4247B5BE3682}" destId="{524E1FB1-87F4-4250-9A19-36AADE8FE5BB}" srcOrd="0" destOrd="0" parTransId="{FC2E1ADA-8A5D-4323-8E03-C4D274327935}" sibTransId="{E5A32338-C06B-450D-AB4B-A58264A02EA2}"/>
    <dgm:cxn modelId="{CE7B535C-AD52-491F-8A00-4FD598254BBD}" type="presOf" srcId="{39EBB81F-FD9C-477E-9C74-8C45F812E551}" destId="{41E03D74-FB4E-45A5-8680-938A6DFC0DCD}" srcOrd="0" destOrd="0" presId="urn:microsoft.com/office/officeart/2008/layout/PictureStrips"/>
    <dgm:cxn modelId="{5C56305E-A5E9-4631-82A2-DA8C3F9EC4CC}" srcId="{FC25E02F-FEA5-4713-B06D-4247B5BE3682}" destId="{39EBB81F-FD9C-477E-9C74-8C45F812E551}" srcOrd="1" destOrd="0" parTransId="{364A265B-E4BF-4B0D-A536-4DF1413214BE}" sibTransId="{72498F48-0735-492B-AC28-1BB4029B4B1C}"/>
    <dgm:cxn modelId="{0AB1D542-DAD5-4DA6-A3A3-C97A109C248F}" type="presOf" srcId="{FC25E02F-FEA5-4713-B06D-4247B5BE3682}" destId="{8DE3F6EA-B51A-4329-ACFC-8318B400AB4B}" srcOrd="0" destOrd="0" presId="urn:microsoft.com/office/officeart/2008/layout/PictureStrips"/>
    <dgm:cxn modelId="{7A9D4354-41F1-4EBD-8451-63814B03A699}" type="presOf" srcId="{524E1FB1-87F4-4250-9A19-36AADE8FE5BB}" destId="{0112B0DC-10BF-4409-B0FF-3CA01BA1BD70}" srcOrd="0" destOrd="0" presId="urn:microsoft.com/office/officeart/2008/layout/PictureStrips"/>
    <dgm:cxn modelId="{7A5B88D3-BA63-4864-8B9B-F53A94922CEC}" type="presOf" srcId="{5A5FDBAB-A7C7-44B9-8CFD-299B44157ACE}" destId="{9AEAB605-BEAD-476E-AF60-1293EDFC8380}" srcOrd="0" destOrd="0" presId="urn:microsoft.com/office/officeart/2008/layout/PictureStrips"/>
    <dgm:cxn modelId="{05FA24D6-7F6E-415F-A191-3F2482C34970}" srcId="{FC25E02F-FEA5-4713-B06D-4247B5BE3682}" destId="{5A5FDBAB-A7C7-44B9-8CFD-299B44157ACE}" srcOrd="2" destOrd="0" parTransId="{389D5A19-B8F3-4FF5-9C5E-5D9341160BC1}" sibTransId="{EC4229C8-8C1A-4B1C-ABA5-832275D684D0}"/>
    <dgm:cxn modelId="{324503EC-B33F-47F4-B710-BDF3A71B4DF1}" type="presParOf" srcId="{8DE3F6EA-B51A-4329-ACFC-8318B400AB4B}" destId="{E2EAD862-0231-43AC-90AA-754AA6AC352A}" srcOrd="0" destOrd="0" presId="urn:microsoft.com/office/officeart/2008/layout/PictureStrips"/>
    <dgm:cxn modelId="{CFE77545-22C9-46E4-81D4-7728508C6780}" type="presParOf" srcId="{E2EAD862-0231-43AC-90AA-754AA6AC352A}" destId="{0112B0DC-10BF-4409-B0FF-3CA01BA1BD70}" srcOrd="0" destOrd="0" presId="urn:microsoft.com/office/officeart/2008/layout/PictureStrips"/>
    <dgm:cxn modelId="{BA2B81E8-CCBF-4A3F-851B-580E2480071B}" type="presParOf" srcId="{E2EAD862-0231-43AC-90AA-754AA6AC352A}" destId="{41EFCFEF-345D-4CD7-8F01-31BEC35D76D9}" srcOrd="1" destOrd="0" presId="urn:microsoft.com/office/officeart/2008/layout/PictureStrips"/>
    <dgm:cxn modelId="{619CCD3D-7AD1-4062-8D19-910B1870240B}" type="presParOf" srcId="{8DE3F6EA-B51A-4329-ACFC-8318B400AB4B}" destId="{70E31716-8686-4940-B656-C2EF6987513A}" srcOrd="1" destOrd="0" presId="urn:microsoft.com/office/officeart/2008/layout/PictureStrips"/>
    <dgm:cxn modelId="{24BBFC3B-2DBF-45DB-B662-052D00204518}" type="presParOf" srcId="{8DE3F6EA-B51A-4329-ACFC-8318B400AB4B}" destId="{EBEEDAD1-7E6E-4FCB-BEAC-8CE66F93953F}" srcOrd="2" destOrd="0" presId="urn:microsoft.com/office/officeart/2008/layout/PictureStrips"/>
    <dgm:cxn modelId="{7A6106AB-4849-4A68-AC7B-17B4A571230F}" type="presParOf" srcId="{EBEEDAD1-7E6E-4FCB-BEAC-8CE66F93953F}" destId="{41E03D74-FB4E-45A5-8680-938A6DFC0DCD}" srcOrd="0" destOrd="0" presId="urn:microsoft.com/office/officeart/2008/layout/PictureStrips"/>
    <dgm:cxn modelId="{9F4030CD-E012-41F6-BA7D-C352DF8D8F9E}" type="presParOf" srcId="{EBEEDAD1-7E6E-4FCB-BEAC-8CE66F93953F}" destId="{4F2E1797-B3A4-4FD3-A3AD-EA9514FB3E77}" srcOrd="1" destOrd="0" presId="urn:microsoft.com/office/officeart/2008/layout/PictureStrips"/>
    <dgm:cxn modelId="{71CE84E1-3790-40DF-8018-08F59FD6C9FD}" type="presParOf" srcId="{8DE3F6EA-B51A-4329-ACFC-8318B400AB4B}" destId="{07C8BE51-BEBB-4B85-B659-101E52A5F435}" srcOrd="3" destOrd="0" presId="urn:microsoft.com/office/officeart/2008/layout/PictureStrips"/>
    <dgm:cxn modelId="{BFF99524-9736-46F1-8C16-022F0CA36AF5}" type="presParOf" srcId="{8DE3F6EA-B51A-4329-ACFC-8318B400AB4B}" destId="{4ACBF8DB-6054-44D0-ADA4-389F1EF3A14A}" srcOrd="4" destOrd="0" presId="urn:microsoft.com/office/officeart/2008/layout/PictureStrips"/>
    <dgm:cxn modelId="{BBB658BE-9C1E-4EAF-88FB-F83F5B4F95EC}" type="presParOf" srcId="{4ACBF8DB-6054-44D0-ADA4-389F1EF3A14A}" destId="{9AEAB605-BEAD-476E-AF60-1293EDFC8380}" srcOrd="0" destOrd="0" presId="urn:microsoft.com/office/officeart/2008/layout/PictureStrips"/>
    <dgm:cxn modelId="{E68B963B-B3B9-4069-83C0-E9063BC73843}" type="presParOf" srcId="{4ACBF8DB-6054-44D0-ADA4-389F1EF3A14A}" destId="{7E5FD28E-4B89-477D-A522-83A766566A85}" srcOrd="1" destOrd="0" presId="urn:microsoft.com/office/officeart/2008/layout/PictureStrip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27F2A8C-185F-441C-A0E0-1B2499DE31CF}">
      <dsp:nvSpPr>
        <dsp:cNvPr id="0" name=""/>
        <dsp:cNvSpPr/>
      </dsp:nvSpPr>
      <dsp:spPr>
        <a:xfrm rot="10800000">
          <a:off x="1089982" y="1421"/>
          <a:ext cx="3445764" cy="888259"/>
        </a:xfrm>
        <a:prstGeom prst="homePlate">
          <a:avLst/>
        </a:prstGeom>
        <a:gradFill rotWithShape="0">
          <a:gsLst>
            <a:gs pos="2500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latin typeface="+mn-lt"/>
              <a:ea typeface="Calibri" panose="020F0502020204030204" pitchFamily="34" charset="0"/>
              <a:cs typeface="Calibri" panose="020F0502020204030204" pitchFamily="34" charset="0"/>
            </a:rPr>
            <a:t>Introduction</a:t>
          </a:r>
        </a:p>
      </dsp:txBody>
      <dsp:txXfrm rot="10800000">
        <a:off x="1312047" y="1421"/>
        <a:ext cx="3223699" cy="888259"/>
      </dsp:txXfrm>
    </dsp:sp>
    <dsp:sp modelId="{89E71798-58BC-4236-B141-4F033DB2B823}">
      <dsp:nvSpPr>
        <dsp:cNvPr id="0" name=""/>
        <dsp:cNvSpPr/>
      </dsp:nvSpPr>
      <dsp:spPr>
        <a:xfrm>
          <a:off x="645853" y="1421"/>
          <a:ext cx="888259" cy="88825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2">
          <a:scrgbClr r="0" g="0" b="0"/>
        </a:effectRef>
        <a:fontRef idx="minor"/>
      </dsp:style>
    </dsp:sp>
    <dsp:sp modelId="{4B26CA98-59D2-4F05-B697-8133E76EBA5B}">
      <dsp:nvSpPr>
        <dsp:cNvPr id="0" name=""/>
        <dsp:cNvSpPr/>
      </dsp:nvSpPr>
      <dsp:spPr>
        <a:xfrm rot="10800000">
          <a:off x="1089982" y="1154833"/>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latin typeface="+mn-lt"/>
              <a:ea typeface="Calibri" panose="020F0502020204030204" pitchFamily="34" charset="0"/>
              <a:cs typeface="Calibri" panose="020F0502020204030204" pitchFamily="34" charset="0"/>
            </a:rPr>
            <a:t>Problem Statement &amp; Hypothesis</a:t>
          </a:r>
        </a:p>
      </dsp:txBody>
      <dsp:txXfrm rot="10800000">
        <a:off x="1312047" y="1154833"/>
        <a:ext cx="3223699" cy="888259"/>
      </dsp:txXfrm>
    </dsp:sp>
    <dsp:sp modelId="{61389242-4D27-4CE8-9981-44C1C38E79C4}">
      <dsp:nvSpPr>
        <dsp:cNvPr id="0" name=""/>
        <dsp:cNvSpPr/>
      </dsp:nvSpPr>
      <dsp:spPr>
        <a:xfrm>
          <a:off x="645853" y="1154833"/>
          <a:ext cx="888259" cy="88825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2">
          <a:scrgbClr r="0" g="0" b="0"/>
        </a:effectRef>
        <a:fontRef idx="minor"/>
      </dsp:style>
    </dsp:sp>
    <dsp:sp modelId="{27365407-7F3E-405C-B638-67FA3F7CADE6}">
      <dsp:nvSpPr>
        <dsp:cNvPr id="0" name=""/>
        <dsp:cNvSpPr/>
      </dsp:nvSpPr>
      <dsp:spPr>
        <a:xfrm rot="10800000">
          <a:off x="1089982" y="2308245"/>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rPr>
            <a:t>The Data Analysis Process</a:t>
          </a:r>
        </a:p>
      </dsp:txBody>
      <dsp:txXfrm rot="10800000">
        <a:off x="1312047" y="2308245"/>
        <a:ext cx="3223699" cy="888259"/>
      </dsp:txXfrm>
    </dsp:sp>
    <dsp:sp modelId="{99EC54A3-382B-4F96-9D67-F908EDDB8081}">
      <dsp:nvSpPr>
        <dsp:cNvPr id="0" name=""/>
        <dsp:cNvSpPr/>
      </dsp:nvSpPr>
      <dsp:spPr>
        <a:xfrm>
          <a:off x="645853" y="2308245"/>
          <a:ext cx="888259" cy="88825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2">
          <a:scrgbClr r="0" g="0" b="0"/>
        </a:effectRef>
        <a:fontRef idx="minor"/>
      </dsp:style>
    </dsp:sp>
    <dsp:sp modelId="{09B3036D-7352-4062-95DA-A8C27D42E5E5}">
      <dsp:nvSpPr>
        <dsp:cNvPr id="0" name=""/>
        <dsp:cNvSpPr/>
      </dsp:nvSpPr>
      <dsp:spPr>
        <a:xfrm rot="10800000">
          <a:off x="1089982" y="3461657"/>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rPr>
            <a:t>The Results</a:t>
          </a:r>
        </a:p>
      </dsp:txBody>
      <dsp:txXfrm rot="10800000">
        <a:off x="1312047" y="3461657"/>
        <a:ext cx="3223699" cy="888259"/>
      </dsp:txXfrm>
    </dsp:sp>
    <dsp:sp modelId="{A730F5F5-8AE7-4A1F-B18D-F32D3D2FAB37}">
      <dsp:nvSpPr>
        <dsp:cNvPr id="0" name=""/>
        <dsp:cNvSpPr/>
      </dsp:nvSpPr>
      <dsp:spPr>
        <a:xfrm>
          <a:off x="645853" y="3461657"/>
          <a:ext cx="888259" cy="88825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2">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8E3CDCE-145C-471C-9177-FEB794018CE7}">
      <dsp:nvSpPr>
        <dsp:cNvPr id="0" name=""/>
        <dsp:cNvSpPr/>
      </dsp:nvSpPr>
      <dsp:spPr>
        <a:xfrm rot="10800000">
          <a:off x="1089982" y="1421"/>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rPr>
            <a:t>Limitations</a:t>
          </a:r>
        </a:p>
      </dsp:txBody>
      <dsp:txXfrm rot="10800000">
        <a:off x="1312047" y="1421"/>
        <a:ext cx="3223699" cy="888259"/>
      </dsp:txXfrm>
    </dsp:sp>
    <dsp:sp modelId="{DBA7AE62-6666-4E95-A4AE-29F335841252}">
      <dsp:nvSpPr>
        <dsp:cNvPr id="0" name=""/>
        <dsp:cNvSpPr/>
      </dsp:nvSpPr>
      <dsp:spPr>
        <a:xfrm>
          <a:off x="645853" y="1421"/>
          <a:ext cx="888259" cy="8882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3">
          <a:scrgbClr r="0" g="0" b="0"/>
        </a:effectRef>
        <a:fontRef idx="minor"/>
      </dsp:style>
    </dsp:sp>
    <dsp:sp modelId="{BE6B846B-3BAA-4DB7-89B0-BC7C2B01B9CB}">
      <dsp:nvSpPr>
        <dsp:cNvPr id="0" name=""/>
        <dsp:cNvSpPr/>
      </dsp:nvSpPr>
      <dsp:spPr>
        <a:xfrm rot="10800000">
          <a:off x="1089982" y="1154833"/>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5">
                  <a:lumMod val="75000"/>
                </a:schemeClr>
              </a:solidFill>
            </a:rPr>
            <a:t>Pro</a:t>
          </a:r>
          <a:r>
            <a:rPr lang="en-US" sz="2400" b="1" kern="1200" dirty="0">
              <a:solidFill>
                <a:schemeClr val="accent6">
                  <a:lumMod val="50000"/>
                </a:schemeClr>
              </a:solidFill>
            </a:rPr>
            <a:t>posed Actions</a:t>
          </a:r>
        </a:p>
      </dsp:txBody>
      <dsp:txXfrm rot="10800000">
        <a:off x="1312047" y="1154833"/>
        <a:ext cx="3223699" cy="888259"/>
      </dsp:txXfrm>
    </dsp:sp>
    <dsp:sp modelId="{6C79984E-E178-4973-8EE4-AD6D6B10987C}">
      <dsp:nvSpPr>
        <dsp:cNvPr id="0" name=""/>
        <dsp:cNvSpPr/>
      </dsp:nvSpPr>
      <dsp:spPr>
        <a:xfrm>
          <a:off x="645853" y="1154833"/>
          <a:ext cx="888259" cy="8882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3">
          <a:scrgbClr r="0" g="0" b="0"/>
        </a:effectRef>
        <a:fontRef idx="minor"/>
      </dsp:style>
    </dsp:sp>
    <dsp:sp modelId="{5206C301-6D5C-4373-B474-B4C5CF1A813C}">
      <dsp:nvSpPr>
        <dsp:cNvPr id="0" name=""/>
        <dsp:cNvSpPr/>
      </dsp:nvSpPr>
      <dsp:spPr>
        <a:xfrm rot="10800000">
          <a:off x="1089982" y="2308245"/>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rPr>
            <a:t>Expected Benefits</a:t>
          </a:r>
        </a:p>
      </dsp:txBody>
      <dsp:txXfrm rot="10800000">
        <a:off x="1312047" y="2308245"/>
        <a:ext cx="3223699" cy="888259"/>
      </dsp:txXfrm>
    </dsp:sp>
    <dsp:sp modelId="{23D1C857-915C-4196-BF7B-932C9B89262C}">
      <dsp:nvSpPr>
        <dsp:cNvPr id="0" name=""/>
        <dsp:cNvSpPr/>
      </dsp:nvSpPr>
      <dsp:spPr>
        <a:xfrm>
          <a:off x="645853" y="2308245"/>
          <a:ext cx="888259" cy="8882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3">
          <a:scrgbClr r="0" g="0" b="0"/>
        </a:effectRef>
        <a:fontRef idx="minor"/>
      </dsp:style>
    </dsp:sp>
    <dsp:sp modelId="{A1F6A88F-87FC-4D02-A2AF-B2758986E9A5}">
      <dsp:nvSpPr>
        <dsp:cNvPr id="0" name=""/>
        <dsp:cNvSpPr/>
      </dsp:nvSpPr>
      <dsp:spPr>
        <a:xfrm rot="10800000">
          <a:off x="1089982" y="3461657"/>
          <a:ext cx="3445764" cy="888259"/>
        </a:xfrm>
        <a:prstGeom prst="homePlat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16200000" rotWithShape="0">
            <a:prstClr val="black">
              <a:alpha val="40000"/>
            </a:prst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391698" tIns="91440" rIns="170688" bIns="91440" numCol="1" spcCol="1270" anchor="ctr" anchorCtr="0">
          <a:noAutofit/>
        </a:bodyPr>
        <a:lstStyle/>
        <a:p>
          <a:pPr marL="0" lvl="0" indent="0" algn="ctr" defTabSz="1066800">
            <a:lnSpc>
              <a:spcPct val="90000"/>
            </a:lnSpc>
            <a:spcBef>
              <a:spcPct val="0"/>
            </a:spcBef>
            <a:spcAft>
              <a:spcPct val="35000"/>
            </a:spcAft>
            <a:buNone/>
          </a:pPr>
          <a:r>
            <a:rPr lang="en-US" sz="2400" b="1" kern="1200" dirty="0">
              <a:solidFill>
                <a:schemeClr val="accent6">
                  <a:lumMod val="50000"/>
                </a:schemeClr>
              </a:solidFill>
            </a:rPr>
            <a:t>Sources</a:t>
          </a:r>
        </a:p>
      </dsp:txBody>
      <dsp:txXfrm rot="10800000">
        <a:off x="1312047" y="3461657"/>
        <a:ext cx="3223699" cy="888259"/>
      </dsp:txXfrm>
    </dsp:sp>
    <dsp:sp modelId="{3316B517-7C09-4214-9288-7DC04C55E752}">
      <dsp:nvSpPr>
        <dsp:cNvPr id="0" name=""/>
        <dsp:cNvSpPr/>
      </dsp:nvSpPr>
      <dsp:spPr>
        <a:xfrm>
          <a:off x="645853" y="3461657"/>
          <a:ext cx="888259" cy="888259"/>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63500" dist="50800" dir="10800000">
            <a:prstClr val="black">
              <a:alpha val="50000"/>
            </a:prstClr>
          </a:innerShdw>
        </a:effectLst>
      </dsp:spPr>
      <dsp:style>
        <a:lnRef idx="0">
          <a:scrgbClr r="0" g="0" b="0"/>
        </a:lnRef>
        <a:fillRef idx="1">
          <a:scrgbClr r="0" g="0" b="0"/>
        </a:fillRef>
        <a:effectRef idx="3">
          <a:scrgbClr r="0" g="0" b="0"/>
        </a:effectRef>
        <a:fontRef idx="minor"/>
      </dsp:style>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5DC0BE-3D5D-4033-A943-FE1CDDE76E08}">
      <dsp:nvSpPr>
        <dsp:cNvPr id="0" name=""/>
        <dsp:cNvSpPr/>
      </dsp:nvSpPr>
      <dsp:spPr>
        <a:xfrm>
          <a:off x="0" y="29976"/>
          <a:ext cx="10240617" cy="580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latin typeface="Arial" panose="020B0604020202020204" pitchFamily="34" charset="0"/>
              <a:cs typeface="Arial" panose="020B0604020202020204" pitchFamily="34" charset="0"/>
            </a:rPr>
            <a:t>The first company with a 3 trillion dollar market value.</a:t>
          </a:r>
        </a:p>
      </dsp:txBody>
      <dsp:txXfrm>
        <a:off x="28329" y="58305"/>
        <a:ext cx="10183959" cy="523662"/>
      </dsp:txXfrm>
    </dsp:sp>
    <dsp:sp modelId="{9E8C9A9C-C480-44DE-93A2-0EB593801536}">
      <dsp:nvSpPr>
        <dsp:cNvPr id="0" name=""/>
        <dsp:cNvSpPr/>
      </dsp:nvSpPr>
      <dsp:spPr>
        <a:xfrm>
          <a:off x="0" y="699577"/>
          <a:ext cx="10240617" cy="580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latin typeface="Arial" panose="020B0604020202020204" pitchFamily="34" charset="0"/>
              <a:cs typeface="Arial" panose="020B0604020202020204" pitchFamily="34" charset="0"/>
            </a:rPr>
            <a:t>Their financial performance and growth trajectory are of interest to stakeholders.</a:t>
          </a:r>
        </a:p>
      </dsp:txBody>
      <dsp:txXfrm>
        <a:off x="28329" y="727906"/>
        <a:ext cx="10183959" cy="523662"/>
      </dsp:txXfrm>
    </dsp:sp>
    <dsp:sp modelId="{E268CE47-0CCD-49EF-BDC6-1C3296CEE403}">
      <dsp:nvSpPr>
        <dsp:cNvPr id="0" name=""/>
        <dsp:cNvSpPr/>
      </dsp:nvSpPr>
      <dsp:spPr>
        <a:xfrm>
          <a:off x="0" y="1369177"/>
          <a:ext cx="10240617" cy="580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latin typeface="Arial" panose="020B0604020202020204" pitchFamily="34" charset="0"/>
              <a:cs typeface="Arial" panose="020B0604020202020204" pitchFamily="34" charset="0"/>
            </a:rPr>
            <a:t>The ability to forecast future sales with a high level of accuracy is essential.</a:t>
          </a:r>
        </a:p>
      </dsp:txBody>
      <dsp:txXfrm>
        <a:off x="28329" y="1397506"/>
        <a:ext cx="10183959" cy="5236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1DAE4B-DFDE-4D62-8CF3-418721780909}">
      <dsp:nvSpPr>
        <dsp:cNvPr id="0" name=""/>
        <dsp:cNvSpPr/>
      </dsp:nvSpPr>
      <dsp:spPr>
        <a:xfrm>
          <a:off x="0" y="4545"/>
          <a:ext cx="10833653" cy="561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US" sz="1800" kern="1200" dirty="0">
              <a:solidFill>
                <a:schemeClr val="accent6">
                  <a:lumMod val="50000"/>
                </a:schemeClr>
              </a:solidFill>
              <a:latin typeface="Arial" panose="020B0604020202020204" pitchFamily="34" charset="0"/>
              <a:cs typeface="Arial" panose="020B0604020202020204" pitchFamily="34" charset="0"/>
            </a:rPr>
            <a:t>Can a SARIMA model effectively forecast Apple’s quarterly revenue with &gt; 80% accuracy?</a:t>
          </a:r>
        </a:p>
      </dsp:txBody>
      <dsp:txXfrm>
        <a:off x="27415" y="31960"/>
        <a:ext cx="10778823" cy="506770"/>
      </dsp:txXfrm>
    </dsp:sp>
    <dsp:sp modelId="{AC53749D-EDEB-46CE-9B6F-1EDCEDDEB99C}">
      <dsp:nvSpPr>
        <dsp:cNvPr id="0" name=""/>
        <dsp:cNvSpPr/>
      </dsp:nvSpPr>
      <dsp:spPr>
        <a:xfrm>
          <a:off x="0" y="677189"/>
          <a:ext cx="10833653" cy="561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lang="en-US" sz="1800" i="1" kern="1200" smtClean="0">
                      <a:solidFill>
                        <a:schemeClr val="accent6">
                          <a:lumMod val="50000"/>
                        </a:schemeClr>
                      </a:solidFill>
                      <a:latin typeface="Cambria Math" panose="02040503050406030204" pitchFamily="18" charset="0"/>
                    </a:rPr>
                  </m:ctrlPr>
                </m:sSubPr>
                <m:e>
                  <m:r>
                    <a:rPr lang="en-US" sz="1800" i="1" kern="1200">
                      <a:solidFill>
                        <a:schemeClr val="accent6">
                          <a:lumMod val="50000"/>
                        </a:schemeClr>
                      </a:solidFill>
                      <a:latin typeface="Cambria Math" panose="02040503050406030204" pitchFamily="18" charset="0"/>
                    </a:rPr>
                    <m:t>𝐻</m:t>
                  </m:r>
                </m:e>
                <m:sub>
                  <m:r>
                    <a:rPr lang="en-US" sz="1800" i="0" kern="1200">
                      <a:solidFill>
                        <a:schemeClr val="accent6">
                          <a:lumMod val="50000"/>
                        </a:schemeClr>
                      </a:solidFill>
                      <a:latin typeface="Cambria Math" panose="02040503050406030204" pitchFamily="18" charset="0"/>
                    </a:rPr>
                    <m:t>0</m:t>
                  </m:r>
                </m:sub>
              </m:sSub>
            </m:oMath>
          </a14:m>
          <a:r>
            <a:rPr lang="en-US" sz="1800" kern="1200" dirty="0">
              <a:solidFill>
                <a:schemeClr val="accent6">
                  <a:lumMod val="50000"/>
                </a:schemeClr>
              </a:solidFill>
              <a:latin typeface="Arial" panose="020B0604020202020204" pitchFamily="34" charset="0"/>
              <a:cs typeface="Arial" panose="020B0604020202020204" pitchFamily="34" charset="0"/>
            </a:rPr>
            <a:t>: A SARIMA model can’t effectively forecast Apple’s quarterly revenue at a model accuracy of &gt; 80%. </a:t>
          </a:r>
          <a:endParaRPr lang="en-US" sz="1800" kern="1200" dirty="0">
            <a:solidFill>
              <a:schemeClr val="accent3">
                <a:lumMod val="75000"/>
              </a:schemeClr>
            </a:solidFill>
            <a:latin typeface="Arial" panose="020B0604020202020204" pitchFamily="34" charset="0"/>
            <a:cs typeface="Arial" panose="020B0604020202020204" pitchFamily="34" charset="0"/>
          </a:endParaRPr>
        </a:p>
      </dsp:txBody>
      <dsp:txXfrm>
        <a:off x="27415" y="704604"/>
        <a:ext cx="10778823" cy="506770"/>
      </dsp:txXfrm>
    </dsp:sp>
    <dsp:sp modelId="{442DF474-293F-48DE-A010-CBBC571C710C}">
      <dsp:nvSpPr>
        <dsp:cNvPr id="0" name=""/>
        <dsp:cNvSpPr/>
      </dsp:nvSpPr>
      <dsp:spPr>
        <a:xfrm>
          <a:off x="0" y="1325190"/>
          <a:ext cx="10833653" cy="56160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0800" dist="38100" dir="5400000" algn="t" rotWithShape="0">
            <a:prstClr val="black">
              <a:alpha val="40000"/>
            </a:prst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14:m xmlns:a14="http://schemas.microsoft.com/office/drawing/2010/main">
            <m:oMath xmlns:m="http://schemas.openxmlformats.org/officeDocument/2006/math">
              <m:sSub>
                <m:sSubPr>
                  <m:ctrlPr>
                    <a:rPr lang="en-US" sz="1800" i="1" kern="1200" smtClean="0">
                      <a:solidFill>
                        <a:schemeClr val="accent6">
                          <a:lumMod val="50000"/>
                        </a:schemeClr>
                      </a:solidFill>
                      <a:latin typeface="Cambria Math" panose="02040503050406030204" pitchFamily="18" charset="0"/>
                    </a:rPr>
                  </m:ctrlPr>
                </m:sSubPr>
                <m:e>
                  <m:r>
                    <a:rPr lang="en-US" sz="1800" i="1" kern="1200">
                      <a:solidFill>
                        <a:schemeClr val="accent6">
                          <a:lumMod val="50000"/>
                        </a:schemeClr>
                      </a:solidFill>
                      <a:latin typeface="Cambria Math" panose="02040503050406030204" pitchFamily="18" charset="0"/>
                    </a:rPr>
                    <m:t>𝐻</m:t>
                  </m:r>
                </m:e>
                <m:sub>
                  <m:r>
                    <a:rPr lang="en-US" sz="1800" b="0" i="0" kern="1200">
                      <a:solidFill>
                        <a:schemeClr val="accent6">
                          <a:lumMod val="50000"/>
                        </a:schemeClr>
                      </a:solidFill>
                      <a:latin typeface="Cambria Math" panose="02040503050406030204" pitchFamily="18" charset="0"/>
                    </a:rPr>
                    <m:t>1</m:t>
                  </m:r>
                </m:sub>
              </m:sSub>
            </m:oMath>
          </a14:m>
          <a:r>
            <a:rPr lang="en-US" sz="1800" kern="1200" dirty="0">
              <a:solidFill>
                <a:schemeClr val="accent6">
                  <a:lumMod val="50000"/>
                </a:schemeClr>
              </a:solidFill>
              <a:latin typeface="Arial" panose="020B0604020202020204" pitchFamily="34" charset="0"/>
              <a:cs typeface="Arial" panose="020B0604020202020204" pitchFamily="34" charset="0"/>
            </a:rPr>
            <a:t>: A SARIMA model can effectively forecast Apple’s quarterly revenue at a model accuracy of &gt; 80%. </a:t>
          </a:r>
          <a:endParaRPr lang="en-US" sz="1800" kern="1200" dirty="0">
            <a:solidFill>
              <a:schemeClr val="accent3">
                <a:lumMod val="75000"/>
              </a:schemeClr>
            </a:solidFill>
            <a:latin typeface="Arial" panose="020B0604020202020204" pitchFamily="34" charset="0"/>
            <a:cs typeface="Arial" panose="020B0604020202020204" pitchFamily="34" charset="0"/>
          </a:endParaRPr>
        </a:p>
      </dsp:txBody>
      <dsp:txXfrm>
        <a:off x="27415" y="1352605"/>
        <a:ext cx="10778823" cy="50677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E84453-C49D-42A0-9708-9C3FF3980C70}">
      <dsp:nvSpPr>
        <dsp:cNvPr id="0" name=""/>
        <dsp:cNvSpPr/>
      </dsp:nvSpPr>
      <dsp:spPr>
        <a:xfrm>
          <a:off x="4438836" y="381"/>
          <a:ext cx="1637927" cy="1637927"/>
        </a:xfrm>
        <a:prstGeom prst="ellipse">
          <a:avLst/>
        </a:prstGeom>
        <a:gradFill rotWithShape="0">
          <a:gsLst>
            <a:gs pos="0">
              <a:schemeClr val="accent1">
                <a:hueOff val="0"/>
                <a:satOff val="0"/>
                <a:alphaOff val="0"/>
                <a:satMod val="103000"/>
                <a:tint val="94000"/>
                <a:lumMod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latin typeface="Arial Rounded MT Bold" panose="020F0704030504030204" pitchFamily="34" charset="0"/>
            </a:rPr>
            <a:t>Data Collection</a:t>
          </a:r>
        </a:p>
      </dsp:txBody>
      <dsp:txXfrm>
        <a:off x="4678705" y="240250"/>
        <a:ext cx="1158189" cy="1158189"/>
      </dsp:txXfrm>
    </dsp:sp>
    <dsp:sp modelId="{44819B89-05A0-4A0C-B803-8C64181C17CE}">
      <dsp:nvSpPr>
        <dsp:cNvPr id="0" name=""/>
        <dsp:cNvSpPr/>
      </dsp:nvSpPr>
      <dsp:spPr>
        <a:xfrm rot="2160000">
          <a:off x="6025188" y="1258948"/>
          <a:ext cx="436210" cy="55280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037684" y="1331048"/>
        <a:ext cx="305347" cy="331680"/>
      </dsp:txXfrm>
    </dsp:sp>
    <dsp:sp modelId="{20466D0D-E931-4698-823F-CA72AF9E7282}">
      <dsp:nvSpPr>
        <dsp:cNvPr id="0" name=""/>
        <dsp:cNvSpPr/>
      </dsp:nvSpPr>
      <dsp:spPr>
        <a:xfrm>
          <a:off x="6429799" y="1446901"/>
          <a:ext cx="1637927" cy="163792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latin typeface="Arial Rounded MT Bold" panose="020F0704030504030204" pitchFamily="34" charset="0"/>
            </a:rPr>
            <a:t>Data Preparation</a:t>
          </a:r>
        </a:p>
      </dsp:txBody>
      <dsp:txXfrm>
        <a:off x="6669668" y="1686770"/>
        <a:ext cx="1158189" cy="1158189"/>
      </dsp:txXfrm>
    </dsp:sp>
    <dsp:sp modelId="{E8F56478-D05C-462F-AD72-5F02B0D10765}">
      <dsp:nvSpPr>
        <dsp:cNvPr id="0" name=""/>
        <dsp:cNvSpPr/>
      </dsp:nvSpPr>
      <dsp:spPr>
        <a:xfrm rot="6480000">
          <a:off x="6654233" y="3147982"/>
          <a:ext cx="436210" cy="55280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6739884" y="3196313"/>
        <a:ext cx="305347" cy="331680"/>
      </dsp:txXfrm>
    </dsp:sp>
    <dsp:sp modelId="{DDCD9FC5-7983-414D-91D2-741D4BB40E4F}">
      <dsp:nvSpPr>
        <dsp:cNvPr id="0" name=""/>
        <dsp:cNvSpPr/>
      </dsp:nvSpPr>
      <dsp:spPr>
        <a:xfrm>
          <a:off x="5669319" y="3787419"/>
          <a:ext cx="1637927" cy="163792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latin typeface="Arial Rounded MT Bold" panose="020F0704030504030204" pitchFamily="34" charset="0"/>
            </a:rPr>
            <a:t>Exploratory Analysis</a:t>
          </a:r>
        </a:p>
      </dsp:txBody>
      <dsp:txXfrm>
        <a:off x="5909188" y="4027288"/>
        <a:ext cx="1158189" cy="1158189"/>
      </dsp:txXfrm>
    </dsp:sp>
    <dsp:sp modelId="{72C42F98-8AAF-4564-8313-43B9FDCBB971}">
      <dsp:nvSpPr>
        <dsp:cNvPr id="0" name=""/>
        <dsp:cNvSpPr/>
      </dsp:nvSpPr>
      <dsp:spPr>
        <a:xfrm rot="10800000">
          <a:off x="5052040" y="4329983"/>
          <a:ext cx="436210" cy="55280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5182903" y="4440543"/>
        <a:ext cx="305347" cy="331680"/>
      </dsp:txXfrm>
    </dsp:sp>
    <dsp:sp modelId="{E216CAC0-A8F4-4629-8699-EB05A6E9CB18}">
      <dsp:nvSpPr>
        <dsp:cNvPr id="0" name=""/>
        <dsp:cNvSpPr/>
      </dsp:nvSpPr>
      <dsp:spPr>
        <a:xfrm>
          <a:off x="3208352" y="3787419"/>
          <a:ext cx="1637927" cy="163792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latin typeface="Arial Rounded MT Bold" panose="020F0704030504030204" pitchFamily="34" charset="0"/>
            </a:rPr>
            <a:t>Predictive Modeling</a:t>
          </a:r>
        </a:p>
      </dsp:txBody>
      <dsp:txXfrm>
        <a:off x="3448221" y="4027288"/>
        <a:ext cx="1158189" cy="1158189"/>
      </dsp:txXfrm>
    </dsp:sp>
    <dsp:sp modelId="{A099B241-64DE-4B45-B4DF-6E2331408DD9}">
      <dsp:nvSpPr>
        <dsp:cNvPr id="0" name=""/>
        <dsp:cNvSpPr/>
      </dsp:nvSpPr>
      <dsp:spPr>
        <a:xfrm rot="15120000">
          <a:off x="3432786" y="3171465"/>
          <a:ext cx="436210" cy="55280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rot="10800000">
        <a:off x="3518437" y="3344254"/>
        <a:ext cx="305347" cy="331680"/>
      </dsp:txXfrm>
    </dsp:sp>
    <dsp:sp modelId="{9C672F2D-C8B8-43B6-A6DD-74ADF0053682}">
      <dsp:nvSpPr>
        <dsp:cNvPr id="0" name=""/>
        <dsp:cNvSpPr/>
      </dsp:nvSpPr>
      <dsp:spPr>
        <a:xfrm>
          <a:off x="2447872" y="1446901"/>
          <a:ext cx="1637927" cy="1637927"/>
        </a:xfrm>
        <a:prstGeom prst="ellips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666750">
            <a:lnSpc>
              <a:spcPct val="90000"/>
            </a:lnSpc>
            <a:spcBef>
              <a:spcPct val="0"/>
            </a:spcBef>
            <a:spcAft>
              <a:spcPct val="35000"/>
            </a:spcAft>
            <a:buNone/>
          </a:pPr>
          <a:r>
            <a:rPr lang="en-US" sz="1500" kern="1200" dirty="0">
              <a:solidFill>
                <a:schemeClr val="accent6">
                  <a:lumMod val="50000"/>
                </a:schemeClr>
              </a:solidFill>
              <a:latin typeface="Arial Rounded MT Bold" panose="020F0704030504030204" pitchFamily="34" charset="0"/>
            </a:rPr>
            <a:t>Model Evaluation</a:t>
          </a:r>
        </a:p>
      </dsp:txBody>
      <dsp:txXfrm>
        <a:off x="2687741" y="1686770"/>
        <a:ext cx="1158189" cy="1158189"/>
      </dsp:txXfrm>
    </dsp:sp>
    <dsp:sp modelId="{E387C815-4D85-458F-980B-A418F75BA9E1}">
      <dsp:nvSpPr>
        <dsp:cNvPr id="0" name=""/>
        <dsp:cNvSpPr/>
      </dsp:nvSpPr>
      <dsp:spPr>
        <a:xfrm rot="19440000">
          <a:off x="4034225" y="1273461"/>
          <a:ext cx="436210" cy="552800"/>
        </a:xfrm>
        <a:prstGeom prst="rightArrow">
          <a:avLst>
            <a:gd name="adj1" fmla="val 60000"/>
            <a:gd name="adj2" fmla="val 50000"/>
          </a:avLst>
        </a:prstGeom>
        <a:gradFill rotWithShape="0">
          <a:gsLst>
            <a:gs pos="0">
              <a:schemeClr val="accent1">
                <a:tint val="60000"/>
                <a:hueOff val="0"/>
                <a:satOff val="0"/>
                <a:lumOff val="0"/>
                <a:alphaOff val="0"/>
                <a:satMod val="103000"/>
                <a:lumMod val="102000"/>
                <a:tint val="94000"/>
              </a:schemeClr>
            </a:gs>
            <a:gs pos="50000">
              <a:schemeClr val="accent1">
                <a:tint val="60000"/>
                <a:hueOff val="0"/>
                <a:satOff val="0"/>
                <a:lumOff val="0"/>
                <a:alphaOff val="0"/>
                <a:satMod val="110000"/>
                <a:lumMod val="100000"/>
                <a:shade val="100000"/>
              </a:schemeClr>
            </a:gs>
            <a:gs pos="100000">
              <a:schemeClr val="accent1">
                <a:tint val="60000"/>
                <a:hueOff val="0"/>
                <a:satOff val="0"/>
                <a:lumOff val="0"/>
                <a:alphaOff val="0"/>
                <a:lumMod val="99000"/>
                <a:satMod val="120000"/>
                <a:shade val="78000"/>
              </a:schemeClr>
            </a:gs>
          </a:gsLst>
          <a:lin ang="5400000" scaled="0"/>
        </a:gradFill>
        <a:ln>
          <a:noFill/>
        </a:ln>
        <a:effectLst>
          <a:outerShdw blurRad="149987" dist="250190" dir="8460000" algn="ctr" rotWithShape="0">
            <a:srgbClr val="000000">
              <a:alpha val="28000"/>
            </a:srgbClr>
          </a:outerShdw>
        </a:effectLst>
        <a:scene3d>
          <a:camera prst="orthographicFront">
            <a:rot lat="0" lon="0" rev="0"/>
          </a:camera>
          <a:lightRig rig="contrasting" dir="t">
            <a:rot lat="0" lon="0" rev="1500000"/>
          </a:lightRig>
        </a:scene3d>
        <a:sp3d prstMaterial="metal">
          <a:bevelT w="88900" h="88900"/>
        </a:sp3d>
      </dsp:spPr>
      <dsp:style>
        <a:lnRef idx="0">
          <a:scrgbClr r="0" g="0" b="0"/>
        </a:lnRef>
        <a:fillRef idx="3">
          <a:scrgbClr r="0" g="0" b="0"/>
        </a:fillRef>
        <a:effectRef idx="3">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4046721" y="1422481"/>
        <a:ext cx="305347" cy="33168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0CC7DA-368E-4325-A33E-BED2EC20129D}">
      <dsp:nvSpPr>
        <dsp:cNvPr id="0" name=""/>
        <dsp:cNvSpPr/>
      </dsp:nvSpPr>
      <dsp:spPr>
        <a:xfrm rot="10800000">
          <a:off x="2341913" y="20762"/>
          <a:ext cx="6992874" cy="1209216"/>
        </a:xfrm>
        <a:prstGeom prst="homePlate">
          <a:avLst/>
        </a:prstGeom>
        <a:solidFill>
          <a:schemeClr val="bg2"/>
        </a:solidFill>
        <a:ln>
          <a:noFill/>
        </a:ln>
        <a:effectLst>
          <a:innerShdw blurRad="63500" dist="50800" dir="16200000">
            <a:prstClr val="black">
              <a:alpha val="50000"/>
            </a:prst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3323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6">
                  <a:lumMod val="50000"/>
                </a:schemeClr>
              </a:solidFill>
              <a:latin typeface="Aptos Display" panose="020B0004020202020204" pitchFamily="34" charset="0"/>
            </a:rPr>
            <a:t>Employ the SARIMA model primarily for short-term revenue forecasting, treating it as an informative tool rather than a prediction. </a:t>
          </a:r>
        </a:p>
      </dsp:txBody>
      <dsp:txXfrm rot="10800000">
        <a:off x="2644217" y="20762"/>
        <a:ext cx="6690570" cy="1209216"/>
      </dsp:txXfrm>
    </dsp:sp>
    <dsp:sp modelId="{4AFDFB56-326E-4DB2-8EB8-06DE9C9A1FF6}">
      <dsp:nvSpPr>
        <dsp:cNvPr id="0" name=""/>
        <dsp:cNvSpPr/>
      </dsp:nvSpPr>
      <dsp:spPr>
        <a:xfrm>
          <a:off x="1459058" y="883"/>
          <a:ext cx="1209216" cy="1209216"/>
        </a:xfrm>
        <a:prstGeom prst="ellipse">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a:stretch>
        </a:blipFill>
        <a:ln>
          <a:noFill/>
        </a:ln>
        <a:effectLst>
          <a:innerShdw blurRad="63500" dist="50800" dir="5400000">
            <a:prstClr val="black">
              <a:alpha val="50000"/>
            </a:prstClr>
          </a:innerShdw>
        </a:effectLst>
      </dsp:spPr>
      <dsp:style>
        <a:lnRef idx="0">
          <a:scrgbClr r="0" g="0" b="0"/>
        </a:lnRef>
        <a:fillRef idx="1">
          <a:scrgbClr r="0" g="0" b="0"/>
        </a:fillRef>
        <a:effectRef idx="3">
          <a:scrgbClr r="0" g="0" b="0"/>
        </a:effectRef>
        <a:fontRef idx="minor"/>
      </dsp:style>
    </dsp:sp>
    <dsp:sp modelId="{BD7B0CEB-81CA-4A37-B780-0DEAC389BD4F}">
      <dsp:nvSpPr>
        <dsp:cNvPr id="0" name=""/>
        <dsp:cNvSpPr/>
      </dsp:nvSpPr>
      <dsp:spPr>
        <a:xfrm rot="10800000">
          <a:off x="2381703" y="1531301"/>
          <a:ext cx="6992874" cy="1209216"/>
        </a:xfrm>
        <a:prstGeom prst="homePlate">
          <a:avLst/>
        </a:prstGeom>
        <a:solidFill>
          <a:schemeClr val="bg2"/>
        </a:solidFill>
        <a:ln>
          <a:noFill/>
        </a:ln>
        <a:effectLst>
          <a:innerShdw blurRad="63500" dist="50800" dir="16200000">
            <a:prstClr val="black">
              <a:alpha val="50000"/>
            </a:prst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3323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6">
                  <a:lumMod val="50000"/>
                </a:schemeClr>
              </a:solidFill>
              <a:latin typeface="Aptos Display" panose="020B0004020202020204" pitchFamily="34" charset="0"/>
            </a:rPr>
            <a:t>Future research should include external factors to build a model that better accounts for external influences and trends.</a:t>
          </a:r>
        </a:p>
      </dsp:txBody>
      <dsp:txXfrm rot="10800000">
        <a:off x="2684007" y="1531301"/>
        <a:ext cx="6690570" cy="1209216"/>
      </dsp:txXfrm>
    </dsp:sp>
    <dsp:sp modelId="{F4E2E71B-7C39-417D-8D34-983881004D8F}">
      <dsp:nvSpPr>
        <dsp:cNvPr id="0" name=""/>
        <dsp:cNvSpPr/>
      </dsp:nvSpPr>
      <dsp:spPr>
        <a:xfrm>
          <a:off x="1459058" y="1571060"/>
          <a:ext cx="1209216" cy="1209216"/>
        </a:xfrm>
        <a:prstGeom prst="ellipse">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a:stretch>
        </a:blipFill>
        <a:ln>
          <a:noFill/>
        </a:ln>
        <a:effectLst>
          <a:innerShdw blurRad="63500" dist="50800" dir="2700000">
            <a:prstClr val="black">
              <a:alpha val="50000"/>
            </a:prstClr>
          </a:innerShdw>
        </a:effectLst>
      </dsp:spPr>
      <dsp:style>
        <a:lnRef idx="0">
          <a:scrgbClr r="0" g="0" b="0"/>
        </a:lnRef>
        <a:fillRef idx="1">
          <a:scrgbClr r="0" g="0" b="0"/>
        </a:fillRef>
        <a:effectRef idx="3">
          <a:scrgbClr r="0" g="0" b="0"/>
        </a:effectRef>
        <a:fontRef idx="minor"/>
      </dsp:style>
    </dsp:sp>
    <dsp:sp modelId="{0B63936E-AE32-48AF-B469-E0C16B4FB253}">
      <dsp:nvSpPr>
        <dsp:cNvPr id="0" name=""/>
        <dsp:cNvSpPr/>
      </dsp:nvSpPr>
      <dsp:spPr>
        <a:xfrm rot="10800000">
          <a:off x="2332053" y="3142121"/>
          <a:ext cx="6992874" cy="1209216"/>
        </a:xfrm>
        <a:prstGeom prst="homePlate">
          <a:avLst/>
        </a:prstGeom>
        <a:solidFill>
          <a:schemeClr val="bg2"/>
        </a:solidFill>
        <a:ln>
          <a:noFill/>
        </a:ln>
        <a:effectLst>
          <a:innerShdw blurRad="63500" dist="50800" dir="16200000">
            <a:prstClr val="black">
              <a:alpha val="50000"/>
            </a:prstClr>
          </a:innerShdw>
        </a:effectLst>
      </dsp:spPr>
      <dsp:style>
        <a:lnRef idx="0">
          <a:scrgbClr r="0" g="0" b="0"/>
        </a:lnRef>
        <a:fillRef idx="3">
          <a:scrgbClr r="0" g="0" b="0"/>
        </a:fillRef>
        <a:effectRef idx="3">
          <a:scrgbClr r="0" g="0" b="0"/>
        </a:effectRef>
        <a:fontRef idx="minor">
          <a:schemeClr val="lt1"/>
        </a:fontRef>
      </dsp:style>
      <dsp:txBody>
        <a:bodyPr spcFirstLastPara="0" vert="horz" wrap="square" lIns="533231" tIns="76200" rIns="142240" bIns="76200" numCol="1" spcCol="1270" anchor="ctr" anchorCtr="0">
          <a:noAutofit/>
        </a:bodyPr>
        <a:lstStyle/>
        <a:p>
          <a:pPr marL="0" lvl="0" indent="0" algn="ctr" defTabSz="889000">
            <a:lnSpc>
              <a:spcPct val="90000"/>
            </a:lnSpc>
            <a:spcBef>
              <a:spcPct val="0"/>
            </a:spcBef>
            <a:spcAft>
              <a:spcPct val="35000"/>
            </a:spcAft>
            <a:buNone/>
          </a:pPr>
          <a:r>
            <a:rPr lang="en-US" sz="2000" kern="1200" dirty="0">
              <a:solidFill>
                <a:schemeClr val="accent6">
                  <a:lumMod val="50000"/>
                </a:schemeClr>
              </a:solidFill>
              <a:latin typeface="Aptos Display" panose="020B0004020202020204" pitchFamily="34" charset="0"/>
            </a:rPr>
            <a:t>Pair SARIMA with other forecasting methods or machine learning models to enhance prediction accuracy.</a:t>
          </a:r>
        </a:p>
      </dsp:txBody>
      <dsp:txXfrm rot="10800000">
        <a:off x="2634357" y="3142121"/>
        <a:ext cx="6690570" cy="1209216"/>
      </dsp:txXfrm>
    </dsp:sp>
    <dsp:sp modelId="{23ED347F-CAD7-4B0D-B2E3-E7755E1D6B9B}">
      <dsp:nvSpPr>
        <dsp:cNvPr id="0" name=""/>
        <dsp:cNvSpPr/>
      </dsp:nvSpPr>
      <dsp:spPr>
        <a:xfrm>
          <a:off x="1459058" y="3141237"/>
          <a:ext cx="1209216" cy="1209216"/>
        </a:xfrm>
        <a:prstGeom prst="ellipse">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a:blipFill>
        <a:ln>
          <a:noFill/>
        </a:ln>
        <a:effectLst>
          <a:innerShdw blurRad="63500" dist="50800" dir="2700000">
            <a:prstClr val="black">
              <a:alpha val="50000"/>
            </a:prstClr>
          </a:innerShdw>
        </a:effectLst>
      </dsp:spPr>
      <dsp:style>
        <a:lnRef idx="0">
          <a:scrgbClr r="0" g="0" b="0"/>
        </a:lnRef>
        <a:fillRef idx="1">
          <a:scrgbClr r="0" g="0" b="0"/>
        </a:fillRef>
        <a:effectRef idx="3">
          <a:scrgbClr r="0" g="0" b="0"/>
        </a:effectRef>
        <a:fontRef idx="minor"/>
      </dsp:style>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12B0DC-10BF-4409-B0FF-3CA01BA1BD70}">
      <dsp:nvSpPr>
        <dsp:cNvPr id="0" name=""/>
        <dsp:cNvSpPr/>
      </dsp:nvSpPr>
      <dsp:spPr>
        <a:xfrm>
          <a:off x="172958" y="790240"/>
          <a:ext cx="5204102" cy="1626281"/>
        </a:xfrm>
        <a:prstGeom prst="flowChartTerminator">
          <a:avLst/>
        </a:prstGeom>
        <a:solidFill>
          <a:schemeClr val="bg1">
            <a:alpha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1535"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accent6">
                  <a:lumMod val="50000"/>
                </a:schemeClr>
              </a:solidFill>
              <a:latin typeface="Aptos Display" panose="020B0004020202020204" pitchFamily="34" charset="0"/>
            </a:rPr>
            <a:t>The analysis revealed that a SARIMA model is capable of utilizing Apple’s short-term historical quarterly revenue to effectively forecast future quarterly revenue with over 90% accuracy.</a:t>
          </a:r>
        </a:p>
      </dsp:txBody>
      <dsp:txXfrm>
        <a:off x="418225" y="1028385"/>
        <a:ext cx="4713568" cy="1149991"/>
      </dsp:txXfrm>
    </dsp:sp>
    <dsp:sp modelId="{41EFCFEF-345D-4CD7-8F01-31BEC35D76D9}">
      <dsp:nvSpPr>
        <dsp:cNvPr id="0" name=""/>
        <dsp:cNvSpPr/>
      </dsp:nvSpPr>
      <dsp:spPr>
        <a:xfrm>
          <a:off x="1" y="749581"/>
          <a:ext cx="1138397" cy="17075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41E03D74-FB4E-45A5-8680-938A6DFC0DCD}">
      <dsp:nvSpPr>
        <dsp:cNvPr id="0" name=""/>
        <dsp:cNvSpPr/>
      </dsp:nvSpPr>
      <dsp:spPr>
        <a:xfrm>
          <a:off x="5864775" y="790240"/>
          <a:ext cx="5204102" cy="1626281"/>
        </a:xfrm>
        <a:prstGeom prst="flowChartTerminator">
          <a:avLst/>
        </a:prstGeom>
        <a:solidFill>
          <a:schemeClr val="bg1">
            <a:alpha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1535"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accent6">
                  <a:lumMod val="50000"/>
                </a:schemeClr>
              </a:solidFill>
              <a:latin typeface="Aptos Display" panose="020B0004020202020204" pitchFamily="34" charset="0"/>
            </a:rPr>
            <a:t>This insight enables stakeholders interested in Apple’s future performance to use this information as a foundation for strategic decisions.</a:t>
          </a:r>
        </a:p>
      </dsp:txBody>
      <dsp:txXfrm>
        <a:off x="6110042" y="1028385"/>
        <a:ext cx="4713568" cy="1149991"/>
      </dsp:txXfrm>
    </dsp:sp>
    <dsp:sp modelId="{4F2E1797-B3A4-4FD3-A3AD-EA9514FB3E77}">
      <dsp:nvSpPr>
        <dsp:cNvPr id="0" name=""/>
        <dsp:cNvSpPr/>
      </dsp:nvSpPr>
      <dsp:spPr>
        <a:xfrm>
          <a:off x="5676043" y="749581"/>
          <a:ext cx="1138397" cy="1707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 modelId="{9AEAB605-BEAD-476E-AF60-1293EDFC8380}">
      <dsp:nvSpPr>
        <dsp:cNvPr id="0" name=""/>
        <dsp:cNvSpPr/>
      </dsp:nvSpPr>
      <dsp:spPr>
        <a:xfrm>
          <a:off x="3170024" y="2550949"/>
          <a:ext cx="5204102" cy="1626281"/>
        </a:xfrm>
        <a:prstGeom prst="flowChartTerminator">
          <a:avLst/>
        </a:prstGeom>
        <a:solidFill>
          <a:schemeClr val="bg1">
            <a:alpha val="4000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101535" tIns="60960" rIns="60960" bIns="6096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accent6">
                  <a:lumMod val="50000"/>
                </a:schemeClr>
              </a:solidFill>
              <a:latin typeface="Aptos Display" panose="020B0004020202020204" pitchFamily="34" charset="0"/>
            </a:rPr>
            <a:t>Counter in external factors and utilize a combination of forecasting methods to validate the results obtained in this study.</a:t>
          </a:r>
        </a:p>
      </dsp:txBody>
      <dsp:txXfrm>
        <a:off x="3415291" y="2789094"/>
        <a:ext cx="4713568" cy="1149991"/>
      </dsp:txXfrm>
    </dsp:sp>
    <dsp:sp modelId="{7E5FD28E-4B89-477D-A522-83A766566A85}">
      <dsp:nvSpPr>
        <dsp:cNvPr id="0" name=""/>
        <dsp:cNvSpPr/>
      </dsp:nvSpPr>
      <dsp:spPr>
        <a:xfrm>
          <a:off x="2764339" y="2554582"/>
          <a:ext cx="1138397" cy="17075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rcRect/>
          <a:stretch>
            <a:fillRect l="-25000" r="-25000"/>
          </a:stretch>
        </a:blipFill>
        <a:ln>
          <a:noFill/>
        </a:ln>
        <a:effectLst>
          <a:outerShdw blurRad="57150" dist="19050" dir="5400000" algn="ctr" rotWithShape="0">
            <a:srgbClr val="000000">
              <a:alpha val="63000"/>
            </a:srgbClr>
          </a:outerShdw>
        </a:effectLst>
      </dsp:spPr>
      <dsp:style>
        <a:lnRef idx="0">
          <a:scrgbClr r="0" g="0" b="0"/>
        </a:lnRef>
        <a:fillRef idx="1">
          <a:scrgbClr r="0" g="0" b="0"/>
        </a:fillRef>
        <a:effectRef idx="3">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8/layout/PictureStrips">
  <dgm:title val=""/>
  <dgm:desc val=""/>
  <dgm:catLst>
    <dgm:cat type="list" pri="12500"/>
    <dgm:cat type="picture" pri="13000"/>
    <dgm:cat type="pictureconvert" pri="13000"/>
  </dgm:catLst>
  <dgm:sampData>
    <dgm:dataModel>
      <dgm:ptLst>
        <dgm:pt modelId="0" type="doc"/>
        <dgm:pt modelId="10">
          <dgm:prSet phldr="1"/>
        </dgm:pt>
        <dgm:pt modelId="20">
          <dgm:prSet phldr="1"/>
        </dgm:pt>
        <dgm:pt modelId="30">
          <dgm:prSet phldr="1"/>
        </dgm:pt>
      </dgm:ptLst>
      <dgm:cxnLst>
        <dgm:cxn modelId="40" srcId="0" destId="10" srcOrd="0" destOrd="0"/>
        <dgm:cxn modelId="50" srcId="0" destId="20" srcOrd="1" destOrd="0"/>
        <dgm:cxn modelId="60" srcId="0" destId="30" srcOrd="2" destOrd="0"/>
      </dgm:cxnLst>
      <dgm:bg/>
      <dgm:whole/>
    </dgm:dataModel>
  </dgm:sampData>
  <dgm:styleData>
    <dgm:dataModel>
      <dgm:ptLst>
        <dgm:pt modelId="0" type="doc"/>
        <dgm:pt modelId="10">
          <dgm:prSet phldr="1"/>
        </dgm:pt>
        <dgm:pt modelId="20">
          <dgm:prSet phldr="1"/>
        </dgm:pt>
      </dgm:ptLst>
      <dgm:cxnLst>
        <dgm:cxn modelId="40" srcId="0" destId="10" srcOrd="0" destOrd="0"/>
        <dgm:cxn modelId="5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40" srcId="0" destId="10" srcOrd="0" destOrd="0"/>
        <dgm:cxn modelId="50" srcId="0" destId="20" srcOrd="1" destOrd="0"/>
        <dgm:cxn modelId="60" srcId="0" destId="30" srcOrd="2" destOrd="0"/>
        <dgm:cxn modelId="70" srcId="0" destId="40" srcOrd="2" destOrd="0"/>
      </dgm:cxnLst>
      <dgm:bg/>
      <dgm:whole/>
    </dgm:dataModel>
  </dgm:clrData>
  <dgm:layoutNode name="Name0">
    <dgm:varLst>
      <dgm:dir/>
      <dgm:resizeHandles val="exact"/>
    </dgm:varLst>
    <dgm:choose name="Name1">
      <dgm:if name="Name2" func="var" arg="dir" op="equ" val="norm">
        <dgm:alg type="snake">
          <dgm:param type="off" val="ctr"/>
        </dgm:alg>
      </dgm:if>
      <dgm:else name="Name3">
        <dgm:alg type="snake">
          <dgm:param type="off" val="ctr"/>
          <dgm:param type="grDir" val="tR"/>
        </dgm:alg>
      </dgm:else>
    </dgm:choose>
    <dgm:shape xmlns:r="http://schemas.openxmlformats.org/officeDocument/2006/relationships" r:blip="">
      <dgm:adjLst/>
    </dgm:shape>
    <dgm:constrLst>
      <dgm:constr type="primFontSz" for="des" ptType="node" op="equ" val="65"/>
      <dgm:constr type="w" for="ch" forName="composite" refType="w"/>
      <dgm:constr type="h" for="ch" forName="composite" refType="h"/>
      <dgm:constr type="sp" refType="h" refFor="ch" refForName="composite" op="equ" fact="0.1"/>
      <dgm:constr type="h" for="ch" forName="sibTrans" refType="h" refFor="ch" refForName="composite" op="equ" fact="0.1"/>
      <dgm:constr type="w" for="ch" forName="sibTrans" refType="h" refFor="ch" refForName="sibTrans" op="equ"/>
    </dgm:constrLst>
    <dgm:forEach name="nodesForEach" axis="ch" ptType="node">
      <dgm:layoutNode name="composite">
        <dgm:alg type="composite">
          <dgm:param type="ar" val="3"/>
        </dgm:alg>
        <dgm:shape xmlns:r="http://schemas.openxmlformats.org/officeDocument/2006/relationships" r:blip="">
          <dgm:adjLst/>
        </dgm:shape>
        <dgm:choose name="Name4">
          <dgm:if name="Name5" func="var" arg="dir" op="equ" val="norm">
            <dgm:constrLst>
              <dgm:constr type="l" for="ch" forName="rect1" refType="w" fact="0.04"/>
              <dgm:constr type="t" for="ch" forName="rect1" refType="h" fact="0.13"/>
              <dgm:constr type="w" for="ch" forName="rect1" refType="w" fact="0.96"/>
              <dgm:constr type="h" for="ch" forName="rect1" refType="h" fact="0.9"/>
              <dgm:constr type="l" for="ch" forName="rect2" refType="w" fact="0"/>
              <dgm:constr type="t" for="ch" forName="rect2" refType="h" fact="0"/>
              <dgm:constr type="w" for="ch" forName="rect2" refType="w" fact="0.21"/>
              <dgm:constr type="h" for="ch" forName="rect2" refType="w" fact="0.315"/>
            </dgm:constrLst>
          </dgm:if>
          <dgm:else name="Name6">
            <dgm:constrLst>
              <dgm:constr type="l" for="ch" forName="rect1" refType="w" fact="0"/>
              <dgm:constr type="t" for="ch" forName="rect1" refType="h" fact="0.13"/>
              <dgm:constr type="w" for="ch" forName="rect1" refType="w" fact="0.96"/>
              <dgm:constr type="h" for="ch" forName="rect1" refType="h" fact="0.9"/>
              <dgm:constr type="l" for="ch" forName="rect2" refType="w" fact="0.79"/>
              <dgm:constr type="t" for="ch" forName="rect2" refType="h" fact="0"/>
              <dgm:constr type="w" for="ch" forName="rect2" refType="w" fact="0.21"/>
              <dgm:constr type="h" for="ch" forName="rect2" refType="w" fact="0.315"/>
            </dgm:constrLst>
          </dgm:else>
        </dgm:choose>
        <dgm:layoutNode name="rect1" styleLbl="trAlignAcc1">
          <dgm:varLst>
            <dgm:bulletEnabled val="1"/>
          </dgm:varLst>
          <dgm:alg type="tx">
            <dgm:param type="parTxLTRAlign" val="l"/>
          </dgm:alg>
          <dgm:shape xmlns:r="http://schemas.openxmlformats.org/officeDocument/2006/relationships" type="rect" r:blip="">
            <dgm:adjLst/>
          </dgm:shape>
          <dgm:presOf axis="desOrSelf" ptType="node"/>
          <dgm:choose name="Name7">
            <dgm:if name="Name8" func="var" arg="dir" op="equ" val="norm">
              <dgm:constrLst>
                <dgm:constr type="lMarg" refType="w" fact="0.6"/>
                <dgm:constr type="rMarg" refType="primFontSz" fact="0.3"/>
                <dgm:constr type="tMarg" refType="primFontSz" fact="0.3"/>
                <dgm:constr type="bMarg" refType="primFontSz" fact="0.3"/>
              </dgm:constrLst>
            </dgm:if>
            <dgm:else name="Name9">
              <dgm:constrLst>
                <dgm:constr type="lMarg" refType="primFontSz" fact="0.3"/>
                <dgm:constr type="rMarg" refType="w" fact="0.6"/>
                <dgm:constr type="tMarg" refType="primFontSz" fact="0.3"/>
                <dgm:constr type="bMarg" refType="primFontSz" fact="0.3"/>
              </dgm:constrLst>
            </dgm:else>
          </dgm:choose>
          <dgm:ruleLst>
            <dgm:rule type="primFontSz" val="5" fact="NaN" max="NaN"/>
          </dgm:ruleLst>
        </dgm:layoutNode>
        <dgm:layoutNode name="rect2" styleLbl="fgImgPlace1">
          <dgm:alg type="sp"/>
          <dgm:shape xmlns:r="http://schemas.openxmlformats.org/officeDocument/2006/relationships" type="rect" r:blip="" blipPhldr="1">
            <dgm:adjLst/>
          </dgm:shape>
          <dgm:presOf/>
        </dgm:layoutNod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F4FD74-AE80-4491-874E-8A02DC4B9923}"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85E1960-CDA4-4D85-9DA3-B029B167BBC4}" type="slidenum">
              <a:rPr lang="en-US" smtClean="0"/>
              <a:t>‹#›</a:t>
            </a:fld>
            <a:endParaRPr lang="en-US"/>
          </a:p>
        </p:txBody>
      </p:sp>
    </p:spTree>
    <p:extLst>
      <p:ext uri="{BB962C8B-B14F-4D97-AF65-F5344CB8AC3E}">
        <p14:creationId xmlns:p14="http://schemas.microsoft.com/office/powerpoint/2010/main" val="18321668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fld id="{B85E1960-CDA4-4D85-9DA3-B029B167BBC4}" type="slidenum">
              <a:rPr lang="en-US" smtClean="0"/>
              <a:t>8</a:t>
            </a:fld>
            <a:endParaRPr lang="en-US"/>
          </a:p>
        </p:txBody>
      </p:sp>
    </p:spTree>
    <p:extLst>
      <p:ext uri="{BB962C8B-B14F-4D97-AF65-F5344CB8AC3E}">
        <p14:creationId xmlns:p14="http://schemas.microsoft.com/office/powerpoint/2010/main" val="31616061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438C2-FD11-822F-5B75-07E25DA4D6E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DC0A84A-75EF-875B-81C8-CBCCA123BD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EF23E0E-E182-0E5A-1912-494FA47A60AA}"/>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728963A2-2F7E-1403-B3E5-003232D7C9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52D79E-EB33-DA3E-85F9-25765E26A3D8}"/>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15289315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C1289C-52CB-01FF-0AC9-8BA1E2100B2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A4ED365-670D-1959-B1DD-2230A911B82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7116A-53BD-F3AF-B767-08BAE6ED5EEC}"/>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9C3C320A-5EB8-D3F5-2205-D0968AD14D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1E722C-8CAB-3E25-C2CA-7BD6989B83C7}"/>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29964612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9908A1C-CE99-EC0A-2ECB-E058259F176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4BDED84-AF40-39AD-597A-E01DD549698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C806066-2D53-106C-CC28-64E1C6EDED72}"/>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DDE5E615-39A7-8709-6BA3-24D27C6F1FD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3D886C3-0144-0D7A-1495-CA4C34BE7EC1}"/>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1553244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0114D-BF76-44ED-74BA-4874CC865F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C0D4D9-4E13-52B3-841A-2FFC7D8A86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0CA38-11BA-A709-E9A2-8E0EA74CBBBB}"/>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876A7499-26BE-67EA-34AF-E0BDF914A51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A1C8FA8-27E3-1A5F-0FA1-2C6F923BCA4D}"/>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8189781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9C74E-0D5E-779C-24F7-420DBCED2D3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A38770A-3B00-3485-39C6-C7FAA7F6CA2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B0143D2-366C-CB92-071F-8C9C6F0E95FC}"/>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CA05CDE2-8578-6238-630C-C03D857FA0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905AF9-3D6E-5BE5-75DC-364681C41555}"/>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11429049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5B26C-8298-DB16-5118-A2DF04344C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15E7F7E-D0EE-883D-BE5B-4902A9948F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C26D02E-C1F1-9C69-62A8-9EBD989EFBC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57FBE43-E540-069F-4524-84796647B177}"/>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6" name="Footer Placeholder 5">
            <a:extLst>
              <a:ext uri="{FF2B5EF4-FFF2-40B4-BE49-F238E27FC236}">
                <a16:creationId xmlns:a16="http://schemas.microsoft.com/office/drawing/2014/main" id="{8FEC4A12-6C30-DCE1-A9DD-52E253D6F5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0079EA-C33B-91C8-2326-21AF725D41BF}"/>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3441481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3943F-8D6D-B85E-B244-C80D43FB7AD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9122F9-9BEA-BC7F-11FE-2C94074382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0186CD6-2493-011F-D833-01F5E4C74CE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D972790-0762-6B0F-728B-7E0C985F3C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117234-F5E3-067F-ABFC-4FCDF08A252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81640B7-3ADF-8011-2C4A-6293B75AE733}"/>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8" name="Footer Placeholder 7">
            <a:extLst>
              <a:ext uri="{FF2B5EF4-FFF2-40B4-BE49-F238E27FC236}">
                <a16:creationId xmlns:a16="http://schemas.microsoft.com/office/drawing/2014/main" id="{763D615F-A442-F3BB-98A2-152618A05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B5818E-FBBF-3C91-4346-F3057146D650}"/>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25041482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900E6-1C01-1974-2B64-B82804FCDD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C9B074-DD8C-B0C8-0776-073DE693715D}"/>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4" name="Footer Placeholder 3">
            <a:extLst>
              <a:ext uri="{FF2B5EF4-FFF2-40B4-BE49-F238E27FC236}">
                <a16:creationId xmlns:a16="http://schemas.microsoft.com/office/drawing/2014/main" id="{B63DB1E8-01B9-70A8-12B3-3E394FD59C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549D4CB-C2CE-F634-7034-699C40AF144A}"/>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93838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A1A260-78D8-B4BA-9DBA-5640CAF1A99A}"/>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3" name="Footer Placeholder 2">
            <a:extLst>
              <a:ext uri="{FF2B5EF4-FFF2-40B4-BE49-F238E27FC236}">
                <a16:creationId xmlns:a16="http://schemas.microsoft.com/office/drawing/2014/main" id="{7D30C752-6F52-F8B8-99C3-8C675DC317F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DB046BF-1618-925B-DAEA-7B5E3E164477}"/>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4172641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B59359-72DA-5B8D-3DEF-1BBC23B1A9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325DDC-2D6F-7682-9954-B41AFD4E8C4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2BCD265-FED7-D8BD-569B-BF70676AE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ADB2227-42CE-1C10-852E-D4CA7A8B322F}"/>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6" name="Footer Placeholder 5">
            <a:extLst>
              <a:ext uri="{FF2B5EF4-FFF2-40B4-BE49-F238E27FC236}">
                <a16:creationId xmlns:a16="http://schemas.microsoft.com/office/drawing/2014/main" id="{8B47F8CD-CDB8-F98E-D5D0-8E266F107C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C85DA8-BE9B-FEA5-64AD-51004BE273BF}"/>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17668796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D6750F-75E3-3A8B-0528-DFBF8E0F697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7C086CD-2A34-17F0-45BF-4274FF0B77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9D1CCF3-E0F4-90B1-DEDA-1AFA88425C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61ED79-476B-F78D-A3FF-C1F31ADE3A56}"/>
              </a:ext>
            </a:extLst>
          </p:cNvPr>
          <p:cNvSpPr>
            <a:spLocks noGrp="1"/>
          </p:cNvSpPr>
          <p:nvPr>
            <p:ph type="dt" sz="half" idx="10"/>
          </p:nvPr>
        </p:nvSpPr>
        <p:spPr/>
        <p:txBody>
          <a:bodyPr/>
          <a:lstStyle/>
          <a:p>
            <a:fld id="{87EF5239-A65E-4112-97FA-4C097BDBB065}" type="datetimeFigureOut">
              <a:rPr lang="en-US" smtClean="0"/>
              <a:t>4/10/2024</a:t>
            </a:fld>
            <a:endParaRPr lang="en-US"/>
          </a:p>
        </p:txBody>
      </p:sp>
      <p:sp>
        <p:nvSpPr>
          <p:cNvPr id="6" name="Footer Placeholder 5">
            <a:extLst>
              <a:ext uri="{FF2B5EF4-FFF2-40B4-BE49-F238E27FC236}">
                <a16:creationId xmlns:a16="http://schemas.microsoft.com/office/drawing/2014/main" id="{6CFC0BA0-3A3D-1E0E-DA06-BA277315B78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7ACCFE-1FA8-0226-B20B-790CD5AD96A4}"/>
              </a:ext>
            </a:extLst>
          </p:cNvPr>
          <p:cNvSpPr>
            <a:spLocks noGrp="1"/>
          </p:cNvSpPr>
          <p:nvPr>
            <p:ph type="sldNum" sz="quarter" idx="12"/>
          </p:nvPr>
        </p:nvSpPr>
        <p:spPr/>
        <p:txBody>
          <a:bodyPr/>
          <a:lstStyle/>
          <a:p>
            <a:fld id="{8EA2000B-E37F-450C-8171-A16230C0374E}" type="slidenum">
              <a:rPr lang="en-US" smtClean="0"/>
              <a:t>‹#›</a:t>
            </a:fld>
            <a:endParaRPr lang="en-US"/>
          </a:p>
        </p:txBody>
      </p:sp>
    </p:spTree>
    <p:extLst>
      <p:ext uri="{BB962C8B-B14F-4D97-AF65-F5344CB8AC3E}">
        <p14:creationId xmlns:p14="http://schemas.microsoft.com/office/powerpoint/2010/main" val="39308797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7BA8FB4-787C-44AC-2A81-CDD7A0A291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299E89-628E-83E1-7C29-B8D008FBD30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9B5D2-C015-CBC1-FF46-69AF5381EB0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EF5239-A65E-4112-97FA-4C097BDBB065}" type="datetimeFigureOut">
              <a:rPr lang="en-US" smtClean="0"/>
              <a:t>4/10/2024</a:t>
            </a:fld>
            <a:endParaRPr lang="en-US"/>
          </a:p>
        </p:txBody>
      </p:sp>
      <p:sp>
        <p:nvSpPr>
          <p:cNvPr id="5" name="Footer Placeholder 4">
            <a:extLst>
              <a:ext uri="{FF2B5EF4-FFF2-40B4-BE49-F238E27FC236}">
                <a16:creationId xmlns:a16="http://schemas.microsoft.com/office/drawing/2014/main" id="{CC6E4506-C991-4210-FB51-5776A503F4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61390F6-B913-3635-A44F-5B9A0E0B3C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A2000B-E37F-450C-8171-A16230C0374E}" type="slidenum">
              <a:rPr lang="en-US" smtClean="0"/>
              <a:t>‹#›</a:t>
            </a:fld>
            <a:endParaRPr lang="en-US"/>
          </a:p>
        </p:txBody>
      </p:sp>
    </p:spTree>
    <p:extLst>
      <p:ext uri="{BB962C8B-B14F-4D97-AF65-F5344CB8AC3E}">
        <p14:creationId xmlns:p14="http://schemas.microsoft.com/office/powerpoint/2010/main" val="16063303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freepngimg.com/png/58780-logo-apple-iphone-free-photo-png" TargetMode="External"/><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11.xml.rels><?xml version="1.0" encoding="UTF-8" standalone="yes"?>
<Relationships xmlns="http://schemas.openxmlformats.org/package/2006/relationships"><Relationship Id="rId8" Type="http://schemas.openxmlformats.org/officeDocument/2006/relationships/hyperlink" Target="https://freepngimg.com/png/19310-thank-you-png-image" TargetMode="External"/><Relationship Id="rId3" Type="http://schemas.openxmlformats.org/officeDocument/2006/relationships/hyperlink" Target="https://freepngimg.com/png/58780-logo-apple-iphone-free-photo-png" TargetMode="External"/><Relationship Id="rId7" Type="http://schemas.openxmlformats.org/officeDocument/2006/relationships/image" Target="../media/image24.png"/><Relationship Id="rId2" Type="http://schemas.openxmlformats.org/officeDocument/2006/relationships/hyperlink" Target="https://fortune.com/2023/06/30/apple-" TargetMode="Externa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hyperlink" Target="https://creativecommons.org/licenses/by-nc/3.0/" TargetMode="External"/></Relationships>
</file>

<file path=ppt/slides/_rels/slide2.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hyperlink" Target="https://www.populationdata.net/2020/10/27/trading-en-ligne-le-guide/" TargetMode="External"/><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4.xml"/><Relationship Id="rId3" Type="http://schemas.openxmlformats.org/officeDocument/2006/relationships/diagramLayout" Target="../diagrams/layout3.xml"/><Relationship Id="rId7" Type="http://schemas.openxmlformats.org/officeDocument/2006/relationships/diagramData" Target="../diagrams/data4.xml"/><Relationship Id="rId17" Type="http://schemas.openxmlformats.org/officeDocument/2006/relationships/diagramColors" Target="../diagrams/colors4.xml"/><Relationship Id="rId2" Type="http://schemas.openxmlformats.org/officeDocument/2006/relationships/diagramData" Target="../diagrams/data3.xml"/><Relationship Id="rId16" Type="http://schemas.openxmlformats.org/officeDocument/2006/relationships/diagramQuickStyle" Target="../diagrams/quickStyle4.xml"/><Relationship Id="rId1" Type="http://schemas.openxmlformats.org/officeDocument/2006/relationships/slideLayout" Target="../slideLayouts/slideLayout2.xml"/><Relationship Id="rId6" Type="http://schemas.microsoft.com/office/2007/relationships/diagramDrawing" Target="../diagrams/drawing3.xml"/><Relationship Id="rId11" Type="http://schemas.microsoft.com/office/2007/relationships/diagramDrawing" Target="../diagrams/drawing4.xml"/><Relationship Id="rId5" Type="http://schemas.openxmlformats.org/officeDocument/2006/relationships/diagramColors" Target="../diagrams/colors3.xml"/><Relationship Id="rId15" Type="http://schemas.openxmlformats.org/officeDocument/2006/relationships/diagramLayout" Target="../diagrams/layout4.xml"/><Relationship Id="rId10" Type="http://schemas.openxmlformats.org/officeDocument/2006/relationships/diagramColors" Target="../diagrams/colors4.xml"/><Relationship Id="rId4" Type="http://schemas.openxmlformats.org/officeDocument/2006/relationships/diagramQuickStyle" Target="../diagrams/quickStyle3.xml"/><Relationship Id="rId9" Type="http://schemas.openxmlformats.org/officeDocument/2006/relationships/diagramQuickStyle" Target="../diagrams/quickStyle4.xml"/><Relationship Id="rId14" Type="http://schemas.openxmlformats.org/officeDocument/2006/relationships/diagramData" Target="../diagrams/data5.xml"/></Relationships>
</file>

<file path=ppt/slides/_rels/slide5.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diagramLayout" Target="../diagrams/layout5.xml"/><Relationship Id="rId7" Type="http://schemas.openxmlformats.org/officeDocument/2006/relationships/image" Target="../media/image5.png"/><Relationship Id="rId2" Type="http://schemas.openxmlformats.org/officeDocument/2006/relationships/diagramData" Target="../diagrams/data6.xml"/><Relationship Id="rId1" Type="http://schemas.openxmlformats.org/officeDocument/2006/relationships/slideLayout" Target="../slideLayouts/slideLayout6.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8.png"/><Relationship Id="rId1" Type="http://schemas.openxmlformats.org/officeDocument/2006/relationships/slideLayout" Target="../slideLayouts/slideLayout2.xml"/><Relationship Id="rId5" Type="http://schemas.microsoft.com/office/2007/relationships/hdphoto" Target="../media/hdphoto3.wdp"/><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7.xml"/><Relationship Id="rId7" Type="http://schemas.microsoft.com/office/2007/relationships/diagramDrawing" Target="../diagrams/drawing6.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10" Type="http://schemas.openxmlformats.org/officeDocument/2006/relationships/image" Target="../media/image11.png"/><Relationship Id="rId4" Type="http://schemas.openxmlformats.org/officeDocument/2006/relationships/diagramLayout" Target="../diagrams/layout6.xml"/><Relationship Id="rId9" Type="http://schemas.openxmlformats.org/officeDocument/2006/relationships/hyperlink" Target="https://pixabay.com/en/no-phone-no-cell-phone-phone-sign-2533390/" TargetMode="Externa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slide1.xml><?xml version="1.0" encoding="utf-8"?>
<p:sld xmlns:a="http://schemas.openxmlformats.org/drawingml/2006/main" xmlns:r="http://schemas.openxmlformats.org/officeDocument/2006/relationships" xmlns:p="http://schemas.openxmlformats.org/presentationml/2006/main">
  <p:cSld>
    <p:bg>
      <p:bgPr shadeToTitle="1">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6819E-93A3-1E3C-8CE8-639A6D7BDF62}"/>
              </a:ext>
            </a:extLst>
          </p:cNvPr>
          <p:cNvSpPr>
            <a:spLocks noGrp="1"/>
          </p:cNvSpPr>
          <p:nvPr>
            <p:ph type="ctrTitle"/>
          </p:nvPr>
        </p:nvSpPr>
        <p:spPr>
          <a:xfrm>
            <a:off x="4377561" y="2132853"/>
            <a:ext cx="7556937" cy="1296147"/>
          </a:xfrm>
          <a:solidFill>
            <a:schemeClr val="bg1">
              <a:lumMod val="95000"/>
            </a:schemeClr>
          </a:solidFill>
          <a:ln w="63500" cap="flat">
            <a:gradFill flip="none" rotWithShape="1">
              <a:gsLst>
                <a:gs pos="0">
                  <a:schemeClr val="accent5">
                    <a:lumMod val="0"/>
                    <a:lumOff val="100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a:effectLst>
            <a:outerShdw blurRad="50800" dist="38100" dir="5400000" algn="t" rotWithShape="0">
              <a:prstClr val="black">
                <a:alpha val="40000"/>
              </a:prstClr>
            </a:outerShdw>
          </a:effectLst>
          <a:scene3d>
            <a:camera prst="orthographicFront"/>
            <a:lightRig rig="soft" dir="t"/>
          </a:scene3d>
          <a:sp3d>
            <a:bevelT/>
          </a:sp3d>
        </p:spPr>
        <p:txBody>
          <a:bodyPr>
            <a:normAutofit/>
          </a:bodyPr>
          <a:lstStyle/>
          <a:p>
            <a:r>
              <a:rPr lang="en-US" sz="4000" b="1" dirty="0">
                <a:solidFill>
                  <a:schemeClr val="accent6">
                    <a:lumMod val="50000"/>
                  </a:schemeClr>
                </a:solidFill>
                <a:latin typeface="Microsoft JhengHei UI" panose="020B0604030504040204" pitchFamily="34" charset="-120"/>
                <a:ea typeface="Microsoft JhengHei UI" panose="020B0604030504040204" pitchFamily="34" charset="-120"/>
              </a:rPr>
              <a:t>Forecasting Apple Inc’s Quarterly Net Sales</a:t>
            </a:r>
          </a:p>
        </p:txBody>
      </p:sp>
      <p:sp>
        <p:nvSpPr>
          <p:cNvPr id="3" name="Subtitle 2">
            <a:extLst>
              <a:ext uri="{FF2B5EF4-FFF2-40B4-BE49-F238E27FC236}">
                <a16:creationId xmlns:a16="http://schemas.microsoft.com/office/drawing/2014/main" id="{BB7A78DF-7396-3D06-760C-E3B82E4F3734}"/>
              </a:ext>
            </a:extLst>
          </p:cNvPr>
          <p:cNvSpPr>
            <a:spLocks noGrp="1"/>
          </p:cNvSpPr>
          <p:nvPr>
            <p:ph type="subTitle" idx="1"/>
          </p:nvPr>
        </p:nvSpPr>
        <p:spPr>
          <a:xfrm>
            <a:off x="4377560" y="4343425"/>
            <a:ext cx="7556938" cy="998932"/>
          </a:xfrm>
        </p:spPr>
        <p:txBody>
          <a:bodyPr>
            <a:normAutofit/>
          </a:bodyPr>
          <a:lstStyle/>
          <a:p>
            <a:r>
              <a:rPr lang="en-US" sz="1800" b="1" dirty="0">
                <a:solidFill>
                  <a:schemeClr val="accent6">
                    <a:lumMod val="50000"/>
                  </a:schemeClr>
                </a:solidFill>
                <a:latin typeface="Microsoft JhengHei UI" panose="020B0604030504040204" pitchFamily="34" charset="-120"/>
                <a:ea typeface="Microsoft JhengHei UI" panose="020B0604030504040204" pitchFamily="34" charset="-120"/>
              </a:rPr>
              <a:t>A Time Series Analysis by Nicole Burns</a:t>
            </a:r>
          </a:p>
          <a:p>
            <a:r>
              <a:rPr lang="en-US" sz="1600" b="1" kern="100" dirty="0">
                <a:solidFill>
                  <a:schemeClr val="accent6">
                    <a:lumMod val="50000"/>
                  </a:schemeClr>
                </a:solidFill>
                <a:effectLst/>
                <a:latin typeface="Microsoft JhengHei UI" panose="020B0604030504040204" pitchFamily="34" charset="-120"/>
                <a:ea typeface="Microsoft JhengHei UI" panose="020B0604030504040204" pitchFamily="34" charset="-120"/>
                <a:cs typeface="Times New Roman" panose="02020603050405020304" pitchFamily="18" charset="0"/>
              </a:rPr>
              <a:t>College of Information Technology | Western Governor's University | Graduate Capstone</a:t>
            </a:r>
          </a:p>
          <a:p>
            <a:endParaRPr lang="en-US" dirty="0">
              <a:latin typeface="Segoe UI Variable Display" pitchFamily="2" charset="0"/>
            </a:endParaRPr>
          </a:p>
        </p:txBody>
      </p:sp>
      <p:pic>
        <p:nvPicPr>
          <p:cNvPr id="5" name="Picture 4">
            <a:extLst>
              <a:ext uri="{FF2B5EF4-FFF2-40B4-BE49-F238E27FC236}">
                <a16:creationId xmlns:a16="http://schemas.microsoft.com/office/drawing/2014/main" id="{803E63D3-A80D-682D-A1F6-8A01F46F9830}"/>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tretch>
            <a:fillRect/>
          </a:stretch>
        </p:blipFill>
        <p:spPr>
          <a:xfrm>
            <a:off x="344910" y="114654"/>
            <a:ext cx="4227089" cy="5227703"/>
          </a:xfrm>
          <a:prstGeom prst="rect">
            <a:avLst/>
          </a:prstGeom>
          <a:ln>
            <a:noFill/>
          </a:ln>
          <a:effectLst>
            <a:glow rad="228600">
              <a:schemeClr val="accent4">
                <a:satMod val="175000"/>
                <a:alpha val="40000"/>
              </a:schemeClr>
            </a:glow>
            <a:outerShdw blurRad="190500" algn="tl" rotWithShape="0">
              <a:srgbClr val="000000">
                <a:alpha val="70000"/>
              </a:srgbClr>
            </a:outerShdw>
          </a:effectLst>
        </p:spPr>
      </p:pic>
    </p:spTree>
    <p:extLst>
      <p:ext uri="{BB962C8B-B14F-4D97-AF65-F5344CB8AC3E}">
        <p14:creationId xmlns:p14="http://schemas.microsoft.com/office/powerpoint/2010/main" val="1622055640"/>
      </p:ext>
    </p:extLst>
  </p:cSld>
  <p:clrMapOvr>
    <a:masterClrMapping/>
  </p:clrMapOvr>
  <mc:AlternateContent xmlns:mc="http://schemas.openxmlformats.org/markup-compatibility/2006" xmlns:p14="http://schemas.microsoft.com/office/powerpoint/2010/main">
    <mc:Choice Requires="p14">
      <p:transition spd="slow" p14:dur="2000" advTm="15873"/>
    </mc:Choice>
    <mc:Fallback xmlns="">
      <p:transition spd="slow" advTm="1587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69341-A8D6-0222-C476-3A93F7413A2C}"/>
              </a:ext>
            </a:extLst>
          </p:cNvPr>
          <p:cNvSpPr>
            <a:spLocks noGrp="1"/>
          </p:cNvSpPr>
          <p:nvPr>
            <p:ph type="title"/>
          </p:nvPr>
        </p:nvSpPr>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Expected Benefits</a:t>
            </a:r>
          </a:p>
        </p:txBody>
      </p:sp>
      <p:graphicFrame>
        <p:nvGraphicFramePr>
          <p:cNvPr id="4" name="Content Placeholder 3">
            <a:extLst>
              <a:ext uri="{FF2B5EF4-FFF2-40B4-BE49-F238E27FC236}">
                <a16:creationId xmlns:a16="http://schemas.microsoft.com/office/drawing/2014/main" id="{D11BF180-F708-B2D2-79B9-013D0C4F3F43}"/>
              </a:ext>
            </a:extLst>
          </p:cNvPr>
          <p:cNvGraphicFramePr>
            <a:graphicFrameLocks noGrp="1"/>
          </p:cNvGraphicFramePr>
          <p:nvPr>
            <p:ph idx="1"/>
            <p:extLst>
              <p:ext uri="{D42A27DB-BD31-4B8C-83A1-F6EECF244321}">
                <p14:modId xmlns:p14="http://schemas.microsoft.com/office/powerpoint/2010/main" val="2445194930"/>
              </p:ext>
            </p:extLst>
          </p:nvPr>
        </p:nvGraphicFramePr>
        <p:xfrm>
          <a:off x="838200" y="1825625"/>
          <a:ext cx="11068878" cy="456523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98065292"/>
      </p:ext>
    </p:extLst>
  </p:cSld>
  <p:clrMapOvr>
    <a:masterClrMapping/>
  </p:clrMapOvr>
  <mc:AlternateContent xmlns:mc="http://schemas.openxmlformats.org/markup-compatibility/2006" xmlns:p14="http://schemas.microsoft.com/office/powerpoint/2010/main">
    <mc:Choice Requires="p14">
      <p:transition spd="slow" p14:dur="2000" advTm="46297"/>
    </mc:Choice>
    <mc:Fallback xmlns="">
      <p:transition spd="slow" advTm="46297"/>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20CB8-1E50-F726-6C47-347FB328B53F}"/>
              </a:ext>
            </a:extLst>
          </p:cNvPr>
          <p:cNvSpPr>
            <a:spLocks noGrp="1"/>
          </p:cNvSpPr>
          <p:nvPr>
            <p:ph type="title"/>
          </p:nvPr>
        </p:nvSpPr>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Sources</a:t>
            </a:r>
          </a:p>
        </p:txBody>
      </p:sp>
      <p:sp>
        <p:nvSpPr>
          <p:cNvPr id="10" name="Content Placeholder 9">
            <a:extLst>
              <a:ext uri="{FF2B5EF4-FFF2-40B4-BE49-F238E27FC236}">
                <a16:creationId xmlns:a16="http://schemas.microsoft.com/office/drawing/2014/main" id="{D3DAE68E-C630-E801-DE4F-CC34A4EAD844}"/>
              </a:ext>
            </a:extLst>
          </p:cNvPr>
          <p:cNvSpPr>
            <a:spLocks noGrp="1"/>
          </p:cNvSpPr>
          <p:nvPr>
            <p:ph idx="1"/>
          </p:nvPr>
        </p:nvSpPr>
        <p:spPr>
          <a:xfrm>
            <a:off x="838200" y="1537851"/>
            <a:ext cx="11017469" cy="5320149"/>
          </a:xfrm>
        </p:spPr>
        <p:txBody>
          <a:bodyPr>
            <a:normAutofit fontScale="85000" lnSpcReduction="10000"/>
          </a:bodyPr>
          <a:lstStyle/>
          <a:p>
            <a:pPr marL="0" indent="0">
              <a:lnSpc>
                <a:spcPct val="100000"/>
              </a:lnSpc>
              <a:buNone/>
            </a:pPr>
            <a:r>
              <a:rPr lang="en-US" sz="1800" dirty="0"/>
              <a:t> </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Patra, T. D.-D. (2023, September 24).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Sarima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vs Arima for Timeseries Analysis Model. Medium. Retrieved April 3, 2024, from 	https://dhirajpatra.medium.com/sarima-vs-arima-for-timeseries-analysis-model-a600ab544b1f </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Vaswani, A., Prasad , Dr. P. C., &amp; </a:t>
            </a: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Padhi</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Dr. P. K. (2023). Journal of University of Shanghai for Science and Technology. Time Series 	Analysis: An Application of SARIMA Model in General Trade to Forecast Sales, 25(3), Retrieved April 3, 2024, from 	https://jusst.org/wp-content/uploads/2023/03/Time-Series-Analysis-An-Application-of-SARIMA.pdf. 	https://doi.org/10.51201/6735 </a:t>
            </a:r>
          </a:p>
          <a:p>
            <a:pPr marL="0" marR="0" indent="0">
              <a:lnSpc>
                <a:spcPct val="200000"/>
              </a:lnSpc>
              <a:spcBef>
                <a:spcPts val="0"/>
              </a:spcBef>
              <a:spcAft>
                <a:spcPts val="0"/>
              </a:spcAft>
              <a:buNone/>
            </a:pPr>
            <a:r>
              <a:rPr lang="en-US" sz="1800" kern="100" dirty="0" err="1">
                <a:effectLst/>
                <a:latin typeface="Times New Roman" panose="02020603050405020304" pitchFamily="18" charset="0"/>
                <a:ea typeface="Arial" panose="020B0604020202020204" pitchFamily="34" charset="0"/>
                <a:cs typeface="Times New Roman" panose="02020603050405020304" pitchFamily="18" charset="0"/>
              </a:rPr>
              <a:t>Vlastelica</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R., &amp; Bloomberg. (2023, June 30). Apple just made history by becoming the first company with a $3 trillion market value-’all 	powered by a device people look at 4 hours a day’. Fortune. Retrieved April 3, 2024, from </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hlinkClick r:id="rId2"/>
              </a:rPr>
              <a:t>https://fortune.com/2023/06/30/apple-</a:t>
            </a: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	history-3-trillion-market-value/ </a:t>
            </a:r>
          </a:p>
          <a:p>
            <a:pPr marL="0" marR="0" indent="0">
              <a:lnSpc>
                <a:spcPct val="200000"/>
              </a:lnSpc>
              <a:spcBef>
                <a:spcPts val="0"/>
              </a:spcBef>
              <a:spcAft>
                <a:spcPts val="0"/>
              </a:spcAft>
              <a:buNone/>
            </a:pPr>
            <a:r>
              <a:rPr lang="en-US" sz="1800" kern="100" dirty="0">
                <a:effectLst/>
                <a:latin typeface="Times New Roman" panose="02020603050405020304" pitchFamily="18" charset="0"/>
                <a:ea typeface="Arial" panose="020B0604020202020204" pitchFamily="34" charset="0"/>
                <a:cs typeface="Times New Roman" panose="02020603050405020304" pitchFamily="18" charset="0"/>
              </a:rPr>
              <a:t>Yahoo! (2024, April 1). Apple Inc. (AAPL) income statement. Yahoo! Finance. Retrieved April 1, 2024, from 	https://finance.yahoo.com/quote/AAPL/financials </a:t>
            </a:r>
          </a:p>
          <a:p>
            <a:pPr marL="0" indent="0">
              <a:lnSpc>
                <a:spcPct val="200000"/>
              </a:lnSpc>
              <a:buNone/>
            </a:pPr>
            <a:endParaRPr lang="en-US" sz="1800" dirty="0"/>
          </a:p>
          <a:p>
            <a:pPr marL="0" indent="0">
              <a:lnSpc>
                <a:spcPct val="200000"/>
              </a:lnSpc>
              <a:buNone/>
            </a:pPr>
            <a:endParaRPr lang="en-US" sz="1800" dirty="0"/>
          </a:p>
        </p:txBody>
      </p:sp>
      <p:sp>
        <p:nvSpPr>
          <p:cNvPr id="11" name="Text Box 2">
            <a:extLst>
              <a:ext uri="{FF2B5EF4-FFF2-40B4-BE49-F238E27FC236}">
                <a16:creationId xmlns:a16="http://schemas.microsoft.com/office/drawing/2014/main" id="{FC8E3703-32AF-C2E1-F181-A28DA3A78A55}"/>
              </a:ext>
            </a:extLst>
          </p:cNvPr>
          <p:cNvSpPr txBox="1"/>
          <p:nvPr/>
        </p:nvSpPr>
        <p:spPr>
          <a:xfrm>
            <a:off x="838200" y="1427163"/>
            <a:ext cx="5737860" cy="263525"/>
          </a:xfrm>
          <a:prstGeom prst="rect">
            <a:avLst/>
          </a:prstGeom>
          <a:solidFill>
            <a:schemeClr val="accent2">
              <a:lumMod val="20000"/>
              <a:lumOff val="80000"/>
            </a:schemeClr>
          </a:solidFill>
          <a:ln>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marL="0" marR="0">
              <a:lnSpc>
                <a:spcPct val="107000"/>
              </a:lnSpc>
              <a:spcBef>
                <a:spcPts val="0"/>
              </a:spcBef>
              <a:spcAft>
                <a:spcPts val="800"/>
              </a:spcAft>
            </a:pPr>
            <a:r>
              <a:rPr lang="en-US" sz="1200" kern="100" dirty="0">
                <a:effectLst/>
                <a:latin typeface="Aptos Display" panose="020B0004020202020204" pitchFamily="34" charset="0"/>
                <a:ea typeface="Arial" panose="020B0604020202020204" pitchFamily="34" charset="0"/>
                <a:cs typeface="Times New Roman" panose="02020603050405020304" pitchFamily="18" charset="0"/>
              </a:rPr>
              <a:t>Title Page </a:t>
            </a:r>
            <a:r>
              <a:rPr lang="en-US" sz="1200" u="sng" kern="100" dirty="0">
                <a:solidFill>
                  <a:srgbClr val="0563C1"/>
                </a:solidFill>
                <a:effectLst/>
                <a:latin typeface="Aptos Display" panose="020B0004020202020204" pitchFamily="34" charset="0"/>
                <a:ea typeface="Arial" panose="020B0604020202020204" pitchFamily="34" charset="0"/>
                <a:cs typeface="Times New Roman" panose="02020603050405020304" pitchFamily="18" charset="0"/>
                <a:hlinkClick r:id="rId3"/>
              </a:rPr>
              <a:t>Photo</a:t>
            </a:r>
            <a:r>
              <a:rPr lang="en-US" sz="1200" kern="100" dirty="0">
                <a:effectLst/>
                <a:latin typeface="Aptos Display" panose="020B0004020202020204" pitchFamily="34" charset="0"/>
                <a:ea typeface="Arial" panose="020B0604020202020204" pitchFamily="34" charset="0"/>
                <a:cs typeface="Times New Roman" panose="02020603050405020304" pitchFamily="18" charset="0"/>
              </a:rPr>
              <a:t> by Unknown Author is licensed under </a:t>
            </a:r>
            <a:r>
              <a:rPr lang="en-US" sz="1200" u="sng" kern="100" dirty="0">
                <a:solidFill>
                  <a:srgbClr val="0563C1"/>
                </a:solidFill>
                <a:effectLst/>
                <a:latin typeface="Aptos Display" panose="020B0004020202020204" pitchFamily="34" charset="0"/>
                <a:ea typeface="Arial" panose="020B0604020202020204" pitchFamily="34" charset="0"/>
                <a:cs typeface="Times New Roman" panose="02020603050405020304" pitchFamily="18" charset="0"/>
                <a:hlinkClick r:id="rId4"/>
              </a:rPr>
              <a:t>CC BY-NC</a:t>
            </a:r>
            <a:r>
              <a:rPr lang="en-US" sz="1200" kern="100" dirty="0">
                <a:effectLst/>
                <a:latin typeface="Aptos Display" panose="020B0004020202020204" pitchFamily="34" charset="0"/>
                <a:ea typeface="Arial" panose="020B0604020202020204" pitchFamily="34" charset="0"/>
                <a:cs typeface="Times New Roman" panose="02020603050405020304" pitchFamily="18" charset="0"/>
              </a:rPr>
              <a:t> and provided by Bing</a:t>
            </a:r>
            <a:endParaRPr lang="en-US" sz="1100" kern="100" dirty="0">
              <a:effectLst/>
              <a:latin typeface="Aptos Display" panose="020B0004020202020204" pitchFamily="34" charset="0"/>
              <a:ea typeface="Arial" panose="020B0604020202020204" pitchFamily="34" charset="0"/>
              <a:cs typeface="Times New Roman" panose="02020603050405020304" pitchFamily="18" charset="0"/>
            </a:endParaRPr>
          </a:p>
        </p:txBody>
      </p:sp>
      <p:pic>
        <p:nvPicPr>
          <p:cNvPr id="13" name="Graphic 12" descr="Clapping hands">
            <a:extLst>
              <a:ext uri="{FF2B5EF4-FFF2-40B4-BE49-F238E27FC236}">
                <a16:creationId xmlns:a16="http://schemas.microsoft.com/office/drawing/2014/main" id="{6784753D-0395-E892-52DA-F32E890B9DD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55225" y="386557"/>
            <a:ext cx="914400" cy="914400"/>
          </a:xfrm>
          <a:prstGeom prst="rect">
            <a:avLst/>
          </a:prstGeom>
          <a:ln>
            <a:noFill/>
          </a:ln>
          <a:effectLst/>
        </p:spPr>
      </p:pic>
      <p:pic>
        <p:nvPicPr>
          <p:cNvPr id="4" name="Picture 3">
            <a:extLst>
              <a:ext uri="{FF2B5EF4-FFF2-40B4-BE49-F238E27FC236}">
                <a16:creationId xmlns:a16="http://schemas.microsoft.com/office/drawing/2014/main" id="{314F52EA-95C6-2536-819D-00AEDA45A5D4}"/>
              </a:ext>
            </a:extLst>
          </p:cNvPr>
          <p:cNvPicPr>
            <a:picLocks noChangeAspect="1"/>
          </p:cNvPicPr>
          <p:nvPr/>
        </p:nvPicPr>
        <p:blipFill>
          <a:blip r:embed="rId7">
            <a:duotone>
              <a:prstClr val="black"/>
              <a:schemeClr val="accent6">
                <a:tint val="45000"/>
                <a:satMod val="400000"/>
              </a:schemeClr>
            </a:duotone>
            <a:extLst>
              <a:ext uri="{28A0092B-C50C-407E-A947-70E740481C1C}">
                <a14:useLocalDpi xmlns:a14="http://schemas.microsoft.com/office/drawing/2010/main" val="0"/>
              </a:ext>
              <a:ext uri="{837473B0-CC2E-450A-ABE3-18F120FF3D39}">
                <a1611:picAttrSrcUrl xmlns:a1611="http://schemas.microsoft.com/office/drawing/2016/11/main" r:id="rId8"/>
              </a:ext>
            </a:extLst>
          </a:blip>
          <a:stretch>
            <a:fillRect/>
          </a:stretch>
        </p:blipFill>
        <p:spPr>
          <a:xfrm>
            <a:off x="9803523" y="5229007"/>
            <a:ext cx="1905000" cy="1905000"/>
          </a:xfrm>
          <a:prstGeom prst="rect">
            <a:avLst/>
          </a:prstGeom>
        </p:spPr>
      </p:pic>
    </p:spTree>
    <p:extLst>
      <p:ext uri="{BB962C8B-B14F-4D97-AF65-F5344CB8AC3E}">
        <p14:creationId xmlns:p14="http://schemas.microsoft.com/office/powerpoint/2010/main" val="558626643"/>
      </p:ext>
    </p:extLst>
  </p:cSld>
  <p:clrMapOvr>
    <a:masterClrMapping/>
  </p:clrMapOvr>
  <mc:AlternateContent xmlns:mc="http://schemas.openxmlformats.org/markup-compatibility/2006" xmlns:p14="http://schemas.microsoft.com/office/powerpoint/2010/main">
    <mc:Choice Requires="p14">
      <p:transition spd="slow" p14:dur="2000" advTm="18633"/>
    </mc:Choice>
    <mc:Fallback xmlns="">
      <p:transition spd="slow" advTm="1863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93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CAEE-2BD2-9AD4-70A5-A9A7F1E86D1A}"/>
              </a:ext>
            </a:extLst>
          </p:cNvPr>
          <p:cNvSpPr>
            <a:spLocks noGrp="1"/>
          </p:cNvSpPr>
          <p:nvPr>
            <p:ph type="title"/>
          </p:nvPr>
        </p:nvSpPr>
        <p:spPr/>
        <p:txBody>
          <a:bodyPr/>
          <a:lstStyle/>
          <a:p>
            <a:pPr algn="ctr"/>
            <a:r>
              <a:rPr lang="en-US" b="1" dirty="0">
                <a:solidFill>
                  <a:schemeClr val="accent5">
                    <a:lumMod val="75000"/>
                  </a:schemeClr>
                </a:solidFill>
                <a:effectLst>
                  <a:outerShdw blurRad="63500" sx="102000" sy="102000" algn="ctr" rotWithShape="0">
                    <a:prstClr val="black">
                      <a:alpha val="40000"/>
                    </a:prstClr>
                  </a:outerShdw>
                </a:effectLst>
                <a:latin typeface="Aptos Display" panose="020B0004020202020204" pitchFamily="34" charset="0"/>
                <a:ea typeface="Microsoft JhengHei UI" panose="020B0604030504040204" pitchFamily="34" charset="-120"/>
              </a:rPr>
              <a:t>Table of Contents</a:t>
            </a:r>
          </a:p>
        </p:txBody>
      </p:sp>
      <p:graphicFrame>
        <p:nvGraphicFramePr>
          <p:cNvPr id="7" name="Content Placeholder 6">
            <a:extLst>
              <a:ext uri="{FF2B5EF4-FFF2-40B4-BE49-F238E27FC236}">
                <a16:creationId xmlns:a16="http://schemas.microsoft.com/office/drawing/2014/main" id="{40594DEA-FC2A-0F76-1CC1-0A509BC9AA33}"/>
              </a:ext>
            </a:extLst>
          </p:cNvPr>
          <p:cNvGraphicFramePr>
            <a:graphicFrameLocks noGrp="1"/>
          </p:cNvGraphicFramePr>
          <p:nvPr>
            <p:ph sz="half" idx="1"/>
            <p:extLst>
              <p:ext uri="{D42A27DB-BD31-4B8C-83A1-F6EECF244321}">
                <p14:modId xmlns:p14="http://schemas.microsoft.com/office/powerpoint/2010/main" val="4074038499"/>
              </p:ext>
            </p:extLst>
          </p:nvPr>
        </p:nvGraphicFramePr>
        <p:xfrm>
          <a:off x="838200" y="1825625"/>
          <a:ext cx="5181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8" name="Content Placeholder 7">
            <a:extLst>
              <a:ext uri="{FF2B5EF4-FFF2-40B4-BE49-F238E27FC236}">
                <a16:creationId xmlns:a16="http://schemas.microsoft.com/office/drawing/2014/main" id="{F7E4785D-5C64-4579-4546-517D36D1EFFE}"/>
              </a:ext>
            </a:extLst>
          </p:cNvPr>
          <p:cNvGraphicFramePr>
            <a:graphicFrameLocks noGrp="1"/>
          </p:cNvGraphicFramePr>
          <p:nvPr>
            <p:ph sz="half" idx="2"/>
            <p:extLst>
              <p:ext uri="{D42A27DB-BD31-4B8C-83A1-F6EECF244321}">
                <p14:modId xmlns:p14="http://schemas.microsoft.com/office/powerpoint/2010/main" val="3561206709"/>
              </p:ext>
            </p:extLst>
          </p:nvPr>
        </p:nvGraphicFramePr>
        <p:xfrm>
          <a:off x="6172200" y="1825625"/>
          <a:ext cx="5181600" cy="435133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Tree>
    <p:extLst>
      <p:ext uri="{BB962C8B-B14F-4D97-AF65-F5344CB8AC3E}">
        <p14:creationId xmlns:p14="http://schemas.microsoft.com/office/powerpoint/2010/main" val="4280914245"/>
      </p:ext>
    </p:extLst>
  </p:cSld>
  <p:clrMapOvr>
    <a:masterClrMapping/>
  </p:clrMapOvr>
  <mc:AlternateContent xmlns:mc="http://schemas.openxmlformats.org/markup-compatibility/2006" xmlns:p14="http://schemas.microsoft.com/office/powerpoint/2010/main">
    <mc:Choice Requires="p14">
      <p:transition spd="slow" p14:dur="2000" advTm="29017"/>
    </mc:Choice>
    <mc:Fallback xmlns="">
      <p:transition spd="slow" advTm="29017"/>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D70517-1BD9-8871-82EB-C22A8AAB3B32}"/>
              </a:ext>
            </a:extLst>
          </p:cNvPr>
          <p:cNvSpPr>
            <a:spLocks noGrp="1"/>
          </p:cNvSpPr>
          <p:nvPr>
            <p:ph type="title"/>
          </p:nvPr>
        </p:nvSpPr>
        <p:spPr>
          <a:xfrm>
            <a:off x="762726" y="536713"/>
            <a:ext cx="3831603" cy="1341783"/>
          </a:xfrm>
        </p:spPr>
        <p:txBody>
          <a:bodyPr anchor="ctr">
            <a:normAutofit/>
          </a:bodyPr>
          <a:lstStyle/>
          <a:p>
            <a:pPr algn="ctr"/>
            <a:r>
              <a:rPr lang="en-US" sz="4400"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ea typeface="Calibri" panose="020F0502020204030204" pitchFamily="34" charset="0"/>
                <a:cs typeface="Calibri" panose="020F0502020204030204" pitchFamily="34" charset="0"/>
              </a:rPr>
              <a:t>Introduction</a:t>
            </a:r>
          </a:p>
        </p:txBody>
      </p:sp>
      <p:pic>
        <p:nvPicPr>
          <p:cNvPr id="8" name="Picture Placeholder 7">
            <a:extLst>
              <a:ext uri="{FF2B5EF4-FFF2-40B4-BE49-F238E27FC236}">
                <a16:creationId xmlns:a16="http://schemas.microsoft.com/office/drawing/2014/main" id="{E3E5580C-44AA-5581-E5B1-A931F8BEEDE4}"/>
              </a:ext>
            </a:extLst>
          </p:cNvPr>
          <p:cNvPicPr>
            <a:picLocks noGrp="1" noChangeAspect="1"/>
          </p:cNvPicPr>
          <p:nvPr>
            <p:ph type="pic" idx="1"/>
          </p:nvPr>
        </p:nvPicPr>
        <p:blipFill>
          <a:blip r:embed="rId2">
            <a:duotone>
              <a:schemeClr val="accent5">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14381" r="14381"/>
          <a:stretch>
            <a:fillRect/>
          </a:stretch>
        </p:blipFill>
        <p:spPr>
          <a:xfrm>
            <a:off x="5183188" y="989933"/>
            <a:ext cx="6169024" cy="4871117"/>
          </a:xfrm>
        </p:spPr>
      </p:pic>
      <p:sp>
        <p:nvSpPr>
          <p:cNvPr id="4" name="Text Placeholder 3">
            <a:extLst>
              <a:ext uri="{FF2B5EF4-FFF2-40B4-BE49-F238E27FC236}">
                <a16:creationId xmlns:a16="http://schemas.microsoft.com/office/drawing/2014/main" id="{481D920F-3F06-DFF5-6B35-E6920A23B98E}"/>
              </a:ext>
            </a:extLst>
          </p:cNvPr>
          <p:cNvSpPr>
            <a:spLocks noGrp="1"/>
          </p:cNvSpPr>
          <p:nvPr>
            <p:ph type="body" sz="half" idx="2"/>
          </p:nvPr>
        </p:nvSpPr>
        <p:spPr>
          <a:xfrm>
            <a:off x="173867" y="1987826"/>
            <a:ext cx="5630586" cy="3210339"/>
          </a:xfrm>
        </p:spPr>
        <p:txBody>
          <a:bodyPr>
            <a:normAutofit/>
          </a:bodyPr>
          <a:lstStyle/>
          <a:p>
            <a:pPr marL="342900" indent="-342900">
              <a:lnSpc>
                <a:spcPct val="200000"/>
              </a:lnSpc>
              <a:buClr>
                <a:schemeClr val="accent6">
                  <a:lumMod val="75000"/>
                </a:schemeClr>
              </a:buClr>
              <a:buSzPct val="135000"/>
              <a:buFont typeface="Courier New" panose="02070309020205020404" pitchFamily="49" charset="0"/>
              <a:buChar char="o"/>
            </a:pPr>
            <a:r>
              <a:rPr lang="en-US" sz="1800" dirty="0">
                <a:solidFill>
                  <a:schemeClr val="accent6">
                    <a:lumMod val="50000"/>
                  </a:schemeClr>
                </a:solidFill>
                <a:latin typeface="Arial" panose="020B0604020202020204" pitchFamily="34" charset="0"/>
                <a:ea typeface="Microsoft JhengHei UI" panose="020B0604030504040204" pitchFamily="34" charset="-120"/>
                <a:cs typeface="Arial" panose="020B0604020202020204" pitchFamily="34" charset="0"/>
              </a:rPr>
              <a:t>MSDA Student</a:t>
            </a:r>
          </a:p>
          <a:p>
            <a:pPr marL="342900" indent="-342900">
              <a:lnSpc>
                <a:spcPct val="200000"/>
              </a:lnSpc>
              <a:buClr>
                <a:schemeClr val="accent6">
                  <a:lumMod val="75000"/>
                </a:schemeClr>
              </a:buClr>
              <a:buSzPct val="135000"/>
              <a:buFont typeface="Courier New" panose="02070309020205020404" pitchFamily="49" charset="0"/>
              <a:buChar char="o"/>
            </a:pPr>
            <a:r>
              <a:rPr lang="en-US" sz="1800" dirty="0">
                <a:solidFill>
                  <a:schemeClr val="accent6">
                    <a:lumMod val="50000"/>
                  </a:schemeClr>
                </a:solidFill>
                <a:latin typeface="Arial" panose="020B0604020202020204" pitchFamily="34" charset="0"/>
                <a:ea typeface="Microsoft JhengHei UI" panose="020B0604030504040204" pitchFamily="34" charset="-120"/>
                <a:cs typeface="Arial" panose="020B0604020202020204" pitchFamily="34" charset="0"/>
              </a:rPr>
              <a:t>B.S. in Accounting—Purdue University </a:t>
            </a:r>
          </a:p>
          <a:p>
            <a:pPr marL="342900" indent="-342900">
              <a:lnSpc>
                <a:spcPct val="200000"/>
              </a:lnSpc>
              <a:buClr>
                <a:schemeClr val="accent6">
                  <a:lumMod val="75000"/>
                </a:schemeClr>
              </a:buClr>
              <a:buSzPct val="135000"/>
              <a:buFont typeface="Courier New" panose="02070309020205020404" pitchFamily="49" charset="0"/>
              <a:buChar char="o"/>
            </a:pPr>
            <a:r>
              <a:rPr lang="en-US" sz="1800" dirty="0">
                <a:solidFill>
                  <a:schemeClr val="accent6">
                    <a:lumMod val="50000"/>
                  </a:schemeClr>
                </a:solidFill>
                <a:latin typeface="Arial" panose="020B0604020202020204" pitchFamily="34" charset="0"/>
                <a:ea typeface="Microsoft JhengHei UI" panose="020B0604030504040204" pitchFamily="34" charset="-120"/>
                <a:cs typeface="Arial" panose="020B0604020202020204" pitchFamily="34" charset="0"/>
              </a:rPr>
              <a:t>Former Derivatives Trader</a:t>
            </a:r>
          </a:p>
          <a:p>
            <a:pPr marL="342900" indent="-342900">
              <a:lnSpc>
                <a:spcPct val="200000"/>
              </a:lnSpc>
              <a:buClr>
                <a:schemeClr val="accent6">
                  <a:lumMod val="75000"/>
                </a:schemeClr>
              </a:buClr>
              <a:buSzPct val="135000"/>
              <a:buFont typeface="Courier New" panose="02070309020205020404" pitchFamily="49" charset="0"/>
              <a:buChar char="o"/>
            </a:pPr>
            <a:r>
              <a:rPr lang="en-US" sz="1800" dirty="0">
                <a:solidFill>
                  <a:schemeClr val="accent6">
                    <a:lumMod val="50000"/>
                  </a:schemeClr>
                </a:solidFill>
                <a:latin typeface="Arial" panose="020B0604020202020204" pitchFamily="34" charset="0"/>
                <a:ea typeface="Microsoft JhengHei UI" panose="020B0604030504040204" pitchFamily="34" charset="-120"/>
                <a:cs typeface="Arial" panose="020B0604020202020204" pitchFamily="34" charset="0"/>
              </a:rPr>
              <a:t>Interested in Data Science in Finance</a:t>
            </a:r>
          </a:p>
        </p:txBody>
      </p:sp>
    </p:spTree>
    <p:extLst>
      <p:ext uri="{BB962C8B-B14F-4D97-AF65-F5344CB8AC3E}">
        <p14:creationId xmlns:p14="http://schemas.microsoft.com/office/powerpoint/2010/main" val="1030381202"/>
      </p:ext>
    </p:extLst>
  </p:cSld>
  <p:clrMapOvr>
    <a:masterClrMapping/>
  </p:clrMapOvr>
  <mc:AlternateContent xmlns:mc="http://schemas.openxmlformats.org/markup-compatibility/2006" xmlns:p14="http://schemas.microsoft.com/office/powerpoint/2010/main">
    <mc:Choice Requires="p14">
      <p:transition spd="slow" p14:dur="2000" advTm="31652"/>
    </mc:Choice>
    <mc:Fallback xmlns="">
      <p:transition spd="slow" advTm="3165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7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6E8FFA-02E9-F1EA-022C-DA5C98AA935C}"/>
              </a:ext>
            </a:extLst>
          </p:cNvPr>
          <p:cNvSpPr>
            <a:spLocks noGrp="1"/>
          </p:cNvSpPr>
          <p:nvPr>
            <p:ph type="title"/>
          </p:nvPr>
        </p:nvSpPr>
        <p:spPr>
          <a:xfrm>
            <a:off x="914400" y="142038"/>
            <a:ext cx="10515600" cy="1032433"/>
          </a:xfrm>
        </p:spPr>
        <p:txBody>
          <a:bodyPr/>
          <a:lstStyle/>
          <a:p>
            <a:pPr algn="ctr"/>
            <a:r>
              <a:rPr lang="en-US" b="1" dirty="0">
                <a:solidFill>
                  <a:schemeClr val="accent5">
                    <a:lumMod val="75000"/>
                  </a:schemeClr>
                </a:solidFill>
                <a:effectLst>
                  <a:outerShdw blurRad="63500" sx="102000" sy="102000" algn="ctr" rotWithShape="0">
                    <a:prstClr val="black">
                      <a:alpha val="40000"/>
                    </a:prstClr>
                  </a:outerShdw>
                </a:effectLst>
                <a:latin typeface="Aptos Display" panose="020B0004020202020204" pitchFamily="34" charset="0"/>
              </a:rPr>
              <a:t>Probl</a:t>
            </a: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em Statement</a:t>
            </a:r>
          </a:p>
        </p:txBody>
      </p:sp>
      <p:graphicFrame>
        <p:nvGraphicFramePr>
          <p:cNvPr id="7" name="Content Placeholder 6">
            <a:extLst>
              <a:ext uri="{FF2B5EF4-FFF2-40B4-BE49-F238E27FC236}">
                <a16:creationId xmlns:a16="http://schemas.microsoft.com/office/drawing/2014/main" id="{4B2D9CFE-89D1-229B-3464-E67CB6B8FD1B}"/>
              </a:ext>
            </a:extLst>
          </p:cNvPr>
          <p:cNvGraphicFramePr>
            <a:graphicFrameLocks noGrp="1"/>
          </p:cNvGraphicFramePr>
          <p:nvPr>
            <p:ph idx="1"/>
            <p:extLst>
              <p:ext uri="{D42A27DB-BD31-4B8C-83A1-F6EECF244321}">
                <p14:modId xmlns:p14="http://schemas.microsoft.com/office/powerpoint/2010/main" val="3776869012"/>
              </p:ext>
            </p:extLst>
          </p:nvPr>
        </p:nvGraphicFramePr>
        <p:xfrm>
          <a:off x="960783" y="1042022"/>
          <a:ext cx="10240617" cy="197947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8" name="TextBox 7">
            <a:extLst>
              <a:ext uri="{FF2B5EF4-FFF2-40B4-BE49-F238E27FC236}">
                <a16:creationId xmlns:a16="http://schemas.microsoft.com/office/drawing/2014/main" id="{447FCED2-C010-ED97-2955-BD71901E8367}"/>
              </a:ext>
            </a:extLst>
          </p:cNvPr>
          <p:cNvSpPr txBox="1"/>
          <p:nvPr/>
        </p:nvSpPr>
        <p:spPr>
          <a:xfrm>
            <a:off x="914400" y="3359426"/>
            <a:ext cx="10515600" cy="769441"/>
          </a:xfrm>
          <a:prstGeom prst="rect">
            <a:avLst/>
          </a:prstGeom>
          <a:noFill/>
        </p:spPr>
        <p:txBody>
          <a:bodyPr wrap="square" rtlCol="0">
            <a:spAutoFit/>
          </a:bodyPr>
          <a:lstStyle/>
          <a:p>
            <a:pPr algn="ctr"/>
            <a:r>
              <a:rPr kumimoji="0" lang="en-US" sz="4400" b="1" i="0" u="none" strike="noStrike" kern="1200" cap="none" spc="0" normalizeH="0" baseline="0" noProof="0" dirty="0">
                <a:ln>
                  <a:noFill/>
                </a:ln>
                <a:solidFill>
                  <a:schemeClr val="accent6">
                    <a:lumMod val="50000"/>
                  </a:schemeClr>
                </a:solidFill>
                <a:effectLst>
                  <a:outerShdw blurRad="63500" sx="102000" sy="102000" algn="ctr" rotWithShape="0">
                    <a:prstClr val="black">
                      <a:alpha val="40000"/>
                    </a:prstClr>
                  </a:outerShdw>
                </a:effectLst>
                <a:uLnTx/>
                <a:uFillTx/>
                <a:latin typeface="Aptos Display" panose="020B0004020202020204" pitchFamily="34" charset="0"/>
                <a:ea typeface="+mj-ea"/>
                <a:cs typeface="+mj-cs"/>
              </a:rPr>
              <a:t>Hypothesis</a:t>
            </a:r>
            <a:endParaRPr lang="en-US"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endParaRPr>
          </a:p>
        </p:txBody>
      </p:sp>
      <mc:AlternateContent xmlns:mc="http://schemas.openxmlformats.org/markup-compatibility/2006" xmlns:a14="http://schemas.microsoft.com/office/drawing/2010/main">
        <mc:Choice Requires="a14">
          <p:graphicFrame>
            <p:nvGraphicFramePr>
              <p:cNvPr id="10" name="Diagram 9">
                <a:extLst>
                  <a:ext uri="{FF2B5EF4-FFF2-40B4-BE49-F238E27FC236}">
                    <a16:creationId xmlns:a16="http://schemas.microsoft.com/office/drawing/2014/main" id="{E6D8D619-5C08-FC1B-57A8-059DA196F9BA}"/>
                  </a:ext>
                </a:extLst>
              </p:cNvPr>
              <p:cNvGraphicFramePr/>
              <p:nvPr>
                <p:extLst>
                  <p:ext uri="{D42A27DB-BD31-4B8C-83A1-F6EECF244321}">
                    <p14:modId xmlns:p14="http://schemas.microsoft.com/office/powerpoint/2010/main" val="3036600680"/>
                  </p:ext>
                </p:extLst>
              </p:nvPr>
            </p:nvGraphicFramePr>
            <p:xfrm>
              <a:off x="762000" y="4253423"/>
              <a:ext cx="10833653" cy="1915980"/>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Choice>
        <mc:Fallback xmlns="">
          <p:graphicFrame>
            <p:nvGraphicFramePr>
              <p:cNvPr id="10" name="Diagram 9">
                <a:extLst>
                  <a:ext uri="{FF2B5EF4-FFF2-40B4-BE49-F238E27FC236}">
                    <a16:creationId xmlns:a16="http://schemas.microsoft.com/office/drawing/2014/main" id="{E6D8D619-5C08-FC1B-57A8-059DA196F9BA}"/>
                  </a:ext>
                </a:extLst>
              </p:cNvPr>
              <p:cNvGraphicFramePr/>
              <p:nvPr>
                <p:extLst>
                  <p:ext uri="{D42A27DB-BD31-4B8C-83A1-F6EECF244321}">
                    <p14:modId xmlns:p14="http://schemas.microsoft.com/office/powerpoint/2010/main" val="3036600680"/>
                  </p:ext>
                </p:extLst>
              </p:nvPr>
            </p:nvGraphicFramePr>
            <p:xfrm>
              <a:off x="762000" y="4253423"/>
              <a:ext cx="10833653" cy="1915980"/>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mc:Fallback>
      </mc:AlternateContent>
    </p:spTree>
    <p:extLst>
      <p:ext uri="{BB962C8B-B14F-4D97-AF65-F5344CB8AC3E}">
        <p14:creationId xmlns:p14="http://schemas.microsoft.com/office/powerpoint/2010/main" val="919509229"/>
      </p:ext>
    </p:extLst>
  </p:cSld>
  <p:clrMapOvr>
    <a:masterClrMapping/>
  </p:clrMapOvr>
  <mc:AlternateContent xmlns:mc="http://schemas.openxmlformats.org/markup-compatibility/2006" xmlns:p14="http://schemas.microsoft.com/office/powerpoint/2010/main">
    <mc:Choice Requires="p14">
      <p:transition spd="slow" p14:dur="2000" advTm="55979"/>
    </mc:Choice>
    <mc:Fallback xmlns="">
      <p:transition spd="slow" advTm="55979"/>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7339-E185-E486-0D2C-6E651E2C4480}"/>
              </a:ext>
            </a:extLst>
          </p:cNvPr>
          <p:cNvSpPr>
            <a:spLocks noGrp="1"/>
          </p:cNvSpPr>
          <p:nvPr>
            <p:ph type="title"/>
          </p:nvPr>
        </p:nvSpPr>
        <p:spPr>
          <a:xfrm>
            <a:off x="838200" y="-123501"/>
            <a:ext cx="10515600" cy="1325563"/>
          </a:xfrm>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ea typeface="Calibri" panose="020F0502020204030204" pitchFamily="34" charset="0"/>
                <a:cs typeface="Calibri" panose="020F0502020204030204" pitchFamily="34" charset="0"/>
              </a:rPr>
              <a:t>The Data Analysis Process</a:t>
            </a:r>
          </a:p>
        </p:txBody>
      </p:sp>
      <p:graphicFrame>
        <p:nvGraphicFramePr>
          <p:cNvPr id="4" name="Diagram 3">
            <a:extLst>
              <a:ext uri="{FF2B5EF4-FFF2-40B4-BE49-F238E27FC236}">
                <a16:creationId xmlns:a16="http://schemas.microsoft.com/office/drawing/2014/main" id="{C9404AB0-6BCC-EDAB-73A4-84E89D0D0367}"/>
              </a:ext>
            </a:extLst>
          </p:cNvPr>
          <p:cNvGraphicFramePr/>
          <p:nvPr>
            <p:extLst>
              <p:ext uri="{D42A27DB-BD31-4B8C-83A1-F6EECF244321}">
                <p14:modId xmlns:p14="http://schemas.microsoft.com/office/powerpoint/2010/main" val="2681047886"/>
              </p:ext>
            </p:extLst>
          </p:nvPr>
        </p:nvGraphicFramePr>
        <p:xfrm>
          <a:off x="838200" y="1064522"/>
          <a:ext cx="10515600" cy="542572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6" name="Graphic 5" descr="Smart Phone">
            <a:extLst>
              <a:ext uri="{FF2B5EF4-FFF2-40B4-BE49-F238E27FC236}">
                <a16:creationId xmlns:a16="http://schemas.microsoft.com/office/drawing/2014/main" id="{04E6E0FE-4EFE-A51E-5C68-524A53A5B87C}"/>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5363817" y="3290197"/>
            <a:ext cx="1464365" cy="1464365"/>
          </a:xfrm>
          <a:prstGeom prst="rect">
            <a:avLst/>
          </a:prstGeom>
          <a:ln>
            <a:noFill/>
          </a:ln>
          <a:effectLst>
            <a:outerShdw blurRad="44450" dist="27940" dir="5400000" algn="ctr">
              <a:srgbClr val="000000">
                <a:alpha val="32000"/>
              </a:srgbClr>
            </a:outerShdw>
          </a:effectLst>
          <a:scene3d>
            <a:camera prst="orthographicFront">
              <a:rot lat="0" lon="0" rev="0"/>
            </a:camera>
            <a:lightRig rig="balanced" dir="t">
              <a:rot lat="0" lon="0" rev="8700000"/>
            </a:lightRig>
          </a:scene3d>
          <a:sp3d>
            <a:bevelT w="190500" h="38100"/>
          </a:sp3d>
        </p:spPr>
      </p:pic>
      <p:sp>
        <p:nvSpPr>
          <p:cNvPr id="12" name="TextBox 11">
            <a:extLst>
              <a:ext uri="{FF2B5EF4-FFF2-40B4-BE49-F238E27FC236}">
                <a16:creationId xmlns:a16="http://schemas.microsoft.com/office/drawing/2014/main" id="{46A48FD8-949F-BB82-83A4-D3CC958282E2}"/>
              </a:ext>
            </a:extLst>
          </p:cNvPr>
          <p:cNvSpPr txBox="1"/>
          <p:nvPr/>
        </p:nvSpPr>
        <p:spPr>
          <a:xfrm>
            <a:off x="6882847" y="1239641"/>
            <a:ext cx="3051314" cy="523220"/>
          </a:xfrm>
          <a:prstGeom prst="rect">
            <a:avLst/>
          </a:prstGeom>
          <a:noFill/>
        </p:spPr>
        <p:txBody>
          <a:bodyPr wrap="square" rtlCol="0">
            <a:spAutoFit/>
          </a:bodyPr>
          <a:lstStyle/>
          <a:p>
            <a:pPr algn="ctr"/>
            <a:r>
              <a:rPr lang="en-US" sz="1400" b="1" dirty="0">
                <a:solidFill>
                  <a:schemeClr val="accent6">
                    <a:lumMod val="50000"/>
                  </a:schemeClr>
                </a:solidFill>
                <a:latin typeface="Aptos Display" panose="020B0004020202020204" pitchFamily="34" charset="0"/>
              </a:rPr>
              <a:t>The dataset was downloaded in CSV format via Yahoo Finance</a:t>
            </a:r>
          </a:p>
        </p:txBody>
      </p:sp>
      <p:sp>
        <p:nvSpPr>
          <p:cNvPr id="14" name="TextBox 13">
            <a:extLst>
              <a:ext uri="{FF2B5EF4-FFF2-40B4-BE49-F238E27FC236}">
                <a16:creationId xmlns:a16="http://schemas.microsoft.com/office/drawing/2014/main" id="{C26F63E1-13D0-499E-B1C8-69E9B8EEB35B}"/>
              </a:ext>
            </a:extLst>
          </p:cNvPr>
          <p:cNvSpPr txBox="1"/>
          <p:nvPr/>
        </p:nvSpPr>
        <p:spPr>
          <a:xfrm>
            <a:off x="9064487" y="2736502"/>
            <a:ext cx="2852530" cy="1384995"/>
          </a:xfrm>
          <a:prstGeom prst="rect">
            <a:avLst/>
          </a:prstGeom>
          <a:noFill/>
        </p:spPr>
        <p:txBody>
          <a:bodyPr wrap="square" rtlCol="0">
            <a:spAutoFit/>
          </a:bodyPr>
          <a:lstStyle/>
          <a:p>
            <a:pPr algn="ctr"/>
            <a:r>
              <a:rPr lang="en-US" sz="1400" b="1" dirty="0">
                <a:solidFill>
                  <a:schemeClr val="accent6">
                    <a:lumMod val="50000"/>
                  </a:schemeClr>
                </a:solidFill>
                <a:latin typeface="Aptos Display" panose="020B0004020202020204" pitchFamily="34" charset="0"/>
              </a:rPr>
              <a:t>After transposing, datatypes were converted, commas were removed, and revenue values were reduced to improve readability. All columns not pertinent to the analysis were omitted.</a:t>
            </a:r>
          </a:p>
        </p:txBody>
      </p:sp>
      <p:sp>
        <p:nvSpPr>
          <p:cNvPr id="15" name="TextBox 14">
            <a:extLst>
              <a:ext uri="{FF2B5EF4-FFF2-40B4-BE49-F238E27FC236}">
                <a16:creationId xmlns:a16="http://schemas.microsoft.com/office/drawing/2014/main" id="{50BC8197-441B-8F81-AC5D-2671B70AEA7D}"/>
              </a:ext>
            </a:extLst>
          </p:cNvPr>
          <p:cNvSpPr txBox="1"/>
          <p:nvPr/>
        </p:nvSpPr>
        <p:spPr>
          <a:xfrm>
            <a:off x="8179904" y="5325486"/>
            <a:ext cx="3508513" cy="738664"/>
          </a:xfrm>
          <a:prstGeom prst="rect">
            <a:avLst/>
          </a:prstGeom>
          <a:noFill/>
        </p:spPr>
        <p:txBody>
          <a:bodyPr wrap="square" rtlCol="0">
            <a:spAutoFit/>
          </a:bodyPr>
          <a:lstStyle/>
          <a:p>
            <a:pPr algn="ctr"/>
            <a:r>
              <a:rPr lang="en-US" sz="1400" b="1" dirty="0">
                <a:solidFill>
                  <a:schemeClr val="accent6">
                    <a:lumMod val="50000"/>
                  </a:schemeClr>
                </a:solidFill>
                <a:latin typeface="Aptos Display" panose="020B0004020202020204" pitchFamily="34" charset="0"/>
              </a:rPr>
              <a:t>An ADF test and visualizations were generated to understand the trends and patterns within the dataset.</a:t>
            </a:r>
          </a:p>
        </p:txBody>
      </p:sp>
      <p:sp>
        <p:nvSpPr>
          <p:cNvPr id="16" name="TextBox 15">
            <a:extLst>
              <a:ext uri="{FF2B5EF4-FFF2-40B4-BE49-F238E27FC236}">
                <a16:creationId xmlns:a16="http://schemas.microsoft.com/office/drawing/2014/main" id="{324D6409-DC4F-EB44-3A1F-83708E4DE8EC}"/>
              </a:ext>
            </a:extLst>
          </p:cNvPr>
          <p:cNvSpPr txBox="1"/>
          <p:nvPr/>
        </p:nvSpPr>
        <p:spPr>
          <a:xfrm>
            <a:off x="746236" y="5334200"/>
            <a:ext cx="3067078" cy="1169551"/>
          </a:xfrm>
          <a:prstGeom prst="rect">
            <a:avLst/>
          </a:prstGeom>
          <a:noFill/>
        </p:spPr>
        <p:txBody>
          <a:bodyPr wrap="square" rtlCol="0">
            <a:spAutoFit/>
          </a:bodyPr>
          <a:lstStyle/>
          <a:p>
            <a:pPr algn="ctr"/>
            <a:r>
              <a:rPr lang="en-US" sz="1400" b="1" dirty="0">
                <a:solidFill>
                  <a:schemeClr val="accent6">
                    <a:lumMod val="50000"/>
                  </a:schemeClr>
                </a:solidFill>
                <a:latin typeface="Aptos Display" panose="020B0004020202020204" pitchFamily="34" charset="0"/>
                <a:cs typeface="Arial" panose="020B0604020202020204" pitchFamily="34" charset="0"/>
              </a:rPr>
              <a:t>After creating train/validation splits, a SARIMA model was built using the ‘auto_arima’ function to select the best parameters. The model was used to generate forecast values.</a:t>
            </a:r>
          </a:p>
        </p:txBody>
      </p:sp>
      <p:sp>
        <p:nvSpPr>
          <p:cNvPr id="17" name="TextBox 16">
            <a:extLst>
              <a:ext uri="{FF2B5EF4-FFF2-40B4-BE49-F238E27FC236}">
                <a16:creationId xmlns:a16="http://schemas.microsoft.com/office/drawing/2014/main" id="{3EEE10EB-1DAE-7591-FA41-2A91EE2BC05A}"/>
              </a:ext>
            </a:extLst>
          </p:cNvPr>
          <p:cNvSpPr txBox="1"/>
          <p:nvPr/>
        </p:nvSpPr>
        <p:spPr>
          <a:xfrm>
            <a:off x="438121" y="2937751"/>
            <a:ext cx="2662887" cy="523220"/>
          </a:xfrm>
          <a:prstGeom prst="rect">
            <a:avLst/>
          </a:prstGeom>
          <a:noFill/>
        </p:spPr>
        <p:txBody>
          <a:bodyPr wrap="square" rtlCol="0">
            <a:spAutoFit/>
          </a:bodyPr>
          <a:lstStyle/>
          <a:p>
            <a:pPr algn="ctr"/>
            <a:r>
              <a:rPr lang="en-US" sz="1400" b="1" dirty="0">
                <a:solidFill>
                  <a:schemeClr val="accent6">
                    <a:lumMod val="50000"/>
                  </a:schemeClr>
                </a:solidFill>
                <a:latin typeface="Aptos Display" panose="020B0004020202020204" pitchFamily="34" charset="0"/>
                <a:cs typeface="Arial" panose="020B0604020202020204" pitchFamily="34" charset="0"/>
              </a:rPr>
              <a:t>Model fit and forecast accuracy were evaluated. </a:t>
            </a:r>
          </a:p>
        </p:txBody>
      </p:sp>
    </p:spTree>
    <p:extLst>
      <p:ext uri="{BB962C8B-B14F-4D97-AF65-F5344CB8AC3E}">
        <p14:creationId xmlns:p14="http://schemas.microsoft.com/office/powerpoint/2010/main" val="3753198380"/>
      </p:ext>
    </p:extLst>
  </p:cSld>
  <p:clrMapOvr>
    <a:masterClrMapping/>
  </p:clrMapOvr>
  <mc:AlternateContent xmlns:mc="http://schemas.openxmlformats.org/markup-compatibility/2006" xmlns:p14="http://schemas.microsoft.com/office/powerpoint/2010/main">
    <mc:Choice Requires="p14">
      <p:transition spd="slow" p14:dur="2000" advTm="126881"/>
    </mc:Choice>
    <mc:Fallback xmlns="">
      <p:transition spd="slow" advTm="126881"/>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63EDF-11A9-1E59-5553-6ED3D8706AFD}"/>
              </a:ext>
            </a:extLst>
          </p:cNvPr>
          <p:cNvSpPr>
            <a:spLocks noGrp="1"/>
          </p:cNvSpPr>
          <p:nvPr>
            <p:ph type="title"/>
          </p:nvPr>
        </p:nvSpPr>
        <p:spPr>
          <a:xfrm>
            <a:off x="838200" y="-131832"/>
            <a:ext cx="10515600" cy="1325563"/>
          </a:xfrm>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The Results</a:t>
            </a:r>
          </a:p>
        </p:txBody>
      </p:sp>
      <p:pic>
        <p:nvPicPr>
          <p:cNvPr id="5" name="Content Placeholder 4">
            <a:extLst>
              <a:ext uri="{FF2B5EF4-FFF2-40B4-BE49-F238E27FC236}">
                <a16:creationId xmlns:a16="http://schemas.microsoft.com/office/drawing/2014/main" id="{245A4AC1-534E-6435-8EC9-2FAF4FE91D36}"/>
              </a:ext>
            </a:extLst>
          </p:cNvPr>
          <p:cNvPicPr>
            <a:picLocks noGrp="1" noChangeAspect="1"/>
          </p:cNvPicPr>
          <p:nvPr>
            <p:ph idx="1"/>
          </p:nvPr>
        </p:nvPicPr>
        <p:blipFill>
          <a:blip r:embed="rId2">
            <a:grayscl/>
            <a:extLst>
              <a:ext uri="{BEBA8EAE-BF5A-486C-A8C5-ECC9F3942E4B}">
                <a14:imgProps xmlns:a14="http://schemas.microsoft.com/office/drawing/2010/main">
                  <a14:imgLayer r:embed="rId3">
                    <a14:imgEffect>
                      <a14:sharpenSoften amount="25000"/>
                    </a14:imgEffect>
                    <a14:imgEffect>
                      <a14:brightnessContrast contrast="-40000"/>
                    </a14:imgEffect>
                  </a14:imgLayer>
                </a14:imgProps>
              </a:ext>
            </a:extLst>
          </a:blip>
          <a:stretch>
            <a:fillRect/>
          </a:stretch>
        </p:blipFill>
        <p:spPr>
          <a:xfrm>
            <a:off x="331105" y="1340258"/>
            <a:ext cx="6214253" cy="4126264"/>
          </a:xfrm>
          <a:prstGeom prst="rect">
            <a:avLst/>
          </a:prstGeom>
        </p:spPr>
      </p:pic>
      <p:sp>
        <p:nvSpPr>
          <p:cNvPr id="6" name="TextBox 5">
            <a:extLst>
              <a:ext uri="{FF2B5EF4-FFF2-40B4-BE49-F238E27FC236}">
                <a16:creationId xmlns:a16="http://schemas.microsoft.com/office/drawing/2014/main" id="{0BB0A4DD-EC06-DC6E-975B-0334E8993DF8}"/>
              </a:ext>
            </a:extLst>
          </p:cNvPr>
          <p:cNvSpPr txBox="1"/>
          <p:nvPr/>
        </p:nvSpPr>
        <p:spPr>
          <a:xfrm>
            <a:off x="6701948" y="982537"/>
            <a:ext cx="4651852" cy="5078313"/>
          </a:xfrm>
          <a:prstGeom prst="rect">
            <a:avLst/>
          </a:prstGeom>
          <a:solidFill>
            <a:schemeClr val="bg2"/>
          </a:solidFill>
          <a:ln>
            <a:solidFill>
              <a:schemeClr val="accent2">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wrap="square" rtlCol="0">
            <a:spAutoFit/>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rial" panose="020B0604020202020204" pitchFamily="34" charset="0"/>
                <a:cs typeface="Arial" panose="020B0604020202020204" pitchFamily="34" charset="0"/>
              </a:rPr>
              <a:t>Model Fit</a:t>
            </a:r>
          </a:p>
          <a:p>
            <a:pPr algn="ctr"/>
            <a:endParaRPr lang="en-US" dirty="0">
              <a:solidFill>
                <a:schemeClr val="accent5">
                  <a:lumMod val="75000"/>
                </a:schemeClr>
              </a:solidFill>
            </a:endParaRPr>
          </a:p>
          <a:p>
            <a:pPr>
              <a:buSzPct val="150000"/>
            </a:pPr>
            <a:r>
              <a:rPr lang="en-US" dirty="0">
                <a:solidFill>
                  <a:schemeClr val="accent6">
                    <a:lumMod val="50000"/>
                  </a:schemeClr>
                </a:solidFill>
                <a:latin typeface="Aptos Display" panose="020B0004020202020204" pitchFamily="34" charset="0"/>
              </a:rPr>
              <a:t>The model managed to account for a significant amount of the data’s autocorrelation, which is a positive outcome. </a:t>
            </a:r>
          </a:p>
          <a:p>
            <a:pPr>
              <a:buSzPct val="150000"/>
            </a:pPr>
            <a:endParaRPr lang="en-US" dirty="0">
              <a:solidFill>
                <a:schemeClr val="accent6">
                  <a:lumMod val="50000"/>
                </a:schemeClr>
              </a:solidFill>
              <a:latin typeface="Aptos Display" panose="020B0004020202020204" pitchFamily="34" charset="0"/>
            </a:endParaRPr>
          </a:p>
          <a:p>
            <a:pPr>
              <a:buSzPct val="150000"/>
            </a:pPr>
            <a:r>
              <a:rPr lang="en-US" dirty="0">
                <a:solidFill>
                  <a:schemeClr val="accent6">
                    <a:lumMod val="50000"/>
                  </a:schemeClr>
                </a:solidFill>
                <a:latin typeface="Aptos Display" panose="020B0004020202020204" pitchFamily="34" charset="0"/>
              </a:rPr>
              <a:t>The distribution and extreme values in the residuals suggest that the model could be improved. </a:t>
            </a:r>
          </a:p>
          <a:p>
            <a:pPr>
              <a:buSzPct val="150000"/>
            </a:pPr>
            <a:endParaRPr lang="en-US" dirty="0">
              <a:solidFill>
                <a:schemeClr val="accent6">
                  <a:lumMod val="50000"/>
                </a:schemeClr>
              </a:solidFill>
              <a:latin typeface="Aptos Display" panose="020B0004020202020204" pitchFamily="34" charset="0"/>
            </a:endParaRPr>
          </a:p>
          <a:p>
            <a:pPr>
              <a:buSzPct val="150000"/>
            </a:pPr>
            <a:r>
              <a:rPr lang="en-US" dirty="0">
                <a:solidFill>
                  <a:schemeClr val="accent6">
                    <a:lumMod val="50000"/>
                  </a:schemeClr>
                </a:solidFill>
                <a:latin typeface="Aptos Display" panose="020B0004020202020204" pitchFamily="34" charset="0"/>
              </a:rPr>
              <a:t>The spikes in residuals over time, the skewed histogram, and the deviations from normality of the tails in the Q-Q plot indicate that the model may not be fully capturing all the data’s underlying patterns. </a:t>
            </a:r>
          </a:p>
          <a:p>
            <a:pPr marL="285750" indent="-285750" algn="ctr">
              <a:buFont typeface="Courier New" panose="02070309020205020404" pitchFamily="49" charset="0"/>
              <a:buChar char="o"/>
            </a:pPr>
            <a:endParaRPr lang="en-US" dirty="0"/>
          </a:p>
          <a:p>
            <a:pPr algn="ctr"/>
            <a:endParaRPr lang="en-US" dirty="0"/>
          </a:p>
          <a:p>
            <a:endParaRPr lang="en-US" dirty="0"/>
          </a:p>
        </p:txBody>
      </p:sp>
    </p:spTree>
    <p:extLst>
      <p:ext uri="{BB962C8B-B14F-4D97-AF65-F5344CB8AC3E}">
        <p14:creationId xmlns:p14="http://schemas.microsoft.com/office/powerpoint/2010/main" val="429754474"/>
      </p:ext>
    </p:extLst>
  </p:cSld>
  <p:clrMapOvr>
    <a:masterClrMapping/>
  </p:clrMapOvr>
  <mc:AlternateContent xmlns:mc="http://schemas.openxmlformats.org/markup-compatibility/2006" xmlns:p14="http://schemas.microsoft.com/office/powerpoint/2010/main">
    <mc:Choice Requires="p14">
      <p:transition spd="slow" p14:dur="2000" advTm="37408"/>
    </mc:Choice>
    <mc:Fallback xmlns="">
      <p:transition spd="slow" advTm="37408"/>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3A7B6-8547-D42B-169B-2247E4C928CB}"/>
              </a:ext>
            </a:extLst>
          </p:cNvPr>
          <p:cNvSpPr>
            <a:spLocks noGrp="1"/>
          </p:cNvSpPr>
          <p:nvPr>
            <p:ph type="title"/>
          </p:nvPr>
        </p:nvSpPr>
        <p:spPr>
          <a:xfrm>
            <a:off x="699052" y="18255"/>
            <a:ext cx="10515600" cy="1325563"/>
          </a:xfrm>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Results </a:t>
            </a:r>
            <a:r>
              <a:rPr lang="en-US" sz="2800"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cont.</a:t>
            </a:r>
          </a:p>
        </p:txBody>
      </p:sp>
      <p:pic>
        <p:nvPicPr>
          <p:cNvPr id="4" name="Content Placeholder 3">
            <a:extLst>
              <a:ext uri="{FF2B5EF4-FFF2-40B4-BE49-F238E27FC236}">
                <a16:creationId xmlns:a16="http://schemas.microsoft.com/office/drawing/2014/main" id="{0F4FA3DC-BBF5-555D-607A-CF089CF6FCCE}"/>
              </a:ext>
            </a:extLst>
          </p:cNvPr>
          <p:cNvPicPr>
            <a:picLocks noGrp="1" noChangeAspect="1"/>
          </p:cNvPicPr>
          <p:nvPr>
            <p:ph idx="1"/>
          </p:nvPr>
        </p:nvPicPr>
        <p:blipFill>
          <a:blip r:embed="rId2">
            <a:grayscl/>
            <a:extLst>
              <a:ext uri="{BEBA8EAE-BF5A-486C-A8C5-ECC9F3942E4B}">
                <a14:imgProps xmlns:a14="http://schemas.microsoft.com/office/drawing/2010/main">
                  <a14:imgLayer r:embed="rId3">
                    <a14:imgEffect>
                      <a14:sharpenSoften amount="25000"/>
                    </a14:imgEffect>
                    <a14:imgEffect>
                      <a14:saturation sat="400000"/>
                    </a14:imgEffect>
                    <a14:imgEffect>
                      <a14:brightnessContrast contrast="-20000"/>
                    </a14:imgEffect>
                  </a14:imgLayer>
                </a14:imgProps>
              </a:ext>
            </a:extLst>
          </a:blip>
          <a:stretch>
            <a:fillRect/>
          </a:stretch>
        </p:blipFill>
        <p:spPr>
          <a:xfrm>
            <a:off x="699052" y="1212575"/>
            <a:ext cx="4949154" cy="2613990"/>
          </a:xfrm>
          <a:prstGeom prst="rect">
            <a:avLst/>
          </a:prstGeom>
        </p:spPr>
      </p:pic>
      <p:pic>
        <p:nvPicPr>
          <p:cNvPr id="5" name="Picture 4">
            <a:extLst>
              <a:ext uri="{FF2B5EF4-FFF2-40B4-BE49-F238E27FC236}">
                <a16:creationId xmlns:a16="http://schemas.microsoft.com/office/drawing/2014/main" id="{DC1D8832-F9EF-AFFA-4C60-DB863290A6A4}"/>
              </a:ext>
            </a:extLst>
          </p:cNvPr>
          <p:cNvPicPr>
            <a:picLocks noChangeAspect="1"/>
          </p:cNvPicPr>
          <p:nvPr/>
        </p:nvPicPr>
        <p:blipFill>
          <a:blip r:embed="rId4">
            <a:grayscl/>
            <a:extLst>
              <a:ext uri="{BEBA8EAE-BF5A-486C-A8C5-ECC9F3942E4B}">
                <a14:imgProps xmlns:a14="http://schemas.microsoft.com/office/drawing/2010/main">
                  <a14:imgLayer r:embed="rId5">
                    <a14:imgEffect>
                      <a14:sharpenSoften amount="25000"/>
                    </a14:imgEffect>
                    <a14:imgEffect>
                      <a14:saturation sat="400000"/>
                    </a14:imgEffect>
                    <a14:imgEffect>
                      <a14:brightnessContrast contrast="-20000"/>
                    </a14:imgEffect>
                  </a14:imgLayer>
                </a14:imgProps>
              </a:ext>
            </a:extLst>
          </a:blip>
          <a:stretch>
            <a:fillRect/>
          </a:stretch>
        </p:blipFill>
        <p:spPr>
          <a:xfrm>
            <a:off x="699052" y="3976923"/>
            <a:ext cx="4949154" cy="2640491"/>
          </a:xfrm>
          <a:prstGeom prst="rect">
            <a:avLst/>
          </a:prstGeom>
        </p:spPr>
      </p:pic>
      <p:sp>
        <p:nvSpPr>
          <p:cNvPr id="6" name="TextBox 5">
            <a:extLst>
              <a:ext uri="{FF2B5EF4-FFF2-40B4-BE49-F238E27FC236}">
                <a16:creationId xmlns:a16="http://schemas.microsoft.com/office/drawing/2014/main" id="{62C009FF-3891-EB86-DB51-A75A76FCEAE4}"/>
              </a:ext>
            </a:extLst>
          </p:cNvPr>
          <p:cNvSpPr txBox="1"/>
          <p:nvPr/>
        </p:nvSpPr>
        <p:spPr>
          <a:xfrm>
            <a:off x="6649278" y="1212574"/>
            <a:ext cx="4750905" cy="3970318"/>
          </a:xfrm>
          <a:prstGeom prst="rect">
            <a:avLst/>
          </a:prstGeom>
          <a:solidFill>
            <a:schemeClr val="bg2"/>
          </a:solidFill>
        </p:spPr>
        <p:txBody>
          <a:bodyPr wrap="square" rtlCol="0">
            <a:spAutoFit/>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rial" panose="020B0604020202020204" pitchFamily="34" charset="0"/>
                <a:cs typeface="Arial" panose="020B0604020202020204" pitchFamily="34" charset="0"/>
              </a:rPr>
              <a:t>Forecast</a:t>
            </a:r>
          </a:p>
          <a:p>
            <a:pPr algn="ctr"/>
            <a:endParaRPr lang="en-US" dirty="0">
              <a:solidFill>
                <a:schemeClr val="accent6">
                  <a:lumMod val="50000"/>
                </a:schemeClr>
              </a:solidFill>
              <a:latin typeface="Aptos Display" panose="020B0004020202020204" pitchFamily="34" charset="0"/>
            </a:endParaRPr>
          </a:p>
          <a:p>
            <a:r>
              <a:rPr lang="en-US" b="1" dirty="0">
                <a:solidFill>
                  <a:schemeClr val="accent6">
                    <a:lumMod val="50000"/>
                  </a:schemeClr>
                </a:solidFill>
                <a:latin typeface="Aptos Display" panose="020B0004020202020204" pitchFamily="34" charset="0"/>
              </a:rPr>
              <a:t>Long Term—</a:t>
            </a:r>
            <a:r>
              <a:rPr lang="en-US" dirty="0">
                <a:solidFill>
                  <a:schemeClr val="accent6">
                    <a:lumMod val="50000"/>
                  </a:schemeClr>
                </a:solidFill>
                <a:latin typeface="Aptos Display" panose="020B0004020202020204" pitchFamily="34" charset="0"/>
              </a:rPr>
              <a:t>Projections spanning 21 quarters into the future display wide confidence intervals suggesting that there is uncertainty in the forecast as time increases. MAPE yielded moderate results at 33%, inferring a 67% accuracy.</a:t>
            </a:r>
          </a:p>
          <a:p>
            <a:endParaRPr lang="en-US" dirty="0">
              <a:solidFill>
                <a:schemeClr val="accent6">
                  <a:lumMod val="50000"/>
                </a:schemeClr>
              </a:solidFill>
              <a:latin typeface="Aptos Display" panose="020B0004020202020204" pitchFamily="34" charset="0"/>
            </a:endParaRPr>
          </a:p>
          <a:p>
            <a:endParaRPr lang="en-US" dirty="0">
              <a:solidFill>
                <a:schemeClr val="accent6">
                  <a:lumMod val="50000"/>
                </a:schemeClr>
              </a:solidFill>
              <a:latin typeface="Aptos Display" panose="020B0004020202020204" pitchFamily="34" charset="0"/>
            </a:endParaRPr>
          </a:p>
          <a:p>
            <a:r>
              <a:rPr lang="en-US" b="1" dirty="0">
                <a:solidFill>
                  <a:schemeClr val="accent6">
                    <a:lumMod val="50000"/>
                  </a:schemeClr>
                </a:solidFill>
                <a:latin typeface="Aptos Display" panose="020B0004020202020204" pitchFamily="34" charset="0"/>
              </a:rPr>
              <a:t>Short Term—</a:t>
            </a:r>
            <a:r>
              <a:rPr lang="en-US" dirty="0">
                <a:solidFill>
                  <a:schemeClr val="accent6">
                    <a:lumMod val="50000"/>
                  </a:schemeClr>
                </a:solidFill>
                <a:latin typeface="Aptos Display" panose="020B0004020202020204" pitchFamily="34" charset="0"/>
              </a:rPr>
              <a:t>Utilizing the last 5 years of historical quarterly revenue and projecting 1 year into the future, showed a significant improvement with a MAPE of ~3.97% and ~96% accuracy.</a:t>
            </a:r>
          </a:p>
          <a:p>
            <a:endParaRPr lang="en-US" dirty="0">
              <a:latin typeface="Aptos Display" panose="020B0004020202020204" pitchFamily="34" charset="0"/>
            </a:endParaRPr>
          </a:p>
        </p:txBody>
      </p:sp>
    </p:spTree>
    <p:extLst>
      <p:ext uri="{BB962C8B-B14F-4D97-AF65-F5344CB8AC3E}">
        <p14:creationId xmlns:p14="http://schemas.microsoft.com/office/powerpoint/2010/main" val="310587072"/>
      </p:ext>
    </p:extLst>
  </p:cSld>
  <p:clrMapOvr>
    <a:masterClrMapping/>
  </p:clrMapOvr>
  <mc:AlternateContent xmlns:mc="http://schemas.openxmlformats.org/markup-compatibility/2006" xmlns:p14="http://schemas.microsoft.com/office/powerpoint/2010/main">
    <mc:Choice Requires="p14">
      <p:transition spd="slow" p14:dur="2000" advTm="92766"/>
    </mc:Choice>
    <mc:Fallback xmlns="">
      <p:transition spd="slow" advTm="92766"/>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6C011-1BA9-13CA-4907-6E62AC210A01}"/>
              </a:ext>
            </a:extLst>
          </p:cNvPr>
          <p:cNvSpPr>
            <a:spLocks noGrp="1"/>
          </p:cNvSpPr>
          <p:nvPr>
            <p:ph type="title"/>
          </p:nvPr>
        </p:nvSpPr>
        <p:spPr>
          <a:xfrm>
            <a:off x="838200" y="0"/>
            <a:ext cx="10515600" cy="1325563"/>
          </a:xfrm>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Limitations</a:t>
            </a:r>
          </a:p>
        </p:txBody>
      </p:sp>
      <p:graphicFrame>
        <p:nvGraphicFramePr>
          <p:cNvPr id="4" name="Content Placeholder 3">
            <a:extLst>
              <a:ext uri="{FF2B5EF4-FFF2-40B4-BE49-F238E27FC236}">
                <a16:creationId xmlns:a16="http://schemas.microsoft.com/office/drawing/2014/main" id="{9A3303B1-0933-4386-D97B-BE52DEA1EC05}"/>
              </a:ext>
            </a:extLst>
          </p:cNvPr>
          <p:cNvGraphicFramePr>
            <a:graphicFrameLocks noGrp="1"/>
          </p:cNvGraphicFramePr>
          <p:nvPr>
            <p:ph idx="1"/>
            <p:extLst>
              <p:ext uri="{D42A27DB-BD31-4B8C-83A1-F6EECF244321}">
                <p14:modId xmlns:p14="http://schemas.microsoft.com/office/powerpoint/2010/main" val="4270298864"/>
              </p:ext>
            </p:extLst>
          </p:nvPr>
        </p:nvGraphicFramePr>
        <p:xfrm>
          <a:off x="838200" y="1205223"/>
          <a:ext cx="10621618" cy="444755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8" name="Picture 7">
            <a:extLst>
              <a:ext uri="{FF2B5EF4-FFF2-40B4-BE49-F238E27FC236}">
                <a16:creationId xmlns:a16="http://schemas.microsoft.com/office/drawing/2014/main" id="{5E403362-2761-D243-8D58-3CAC82FCA59D}"/>
              </a:ext>
            </a:extLst>
          </p:cNvPr>
          <p:cNvPicPr>
            <a:picLocks noChangeAspect="1"/>
          </p:cNvPicPr>
          <p:nvPr/>
        </p:nvPicPr>
        <p:blipFill>
          <a:blip r:embed="rId8">
            <a:duotone>
              <a:schemeClr val="accent2">
                <a:shade val="45000"/>
                <a:satMod val="135000"/>
              </a:schemeClr>
              <a:prstClr val="white"/>
            </a:duotone>
            <a:extLst>
              <a:ext uri="{28A0092B-C50C-407E-A947-70E740481C1C}">
                <a14:useLocalDpi xmlns:a14="http://schemas.microsoft.com/office/drawing/2010/main" val="0"/>
              </a:ext>
              <a:ext uri="{837473B0-CC2E-450A-ABE3-18F120FF3D39}">
                <a1611:picAttrSrcUrl xmlns:a1611="http://schemas.microsoft.com/office/drawing/2016/11/main" r:id="rId9"/>
              </a:ext>
            </a:extLst>
          </a:blip>
          <a:stretch>
            <a:fillRect/>
          </a:stretch>
        </p:blipFill>
        <p:spPr>
          <a:xfrm>
            <a:off x="1080052" y="1324389"/>
            <a:ext cx="2806148" cy="2104611"/>
          </a:xfrm>
          <a:prstGeom prst="rect">
            <a:avLst/>
          </a:prstGeom>
          <a:effectLst>
            <a:outerShdw blurRad="63500" sx="102000" sy="102000" algn="ctr" rotWithShape="0">
              <a:prstClr val="black">
                <a:alpha val="40000"/>
              </a:prstClr>
            </a:outerShdw>
          </a:effectLst>
        </p:spPr>
      </p:pic>
      <p:pic>
        <p:nvPicPr>
          <p:cNvPr id="10" name="Picture 9">
            <a:extLst>
              <a:ext uri="{FF2B5EF4-FFF2-40B4-BE49-F238E27FC236}">
                <a16:creationId xmlns:a16="http://schemas.microsoft.com/office/drawing/2014/main" id="{5C89B6F9-EFBC-6BFE-1659-7513E761D5FF}"/>
              </a:ext>
            </a:extLst>
          </p:cNvPr>
          <p:cNvPicPr>
            <a:picLocks noChangeAspect="1"/>
          </p:cNvPicPr>
          <p:nvPr/>
        </p:nvPicPr>
        <p:blipFill>
          <a:blip r:embed="rId10">
            <a:duotone>
              <a:schemeClr val="accent3">
                <a:shade val="45000"/>
                <a:satMod val="135000"/>
              </a:schemeClr>
              <a:prstClr val="white"/>
            </a:duotone>
          </a:blip>
          <a:stretch>
            <a:fillRect/>
          </a:stretch>
        </p:blipFill>
        <p:spPr>
          <a:xfrm>
            <a:off x="943698" y="4123587"/>
            <a:ext cx="2810500" cy="2109399"/>
          </a:xfrm>
          <a:prstGeom prst="rect">
            <a:avLst/>
          </a:prstGeom>
          <a:effectLst>
            <a:outerShdw blurRad="63500" sx="102000" sy="102000" algn="ctr" rotWithShape="0">
              <a:prstClr val="black">
                <a:alpha val="40000"/>
              </a:prstClr>
            </a:outerShdw>
          </a:effectLst>
        </p:spPr>
      </p:pic>
      <p:sp>
        <p:nvSpPr>
          <p:cNvPr id="11" name="TextBox 10">
            <a:extLst>
              <a:ext uri="{FF2B5EF4-FFF2-40B4-BE49-F238E27FC236}">
                <a16:creationId xmlns:a16="http://schemas.microsoft.com/office/drawing/2014/main" id="{5257D41F-0058-E3CA-DA60-E8178747D76E}"/>
              </a:ext>
            </a:extLst>
          </p:cNvPr>
          <p:cNvSpPr txBox="1"/>
          <p:nvPr/>
        </p:nvSpPr>
        <p:spPr>
          <a:xfrm>
            <a:off x="4303643" y="1865916"/>
            <a:ext cx="5874026" cy="1021556"/>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solidFill>
                  <a:schemeClr val="accent6">
                    <a:lumMod val="50000"/>
                  </a:schemeClr>
                </a:solidFill>
                <a:latin typeface="Aptos Display" panose="020B0004020202020204" pitchFamily="34" charset="0"/>
              </a:rPr>
              <a:t>Revenue is only recorded annually and quarterly, limiting the amount of data the model is trained on. The more data for training, the more reliable the prediction accuracy is. </a:t>
            </a:r>
          </a:p>
        </p:txBody>
      </p:sp>
      <p:sp>
        <p:nvSpPr>
          <p:cNvPr id="12" name="TextBox 11">
            <a:extLst>
              <a:ext uri="{FF2B5EF4-FFF2-40B4-BE49-F238E27FC236}">
                <a16:creationId xmlns:a16="http://schemas.microsoft.com/office/drawing/2014/main" id="{CD364E0B-2A6A-0DA6-C5C1-CEE9FB8F85F9}"/>
              </a:ext>
            </a:extLst>
          </p:cNvPr>
          <p:cNvSpPr txBox="1"/>
          <p:nvPr/>
        </p:nvSpPr>
        <p:spPr>
          <a:xfrm>
            <a:off x="4303643" y="4571999"/>
            <a:ext cx="5874025" cy="1634490"/>
          </a:xfrm>
          <a:prstGeom prst="round2DiagRect">
            <a:avLst/>
          </a:prstGeo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a:latin typeface="Aptos Display" panose="020B0004020202020204" pitchFamily="34" charset="0"/>
              </a:rPr>
              <a:t>Much of the dataset is considered irrelevant due to time frames. Years like 1985 aren’t comparable to recent times economically or regarding Apple’s current consumer sentiment. This is also why forecasting too far into the future creates uncertainty. </a:t>
            </a:r>
          </a:p>
        </p:txBody>
      </p:sp>
    </p:spTree>
    <p:extLst>
      <p:ext uri="{BB962C8B-B14F-4D97-AF65-F5344CB8AC3E}">
        <p14:creationId xmlns:p14="http://schemas.microsoft.com/office/powerpoint/2010/main" val="3308413262"/>
      </p:ext>
    </p:extLst>
  </p:cSld>
  <p:clrMapOvr>
    <a:masterClrMapping/>
  </p:clrMapOvr>
  <mc:AlternateContent xmlns:mc="http://schemas.openxmlformats.org/markup-compatibility/2006" xmlns:p14="http://schemas.microsoft.com/office/powerpoint/2010/main">
    <mc:Choice Requires="p14">
      <p:transition spd="slow" p14:dur="2000" advTm="70779"/>
    </mc:Choice>
    <mc:Fallback xmlns="">
      <p:transition spd="slow" advTm="70779"/>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2">
                <a:lumMod val="0"/>
                <a:lumOff val="100000"/>
              </a:schemeClr>
            </a:gs>
            <a:gs pos="35000">
              <a:schemeClr val="accent2">
                <a:lumMod val="0"/>
                <a:lumOff val="100000"/>
              </a:schemeClr>
            </a:gs>
            <a:gs pos="100000">
              <a:schemeClr val="accent2">
                <a:lumMod val="100000"/>
              </a:schemeClr>
            </a:gs>
          </a:gsLst>
          <a:path path="circle">
            <a:fillToRect l="50000" t="-80000" r="50000" b="180000"/>
          </a:path>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9090DF-980B-E394-2591-E067BB9752FB}"/>
              </a:ext>
            </a:extLst>
          </p:cNvPr>
          <p:cNvSpPr>
            <a:spLocks noGrp="1"/>
          </p:cNvSpPr>
          <p:nvPr>
            <p:ph type="title"/>
          </p:nvPr>
        </p:nvSpPr>
        <p:spPr>
          <a:xfrm>
            <a:off x="967408" y="196160"/>
            <a:ext cx="10515600" cy="1325563"/>
          </a:xfrm>
        </p:spPr>
        <p:txBody>
          <a:bodyPr/>
          <a:lstStyle/>
          <a:p>
            <a:pPr algn="ctr"/>
            <a:r>
              <a:rPr lang="en-US" b="1" dirty="0">
                <a:solidFill>
                  <a:schemeClr val="accent6">
                    <a:lumMod val="50000"/>
                  </a:schemeClr>
                </a:solidFill>
                <a:effectLst>
                  <a:outerShdw blurRad="63500" sx="102000" sy="102000" algn="ctr" rotWithShape="0">
                    <a:prstClr val="black">
                      <a:alpha val="40000"/>
                    </a:prstClr>
                  </a:outerShdw>
                </a:effectLst>
                <a:latin typeface="Aptos Display" panose="020B0004020202020204" pitchFamily="34" charset="0"/>
              </a:rPr>
              <a:t>Proposed Actions</a:t>
            </a:r>
          </a:p>
        </p:txBody>
      </p:sp>
      <p:graphicFrame>
        <p:nvGraphicFramePr>
          <p:cNvPr id="4" name="Content Placeholder 3">
            <a:extLst>
              <a:ext uri="{FF2B5EF4-FFF2-40B4-BE49-F238E27FC236}">
                <a16:creationId xmlns:a16="http://schemas.microsoft.com/office/drawing/2014/main" id="{B5D642F0-6536-6FB7-7055-A2153F35841A}"/>
              </a:ext>
            </a:extLst>
          </p:cNvPr>
          <p:cNvGraphicFramePr>
            <a:graphicFrameLocks noGrp="1"/>
          </p:cNvGraphicFramePr>
          <p:nvPr>
            <p:ph idx="1"/>
            <p:extLst>
              <p:ext uri="{D42A27DB-BD31-4B8C-83A1-F6EECF244321}">
                <p14:modId xmlns:p14="http://schemas.microsoft.com/office/powerpoint/2010/main" val="1511597413"/>
              </p:ext>
            </p:extLst>
          </p:nvPr>
        </p:nvGraphicFramePr>
        <p:xfrm>
          <a:off x="838200" y="1656660"/>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9315254"/>
      </p:ext>
    </p:extLst>
  </p:cSld>
  <p:clrMapOvr>
    <a:masterClrMapping/>
  </p:clrMapOvr>
  <mc:AlternateContent xmlns:mc="http://schemas.openxmlformats.org/markup-compatibility/2006" xmlns:p14="http://schemas.microsoft.com/office/powerpoint/2010/main">
    <mc:Choice Requires="p14">
      <p:transition spd="slow" p14:dur="2000" advTm="64018"/>
    </mc:Choice>
    <mc:Fallback xmlns="">
      <p:transition spd="slow" advTm="64018"/>
    </mc:Fallback>
  </mc:AlternateContent>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TotalTime>
  <Words>882</Words>
  <Application>Microsoft Office PowerPoint</Application>
  <PresentationFormat>Widescreen</PresentationFormat>
  <Paragraphs>71</Paragraphs>
  <Slides>11</Slides>
  <Notes>1</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11</vt:i4>
      </vt:variant>
    </vt:vector>
  </HeadingPairs>
  <TitlesOfParts>
    <vt:vector size="22" baseType="lpstr">
      <vt:lpstr>Microsoft JhengHei UI</vt:lpstr>
      <vt:lpstr>Aptos Display</vt:lpstr>
      <vt:lpstr>Arial</vt:lpstr>
      <vt:lpstr>Arial Rounded MT Bold</vt:lpstr>
      <vt:lpstr>Calibri</vt:lpstr>
      <vt:lpstr>Calibri Light</vt:lpstr>
      <vt:lpstr>Cambria Math</vt:lpstr>
      <vt:lpstr>Courier New</vt:lpstr>
      <vt:lpstr>Segoe UI Variable Display</vt:lpstr>
      <vt:lpstr>Times New Roman</vt:lpstr>
      <vt:lpstr>Office Theme</vt:lpstr>
      <vt:lpstr>Forecasting Apple Inc’s Quarterly Net Sales</vt:lpstr>
      <vt:lpstr>Table of Contents</vt:lpstr>
      <vt:lpstr>Introduction</vt:lpstr>
      <vt:lpstr>Problem Statement</vt:lpstr>
      <vt:lpstr>The Data Analysis Process</vt:lpstr>
      <vt:lpstr>The Results</vt:lpstr>
      <vt:lpstr>Results cont.</vt:lpstr>
      <vt:lpstr>Limitations</vt:lpstr>
      <vt:lpstr>Proposed Actions</vt:lpstr>
      <vt:lpstr>Expected Benefits</vt:lpstr>
      <vt:lpstr>Sources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Forecasting Apple Inc’s Quarterly Net Sales</dc:title>
  <dc:creator>Nicole Burns</dc:creator>
  <cp:lastModifiedBy>Nicole Burns</cp:lastModifiedBy>
  <cp:revision>8</cp:revision>
  <dcterms:created xsi:type="dcterms:W3CDTF">2024-04-10T05:54:17Z</dcterms:created>
  <dcterms:modified xsi:type="dcterms:W3CDTF">2024-04-10T19:25:40Z</dcterms:modified>
</cp:coreProperties>
</file>