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2860F-40D1-4DB4-952A-A338600EF28E}" type="datetime5">
              <a:rPr lang="en-US" smtClean="0"/>
              <a:t>9-Jan-18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5D351-C15D-4C57-AEEC-CF2EDFC03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4313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0C8DF-1BF5-4548-AEF5-3659DA3FD417}" type="datetime5">
              <a:rPr lang="en-US" smtClean="0"/>
              <a:t>9-Jan-18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41048-65E5-4216-B3EA-F3FB38C3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4395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F260-A712-4E99-BA6B-DB3C76C7BD38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28C-0A74-4548-AFAC-EB4F5B9E0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7D0D-8567-4DAC-86B4-843C97910DCC}" type="datetime5">
              <a:rPr lang="en-US" smtClean="0"/>
              <a:t>9-Jan-18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28C-0A74-4548-AFAC-EB4F5B9E0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1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7D0D-8567-4DAC-86B4-843C97910DCC}" type="datetime5">
              <a:rPr lang="en-US" smtClean="0"/>
              <a:t>9-Jan-18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28C-0A74-4548-AFAC-EB4F5B9E0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7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7D0D-8567-4DAC-86B4-843C97910DCC}" type="datetime5">
              <a:rPr lang="en-US" smtClean="0"/>
              <a:t>9-Jan-18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28C-0A74-4548-AFAC-EB4F5B9E0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5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7D0D-8567-4DAC-86B4-843C97910DCC}" type="datetime5">
              <a:rPr lang="en-US" smtClean="0"/>
              <a:t>9-Jan-18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28C-0A74-4548-AFAC-EB4F5B9E0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6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7D0D-8567-4DAC-86B4-843C97910DCC}" type="datetime5">
              <a:rPr lang="en-US" smtClean="0"/>
              <a:t>9-Jan-18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28C-0A74-4548-AFAC-EB4F5B9E0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8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7D0D-8567-4DAC-86B4-843C97910DCC}" type="datetime5">
              <a:rPr lang="en-US" smtClean="0"/>
              <a:t>9-Jan-18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28C-0A74-4548-AFAC-EB4F5B9E0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2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7D0D-8567-4DAC-86B4-843C97910DCC}" type="datetime5">
              <a:rPr lang="en-US" smtClean="0"/>
              <a:t>9-Jan-18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28C-0A74-4548-AFAC-EB4F5B9E0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0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7D0D-8567-4DAC-86B4-843C97910DCC}" type="datetime5">
              <a:rPr lang="en-US" smtClean="0"/>
              <a:t>9-Jan-18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28C-0A74-4548-AFAC-EB4F5B9E0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5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7D0D-8567-4DAC-86B4-843C97910DCC}" type="datetime5">
              <a:rPr lang="en-US" smtClean="0"/>
              <a:t>9-Jan-18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28C-0A74-4548-AFAC-EB4F5B9E0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8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7D0D-8567-4DAC-86B4-843C97910DCC}" type="datetime5">
              <a:rPr lang="en-US" smtClean="0"/>
              <a:t>9-Jan-18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28C-0A74-4548-AFAC-EB4F5B9E0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8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87850-9208-4501-88C1-36F42110D3B8}" type="datetime5">
              <a:rPr lang="en-US" smtClean="0"/>
              <a:t>9-Jan-18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2328C-0A74-4548-AFAC-EB4F5B9E0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4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2E1A-38A3-47E4-84B7-161DC67561D8}" type="datetime5">
              <a:rPr lang="en-US" smtClean="0"/>
              <a:t>9-Jan-18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28C-0A74-4548-AFAC-EB4F5B9E0402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0357" y="405906"/>
            <a:ext cx="39243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vandelay456A		</a:t>
            </a:r>
          </a:p>
          <a:p>
            <a:r>
              <a:rPr lang="en-US" sz="800" dirty="0" smtClean="0"/>
              <a:t>Robert Aragon	489-36-8350	4929381332664290</a:t>
            </a:r>
          </a:p>
          <a:p>
            <a:r>
              <a:rPr lang="en-US" sz="800" dirty="0" smtClean="0"/>
              <a:t>Ashley Borden	514-14-8905	5370463888813020</a:t>
            </a:r>
          </a:p>
          <a:p>
            <a:r>
              <a:rPr lang="en-US" sz="800" dirty="0" smtClean="0"/>
              <a:t>Thomas Conley	690-05-5315	4916 4811 5814 8110</a:t>
            </a:r>
          </a:p>
          <a:p>
            <a:r>
              <a:rPr lang="en-US" sz="800" dirty="0" smtClean="0"/>
              <a:t>Susan Davis	421-37-1396	4916 4034 9269 8780</a:t>
            </a:r>
          </a:p>
          <a:p>
            <a:r>
              <a:rPr lang="en-US" sz="800" dirty="0" smtClean="0"/>
              <a:t>Christopher Diaz	458-02-6124	5299 1561 5689 1930</a:t>
            </a:r>
          </a:p>
          <a:p>
            <a:r>
              <a:rPr lang="en-US" sz="800" dirty="0" smtClean="0"/>
              <a:t>Rick Edwards	612-20-6832	5293 8502 0071 3050</a:t>
            </a:r>
          </a:p>
          <a:p>
            <a:r>
              <a:rPr lang="en-US" sz="800" dirty="0" smtClean="0"/>
              <a:t>Victor Faulkner	300-62-3266	5548 0246 6336 5660</a:t>
            </a:r>
          </a:p>
          <a:p>
            <a:r>
              <a:rPr lang="en-US" sz="800" dirty="0" smtClean="0"/>
              <a:t>Lisa Garrison	660-03-8360	4539 5385 7425 5820</a:t>
            </a:r>
          </a:p>
          <a:p>
            <a:r>
              <a:rPr lang="en-US" sz="800" dirty="0" smtClean="0"/>
              <a:t>Marjorie Green	213-46-8915	4916976652406140</a:t>
            </a:r>
          </a:p>
          <a:p>
            <a:r>
              <a:rPr lang="en-US" sz="800" dirty="0" smtClean="0"/>
              <a:t>Mark Hall	449-48-3135	4556007212947410</a:t>
            </a:r>
          </a:p>
          <a:p>
            <a:r>
              <a:rPr lang="en-US" sz="800" dirty="0" smtClean="0"/>
              <a:t>James Heard	559-81-1301	4532422069229900</a:t>
            </a:r>
          </a:p>
          <a:p>
            <a:r>
              <a:rPr lang="en-US" sz="800" dirty="0" smtClean="0"/>
              <a:t>Albert </a:t>
            </a:r>
            <a:r>
              <a:rPr lang="en-US" sz="800" dirty="0" err="1" smtClean="0"/>
              <a:t>Iorio</a:t>
            </a:r>
            <a:r>
              <a:rPr lang="en-US" sz="800" dirty="0" smtClean="0"/>
              <a:t>	322-84-2281	4916673475725010</a:t>
            </a:r>
          </a:p>
          <a:p>
            <a:r>
              <a:rPr lang="en-US" sz="800" dirty="0" smtClean="0"/>
              <a:t>Charles Jackson	646-44-9061	5218014427039260</a:t>
            </a:r>
          </a:p>
          <a:p>
            <a:r>
              <a:rPr lang="en-US" sz="800" dirty="0" smtClean="0"/>
              <a:t>Teresa Kaminski	465-73-5022	5399070641280170</a:t>
            </a:r>
          </a:p>
          <a:p>
            <a:r>
              <a:rPr lang="en-US" sz="800" dirty="0" smtClean="0"/>
              <a:t>Tim Lowe	044-34-6954	5144869127761100</a:t>
            </a:r>
          </a:p>
          <a:p>
            <a:r>
              <a:rPr lang="en-US" sz="800" dirty="0" smtClean="0"/>
              <a:t>Monte </a:t>
            </a:r>
            <a:r>
              <a:rPr lang="en-US" sz="800" dirty="0" err="1" smtClean="0"/>
              <a:t>Mceachern</a:t>
            </a:r>
            <a:r>
              <a:rPr lang="en-US" sz="800" dirty="0" smtClean="0"/>
              <a:t>	477-36-0282	5527124750467780</a:t>
            </a:r>
          </a:p>
          <a:p>
            <a:r>
              <a:rPr lang="en-US" sz="800" dirty="0" smtClean="0"/>
              <a:t>Adriane Morrison	421-90-3440	4539003137030720</a:t>
            </a:r>
          </a:p>
          <a:p>
            <a:r>
              <a:rPr lang="en-US" sz="800" dirty="0" smtClean="0"/>
              <a:t>Jerome </a:t>
            </a:r>
            <a:r>
              <a:rPr lang="en-US" sz="800" dirty="0" err="1" smtClean="0"/>
              <a:t>Munsch</a:t>
            </a:r>
            <a:r>
              <a:rPr lang="en-US" sz="800" dirty="0" smtClean="0"/>
              <a:t>	524-02-7657	5180380736798220</a:t>
            </a:r>
          </a:p>
          <a:p>
            <a:r>
              <a:rPr lang="en-US" sz="800" dirty="0" smtClean="0"/>
              <a:t>Agnes Nelson	205-52-0027	5413442801450030</a:t>
            </a:r>
          </a:p>
          <a:p>
            <a:r>
              <a:rPr lang="en-US" sz="800" dirty="0" smtClean="0"/>
              <a:t>Lynette </a:t>
            </a:r>
            <a:r>
              <a:rPr lang="en-US" sz="800" dirty="0" err="1" smtClean="0"/>
              <a:t>Oyola</a:t>
            </a:r>
            <a:r>
              <a:rPr lang="en-US" sz="800" dirty="0" smtClean="0"/>
              <a:t>	587-03-2682	4532992930369300</a:t>
            </a:r>
          </a:p>
          <a:p>
            <a:r>
              <a:rPr lang="en-US" sz="800" dirty="0" smtClean="0"/>
              <a:t>Stacey Peacock	687-05-8365	5495860245086800</a:t>
            </a:r>
          </a:p>
          <a:p>
            <a:r>
              <a:rPr lang="en-US" sz="800" dirty="0" smtClean="0"/>
              <a:t>Julie Renfro	751-01-2327	5325325695196620</a:t>
            </a:r>
          </a:p>
          <a:p>
            <a:r>
              <a:rPr lang="en-US" sz="800" dirty="0" smtClean="0"/>
              <a:t>Danny Reyes	624-84-9181	4532006519685600</a:t>
            </a:r>
          </a:p>
          <a:p>
            <a:r>
              <a:rPr lang="en-US" sz="800" dirty="0" smtClean="0"/>
              <a:t>Jacki Russell	514-30-2668	345389698201044</a:t>
            </a:r>
          </a:p>
          <a:p>
            <a:r>
              <a:rPr lang="en-US" sz="800" dirty="0" smtClean="0"/>
              <a:t>Thomas Santos	451-80-3526	4716698449836160</a:t>
            </a:r>
          </a:p>
          <a:p>
            <a:r>
              <a:rPr lang="en-US" sz="800" dirty="0" smtClean="0"/>
              <a:t>Mireille Townsend	404-12-2154	4539821904847590</a:t>
            </a:r>
          </a:p>
          <a:p>
            <a:r>
              <a:rPr lang="en-US" sz="800" dirty="0" smtClean="0"/>
              <a:t>Lillian </a:t>
            </a:r>
            <a:r>
              <a:rPr lang="en-US" sz="800" dirty="0" err="1" smtClean="0"/>
              <a:t>Venson</a:t>
            </a:r>
            <a:r>
              <a:rPr lang="en-US" sz="800" dirty="0" smtClean="0"/>
              <a:t>	505-88-5714	30 2048 6159 4838</a:t>
            </a:r>
          </a:p>
          <a:p>
            <a:r>
              <a:rPr lang="en-US" sz="800" dirty="0" smtClean="0"/>
              <a:t>Gail Watson	461-97-5660	4532175360711110</a:t>
            </a:r>
          </a:p>
          <a:p>
            <a:r>
              <a:rPr lang="en-US" sz="800" dirty="0" smtClean="0"/>
              <a:t>Johnson White	172-32-1176	5270426764505510</a:t>
            </a:r>
          </a:p>
          <a:p>
            <a:r>
              <a:rPr lang="en-US" sz="800" dirty="0" smtClean="0"/>
              <a:t>Rebecca Zwick	151-32-2558	5252597142194110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918059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Henderson</dc:creator>
  <cp:lastModifiedBy>Gary Henderson</cp:lastModifiedBy>
  <cp:revision>1</cp:revision>
  <dcterms:created xsi:type="dcterms:W3CDTF">2018-01-09T16:24:08Z</dcterms:created>
  <dcterms:modified xsi:type="dcterms:W3CDTF">2018-01-09T16:31:04Z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Gary Henderson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</Properties>
</file>