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85" r:id="rId6"/>
    <p:sldId id="283" r:id="rId7"/>
    <p:sldId id="286" r:id="rId8"/>
    <p:sldId id="260" r:id="rId9"/>
    <p:sldId id="272" r:id="rId10"/>
    <p:sldId id="274" r:id="rId11"/>
    <p:sldId id="276" r:id="rId12"/>
    <p:sldId id="275" r:id="rId13"/>
    <p:sldId id="277" r:id="rId14"/>
    <p:sldId id="278" r:id="rId15"/>
    <p:sldId id="280" r:id="rId16"/>
    <p:sldId id="279" r:id="rId17"/>
    <p:sldId id="281" r:id="rId18"/>
    <p:sldId id="282" r:id="rId19"/>
    <p:sldId id="259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gamal" userId="b0a2e9e727823fed" providerId="LiveId" clId="{4F1DA0A3-5C2D-4770-9620-37D99902BD3A}"/>
    <pc:docChg chg="undo custSel addSld delSld modSld sldOrd">
      <pc:chgData name="ahmed gamal" userId="b0a2e9e727823fed" providerId="LiveId" clId="{4F1DA0A3-5C2D-4770-9620-37D99902BD3A}" dt="2025-07-03T09:11:24.629" v="1295" actId="20577"/>
      <pc:docMkLst>
        <pc:docMk/>
      </pc:docMkLst>
      <pc:sldChg chg="addSp modSp mod">
        <pc:chgData name="ahmed gamal" userId="b0a2e9e727823fed" providerId="LiveId" clId="{4F1DA0A3-5C2D-4770-9620-37D99902BD3A}" dt="2025-07-03T08:39:38.495" v="1200" actId="20577"/>
        <pc:sldMkLst>
          <pc:docMk/>
          <pc:sldMk cId="73781768" sldId="257"/>
        </pc:sldMkLst>
        <pc:spChg chg="mod">
          <ac:chgData name="ahmed gamal" userId="b0a2e9e727823fed" providerId="LiveId" clId="{4F1DA0A3-5C2D-4770-9620-37D99902BD3A}" dt="2025-07-03T08:39:22.817" v="1182" actId="1076"/>
          <ac:spMkLst>
            <pc:docMk/>
            <pc:sldMk cId="73781768" sldId="257"/>
            <ac:spMk id="2" creationId="{A91056B1-C146-64AB-D1C4-EA2B26CC2321}"/>
          </ac:spMkLst>
        </pc:spChg>
        <pc:spChg chg="mod">
          <ac:chgData name="ahmed gamal" userId="b0a2e9e727823fed" providerId="LiveId" clId="{4F1DA0A3-5C2D-4770-9620-37D99902BD3A}" dt="2025-07-03T08:39:38.495" v="1200" actId="20577"/>
          <ac:spMkLst>
            <pc:docMk/>
            <pc:sldMk cId="73781768" sldId="257"/>
            <ac:spMk id="3" creationId="{694EA65F-EE02-CD79-625B-E3EB157DA837}"/>
          </ac:spMkLst>
        </pc:spChg>
        <pc:spChg chg="add">
          <ac:chgData name="ahmed gamal" userId="b0a2e9e727823fed" providerId="LiveId" clId="{4F1DA0A3-5C2D-4770-9620-37D99902BD3A}" dt="2025-07-03T08:03:37.950" v="554"/>
          <ac:spMkLst>
            <pc:docMk/>
            <pc:sldMk cId="73781768" sldId="257"/>
            <ac:spMk id="4" creationId="{D729BD3D-A5E0-BE18-3C57-EE89225BAD88}"/>
          </ac:spMkLst>
        </pc:spChg>
        <pc:spChg chg="add mod">
          <ac:chgData name="ahmed gamal" userId="b0a2e9e727823fed" providerId="LiveId" clId="{4F1DA0A3-5C2D-4770-9620-37D99902BD3A}" dt="2025-07-03T08:03:45.589" v="557"/>
          <ac:spMkLst>
            <pc:docMk/>
            <pc:sldMk cId="73781768" sldId="257"/>
            <ac:spMk id="5" creationId="{F0B830F5-9DD6-95E7-2371-C0588BEE98E9}"/>
          </ac:spMkLst>
        </pc:spChg>
        <pc:spChg chg="add">
          <ac:chgData name="ahmed gamal" userId="b0a2e9e727823fed" providerId="LiveId" clId="{4F1DA0A3-5C2D-4770-9620-37D99902BD3A}" dt="2025-07-03T08:04:04.853" v="561"/>
          <ac:spMkLst>
            <pc:docMk/>
            <pc:sldMk cId="73781768" sldId="257"/>
            <ac:spMk id="6" creationId="{8367113B-34BF-24E8-554B-15BC253FB57E}"/>
          </ac:spMkLst>
        </pc:spChg>
        <pc:spChg chg="add">
          <ac:chgData name="ahmed gamal" userId="b0a2e9e727823fed" providerId="LiveId" clId="{4F1DA0A3-5C2D-4770-9620-37D99902BD3A}" dt="2025-07-03T08:04:11.637" v="563"/>
          <ac:spMkLst>
            <pc:docMk/>
            <pc:sldMk cId="73781768" sldId="257"/>
            <ac:spMk id="7" creationId="{AF43E85C-8788-BDE9-0EF3-06E717B79031}"/>
          </ac:spMkLst>
        </pc:spChg>
        <pc:spChg chg="add">
          <ac:chgData name="ahmed gamal" userId="b0a2e9e727823fed" providerId="LiveId" clId="{4F1DA0A3-5C2D-4770-9620-37D99902BD3A}" dt="2025-07-03T08:04:17.193" v="566"/>
          <ac:spMkLst>
            <pc:docMk/>
            <pc:sldMk cId="73781768" sldId="257"/>
            <ac:spMk id="8" creationId="{266C84E0-028E-00D1-E5FD-CBF3B5FAC71A}"/>
          </ac:spMkLst>
        </pc:spChg>
      </pc:sldChg>
      <pc:sldChg chg="modSp mod">
        <pc:chgData name="ahmed gamal" userId="b0a2e9e727823fed" providerId="LiveId" clId="{4F1DA0A3-5C2D-4770-9620-37D99902BD3A}" dt="2025-07-03T08:39:56.531" v="1202" actId="20577"/>
        <pc:sldMkLst>
          <pc:docMk/>
          <pc:sldMk cId="2671987528" sldId="258"/>
        </pc:sldMkLst>
        <pc:spChg chg="mod">
          <ac:chgData name="ahmed gamal" userId="b0a2e9e727823fed" providerId="LiveId" clId="{4F1DA0A3-5C2D-4770-9620-37D99902BD3A}" dt="2025-07-03T07:58:12.309" v="439" actId="2711"/>
          <ac:spMkLst>
            <pc:docMk/>
            <pc:sldMk cId="2671987528" sldId="258"/>
            <ac:spMk id="2" creationId="{9CEFB0E2-B475-7242-2AD2-71057EA7E722}"/>
          </ac:spMkLst>
        </pc:spChg>
        <pc:spChg chg="mod">
          <ac:chgData name="ahmed gamal" userId="b0a2e9e727823fed" providerId="LiveId" clId="{4F1DA0A3-5C2D-4770-9620-37D99902BD3A}" dt="2025-07-03T08:39:56.531" v="1202" actId="20577"/>
          <ac:spMkLst>
            <pc:docMk/>
            <pc:sldMk cId="2671987528" sldId="258"/>
            <ac:spMk id="3" creationId="{BDB217C6-234A-FFAB-10E1-3C1D10965358}"/>
          </ac:spMkLst>
        </pc:spChg>
      </pc:sldChg>
      <pc:sldChg chg="modSp mod ord">
        <pc:chgData name="ahmed gamal" userId="b0a2e9e727823fed" providerId="LiveId" clId="{4F1DA0A3-5C2D-4770-9620-37D99902BD3A}" dt="2025-07-03T08:43:28.107" v="1292" actId="20577"/>
        <pc:sldMkLst>
          <pc:docMk/>
          <pc:sldMk cId="1266437243" sldId="260"/>
        </pc:sldMkLst>
        <pc:spChg chg="mod">
          <ac:chgData name="ahmed gamal" userId="b0a2e9e727823fed" providerId="LiveId" clId="{4F1DA0A3-5C2D-4770-9620-37D99902BD3A}" dt="2025-07-03T08:43:28.107" v="1292" actId="20577"/>
          <ac:spMkLst>
            <pc:docMk/>
            <pc:sldMk cId="1266437243" sldId="260"/>
            <ac:spMk id="3" creationId="{7A4BEBB2-5A40-0F01-0B57-234641273944}"/>
          </ac:spMkLst>
        </pc:spChg>
      </pc:sldChg>
      <pc:sldChg chg="addSp delSp modSp mod">
        <pc:chgData name="ahmed gamal" userId="b0a2e9e727823fed" providerId="LiveId" clId="{4F1DA0A3-5C2D-4770-9620-37D99902BD3A}" dt="2025-07-03T09:11:24.629" v="1295" actId="20577"/>
        <pc:sldMkLst>
          <pc:docMk/>
          <pc:sldMk cId="1263339107" sldId="267"/>
        </pc:sldMkLst>
        <pc:spChg chg="mod">
          <ac:chgData name="ahmed gamal" userId="b0a2e9e727823fed" providerId="LiveId" clId="{4F1DA0A3-5C2D-4770-9620-37D99902BD3A}" dt="2025-07-03T08:35:24.155" v="1179" actId="20577"/>
          <ac:spMkLst>
            <pc:docMk/>
            <pc:sldMk cId="1263339107" sldId="267"/>
            <ac:spMk id="2" creationId="{9C497530-F08D-9E84-6C7D-592EDD30EABB}"/>
          </ac:spMkLst>
        </pc:spChg>
        <pc:spChg chg="del mod">
          <ac:chgData name="ahmed gamal" userId="b0a2e9e727823fed" providerId="LiveId" clId="{4F1DA0A3-5C2D-4770-9620-37D99902BD3A}" dt="2025-07-03T08:35:20.477" v="1178"/>
          <ac:spMkLst>
            <pc:docMk/>
            <pc:sldMk cId="1263339107" sldId="267"/>
            <ac:spMk id="5" creationId="{CD346FE5-7379-2300-3B87-8B105D8906EF}"/>
          </ac:spMkLst>
        </pc:spChg>
        <pc:spChg chg="add del mod">
          <ac:chgData name="ahmed gamal" userId="b0a2e9e727823fed" providerId="LiveId" clId="{4F1DA0A3-5C2D-4770-9620-37D99902BD3A}" dt="2025-07-03T07:25:19.869" v="45" actId="3680"/>
          <ac:spMkLst>
            <pc:docMk/>
            <pc:sldMk cId="1263339107" sldId="267"/>
            <ac:spMk id="6" creationId="{F530C1AA-5666-19A7-A938-CE57E3A7DEF2}"/>
          </ac:spMkLst>
        </pc:spChg>
        <pc:graphicFrameChg chg="del">
          <ac:chgData name="ahmed gamal" userId="b0a2e9e727823fed" providerId="LiveId" clId="{4F1DA0A3-5C2D-4770-9620-37D99902BD3A}" dt="2025-07-03T07:24:46.716" v="44" actId="478"/>
          <ac:graphicFrameMkLst>
            <pc:docMk/>
            <pc:sldMk cId="1263339107" sldId="267"/>
            <ac:graphicFrameMk id="4" creationId="{95E3362B-77F3-4B0B-3D10-D55CABCCE0BD}"/>
          </ac:graphicFrameMkLst>
        </pc:graphicFrameChg>
        <pc:graphicFrameChg chg="add mod ord modGraphic">
          <ac:chgData name="ahmed gamal" userId="b0a2e9e727823fed" providerId="LiveId" clId="{4F1DA0A3-5C2D-4770-9620-37D99902BD3A}" dt="2025-07-03T09:11:24.629" v="1295" actId="20577"/>
          <ac:graphicFrameMkLst>
            <pc:docMk/>
            <pc:sldMk cId="1263339107" sldId="267"/>
            <ac:graphicFrameMk id="7" creationId="{22141D64-F484-5A86-0EB7-6E9290FBE578}"/>
          </ac:graphicFrameMkLst>
        </pc:graphicFrameChg>
      </pc:sldChg>
      <pc:sldChg chg="addSp delSp modSp del mod">
        <pc:chgData name="ahmed gamal" userId="b0a2e9e727823fed" providerId="LiveId" clId="{4F1DA0A3-5C2D-4770-9620-37D99902BD3A}" dt="2025-07-03T07:22:28.547" v="16" actId="2696"/>
        <pc:sldMkLst>
          <pc:docMk/>
          <pc:sldMk cId="252737569" sldId="268"/>
        </pc:sldMkLst>
        <pc:spChg chg="mod">
          <ac:chgData name="ahmed gamal" userId="b0a2e9e727823fed" providerId="LiveId" clId="{4F1DA0A3-5C2D-4770-9620-37D99902BD3A}" dt="2025-07-03T07:22:23.481" v="15" actId="20577"/>
          <ac:spMkLst>
            <pc:docMk/>
            <pc:sldMk cId="252737569" sldId="268"/>
            <ac:spMk id="2" creationId="{A694B5BA-A70C-862F-5C5C-2B7EDE258D6D}"/>
          </ac:spMkLst>
        </pc:spChg>
        <pc:spChg chg="del">
          <ac:chgData name="ahmed gamal" userId="b0a2e9e727823fed" providerId="LiveId" clId="{4F1DA0A3-5C2D-4770-9620-37D99902BD3A}" dt="2025-07-03T07:22:18.341" v="0" actId="478"/>
          <ac:spMkLst>
            <pc:docMk/>
            <pc:sldMk cId="252737569" sldId="268"/>
            <ac:spMk id="3" creationId="{9B7E7C98-78D1-C1B7-906B-869E8234FE5B}"/>
          </ac:spMkLst>
        </pc:spChg>
        <pc:spChg chg="add mod">
          <ac:chgData name="ahmed gamal" userId="b0a2e9e727823fed" providerId="LiveId" clId="{4F1DA0A3-5C2D-4770-9620-37D99902BD3A}" dt="2025-07-03T07:22:18.341" v="0" actId="478"/>
          <ac:spMkLst>
            <pc:docMk/>
            <pc:sldMk cId="252737569" sldId="268"/>
            <ac:spMk id="5" creationId="{5F441806-9081-997A-0B9F-E60C2436B235}"/>
          </ac:spMkLst>
        </pc:spChg>
      </pc:sldChg>
      <pc:sldChg chg="del">
        <pc:chgData name="ahmed gamal" userId="b0a2e9e727823fed" providerId="LiveId" clId="{4F1DA0A3-5C2D-4770-9620-37D99902BD3A}" dt="2025-07-03T07:22:33.730" v="17" actId="2696"/>
        <pc:sldMkLst>
          <pc:docMk/>
          <pc:sldMk cId="3750929718" sldId="269"/>
        </pc:sldMkLst>
      </pc:sldChg>
      <pc:sldChg chg="addSp delSp modSp new mod">
        <pc:chgData name="ahmed gamal" userId="b0a2e9e727823fed" providerId="LiveId" clId="{4F1DA0A3-5C2D-4770-9620-37D99902BD3A}" dt="2025-07-03T07:40:04.998" v="143" actId="14100"/>
        <pc:sldMkLst>
          <pc:docMk/>
          <pc:sldMk cId="3986910535" sldId="272"/>
        </pc:sldMkLst>
        <pc:spChg chg="mod">
          <ac:chgData name="ahmed gamal" userId="b0a2e9e727823fed" providerId="LiveId" clId="{4F1DA0A3-5C2D-4770-9620-37D99902BD3A}" dt="2025-07-03T07:39:43.480" v="139" actId="20577"/>
          <ac:spMkLst>
            <pc:docMk/>
            <pc:sldMk cId="3986910535" sldId="272"/>
            <ac:spMk id="2" creationId="{8C252A57-B5E9-FA4A-5572-59777842ADFC}"/>
          </ac:spMkLst>
        </pc:spChg>
        <pc:spChg chg="del">
          <ac:chgData name="ahmed gamal" userId="b0a2e9e727823fed" providerId="LiveId" clId="{4F1DA0A3-5C2D-4770-9620-37D99902BD3A}" dt="2025-07-03T07:39:05.784" v="125" actId="22"/>
          <ac:spMkLst>
            <pc:docMk/>
            <pc:sldMk cId="3986910535" sldId="272"/>
            <ac:spMk id="3" creationId="{5AAEA769-B9FD-73D0-719B-44988AC76075}"/>
          </ac:spMkLst>
        </pc:spChg>
        <pc:picChg chg="add mod ord">
          <ac:chgData name="ahmed gamal" userId="b0a2e9e727823fed" providerId="LiveId" clId="{4F1DA0A3-5C2D-4770-9620-37D99902BD3A}" dt="2025-07-03T07:40:04.998" v="143" actId="14100"/>
          <ac:picMkLst>
            <pc:docMk/>
            <pc:sldMk cId="3986910535" sldId="272"/>
            <ac:picMk id="5" creationId="{F0968924-0A3A-A370-00C2-57CFC60B7534}"/>
          </ac:picMkLst>
        </pc:picChg>
      </pc:sldChg>
      <pc:sldChg chg="new del">
        <pc:chgData name="ahmed gamal" userId="b0a2e9e727823fed" providerId="LiveId" clId="{4F1DA0A3-5C2D-4770-9620-37D99902BD3A}" dt="2025-07-03T08:01:40.980" v="516" actId="2696"/>
        <pc:sldMkLst>
          <pc:docMk/>
          <pc:sldMk cId="3379010455" sldId="273"/>
        </pc:sldMkLst>
      </pc:sldChg>
      <pc:sldChg chg="addSp delSp modSp new mod">
        <pc:chgData name="ahmed gamal" userId="b0a2e9e727823fed" providerId="LiveId" clId="{4F1DA0A3-5C2D-4770-9620-37D99902BD3A}" dt="2025-07-03T07:41:28.910" v="159" actId="14100"/>
        <pc:sldMkLst>
          <pc:docMk/>
          <pc:sldMk cId="1820013268" sldId="274"/>
        </pc:sldMkLst>
        <pc:spChg chg="mod">
          <ac:chgData name="ahmed gamal" userId="b0a2e9e727823fed" providerId="LiveId" clId="{4F1DA0A3-5C2D-4770-9620-37D99902BD3A}" dt="2025-07-03T07:41:14.625" v="155" actId="1076"/>
          <ac:spMkLst>
            <pc:docMk/>
            <pc:sldMk cId="1820013268" sldId="274"/>
            <ac:spMk id="2" creationId="{27F83A83-2475-90FB-DCFA-5CDC5702F57B}"/>
          </ac:spMkLst>
        </pc:spChg>
        <pc:spChg chg="del">
          <ac:chgData name="ahmed gamal" userId="b0a2e9e727823fed" providerId="LiveId" clId="{4F1DA0A3-5C2D-4770-9620-37D99902BD3A}" dt="2025-07-03T07:41:07.565" v="154" actId="22"/>
          <ac:spMkLst>
            <pc:docMk/>
            <pc:sldMk cId="1820013268" sldId="274"/>
            <ac:spMk id="3" creationId="{251DAAAF-EBB2-A705-809E-8B49ACC21CE4}"/>
          </ac:spMkLst>
        </pc:spChg>
        <pc:picChg chg="add mod ord">
          <ac:chgData name="ahmed gamal" userId="b0a2e9e727823fed" providerId="LiveId" clId="{4F1DA0A3-5C2D-4770-9620-37D99902BD3A}" dt="2025-07-03T07:41:28.910" v="159" actId="14100"/>
          <ac:picMkLst>
            <pc:docMk/>
            <pc:sldMk cId="1820013268" sldId="274"/>
            <ac:picMk id="5" creationId="{ADB912D5-9B22-1944-1A29-0752DB200692}"/>
          </ac:picMkLst>
        </pc:picChg>
      </pc:sldChg>
      <pc:sldChg chg="addSp delSp modSp new mod">
        <pc:chgData name="ahmed gamal" userId="b0a2e9e727823fed" providerId="LiveId" clId="{4F1DA0A3-5C2D-4770-9620-37D99902BD3A}" dt="2025-07-03T07:45:21.500" v="221" actId="14100"/>
        <pc:sldMkLst>
          <pc:docMk/>
          <pc:sldMk cId="3168154706" sldId="275"/>
        </pc:sldMkLst>
        <pc:spChg chg="mod">
          <ac:chgData name="ahmed gamal" userId="b0a2e9e727823fed" providerId="LiveId" clId="{4F1DA0A3-5C2D-4770-9620-37D99902BD3A}" dt="2025-07-03T07:45:01.190" v="215" actId="1076"/>
          <ac:spMkLst>
            <pc:docMk/>
            <pc:sldMk cId="3168154706" sldId="275"/>
            <ac:spMk id="2" creationId="{5766DDEE-4B02-35FC-D6EE-7680CD551821}"/>
          </ac:spMkLst>
        </pc:spChg>
        <pc:spChg chg="del">
          <ac:chgData name="ahmed gamal" userId="b0a2e9e727823fed" providerId="LiveId" clId="{4F1DA0A3-5C2D-4770-9620-37D99902BD3A}" dt="2025-07-03T07:44:40.021" v="197" actId="22"/>
          <ac:spMkLst>
            <pc:docMk/>
            <pc:sldMk cId="3168154706" sldId="275"/>
            <ac:spMk id="3" creationId="{A3B1787A-8369-B505-E9EB-679D5870899D}"/>
          </ac:spMkLst>
        </pc:spChg>
        <pc:picChg chg="add mod ord">
          <ac:chgData name="ahmed gamal" userId="b0a2e9e727823fed" providerId="LiveId" clId="{4F1DA0A3-5C2D-4770-9620-37D99902BD3A}" dt="2025-07-03T07:45:21.500" v="221" actId="14100"/>
          <ac:picMkLst>
            <pc:docMk/>
            <pc:sldMk cId="3168154706" sldId="275"/>
            <ac:picMk id="5" creationId="{9C726866-2FE5-A516-F63A-D9BA2DC60675}"/>
          </ac:picMkLst>
        </pc:picChg>
      </pc:sldChg>
      <pc:sldChg chg="addSp delSp modSp new mod">
        <pc:chgData name="ahmed gamal" userId="b0a2e9e727823fed" providerId="LiveId" clId="{4F1DA0A3-5C2D-4770-9620-37D99902BD3A}" dt="2025-07-03T07:43:53.866" v="196" actId="14100"/>
        <pc:sldMkLst>
          <pc:docMk/>
          <pc:sldMk cId="620377835" sldId="276"/>
        </pc:sldMkLst>
        <pc:spChg chg="mod">
          <ac:chgData name="ahmed gamal" userId="b0a2e9e727823fed" providerId="LiveId" clId="{4F1DA0A3-5C2D-4770-9620-37D99902BD3A}" dt="2025-07-03T07:43:37.649" v="190" actId="1076"/>
          <ac:spMkLst>
            <pc:docMk/>
            <pc:sldMk cId="620377835" sldId="276"/>
            <ac:spMk id="2" creationId="{C52E48E6-5BDA-6430-2031-B3375174AE77}"/>
          </ac:spMkLst>
        </pc:spChg>
        <pc:spChg chg="del">
          <ac:chgData name="ahmed gamal" userId="b0a2e9e727823fed" providerId="LiveId" clId="{4F1DA0A3-5C2D-4770-9620-37D99902BD3A}" dt="2025-07-03T07:43:29.493" v="188" actId="22"/>
          <ac:spMkLst>
            <pc:docMk/>
            <pc:sldMk cId="620377835" sldId="276"/>
            <ac:spMk id="3" creationId="{711EEBD7-B5DE-8EA6-42C2-31538BB8D38B}"/>
          </ac:spMkLst>
        </pc:spChg>
        <pc:picChg chg="add mod ord">
          <ac:chgData name="ahmed gamal" userId="b0a2e9e727823fed" providerId="LiveId" clId="{4F1DA0A3-5C2D-4770-9620-37D99902BD3A}" dt="2025-07-03T07:43:53.866" v="196" actId="14100"/>
          <ac:picMkLst>
            <pc:docMk/>
            <pc:sldMk cId="620377835" sldId="276"/>
            <ac:picMk id="5" creationId="{A4EF3479-E492-7407-7251-900EA96CDB50}"/>
          </ac:picMkLst>
        </pc:picChg>
      </pc:sldChg>
      <pc:sldChg chg="addSp delSp modSp new mod">
        <pc:chgData name="ahmed gamal" userId="b0a2e9e727823fed" providerId="LiveId" clId="{4F1DA0A3-5C2D-4770-9620-37D99902BD3A}" dt="2025-07-03T07:46:57.737" v="260" actId="14100"/>
        <pc:sldMkLst>
          <pc:docMk/>
          <pc:sldMk cId="1778047275" sldId="277"/>
        </pc:sldMkLst>
        <pc:spChg chg="mod">
          <ac:chgData name="ahmed gamal" userId="b0a2e9e727823fed" providerId="LiveId" clId="{4F1DA0A3-5C2D-4770-9620-37D99902BD3A}" dt="2025-07-03T07:46:44.028" v="255" actId="1076"/>
          <ac:spMkLst>
            <pc:docMk/>
            <pc:sldMk cId="1778047275" sldId="277"/>
            <ac:spMk id="2" creationId="{52E4256F-04A5-AD17-74BB-C77DC17ED7D2}"/>
          </ac:spMkLst>
        </pc:spChg>
        <pc:spChg chg="del">
          <ac:chgData name="ahmed gamal" userId="b0a2e9e727823fed" providerId="LiveId" clId="{4F1DA0A3-5C2D-4770-9620-37D99902BD3A}" dt="2025-07-03T07:46:34.521" v="252" actId="22"/>
          <ac:spMkLst>
            <pc:docMk/>
            <pc:sldMk cId="1778047275" sldId="277"/>
            <ac:spMk id="3" creationId="{48CE9F18-65FA-C2B7-BCCF-4120077B60E7}"/>
          </ac:spMkLst>
        </pc:spChg>
        <pc:picChg chg="add mod ord">
          <ac:chgData name="ahmed gamal" userId="b0a2e9e727823fed" providerId="LiveId" clId="{4F1DA0A3-5C2D-4770-9620-37D99902BD3A}" dt="2025-07-03T07:46:57.737" v="260" actId="14100"/>
          <ac:picMkLst>
            <pc:docMk/>
            <pc:sldMk cId="1778047275" sldId="277"/>
            <ac:picMk id="5" creationId="{A6C3F864-4CEF-899F-C2D5-541C2CDC17B0}"/>
          </ac:picMkLst>
        </pc:picChg>
      </pc:sldChg>
      <pc:sldChg chg="addSp delSp modSp new mod">
        <pc:chgData name="ahmed gamal" userId="b0a2e9e727823fed" providerId="LiveId" clId="{4F1DA0A3-5C2D-4770-9620-37D99902BD3A}" dt="2025-07-03T07:48:14.802" v="289" actId="14100"/>
        <pc:sldMkLst>
          <pc:docMk/>
          <pc:sldMk cId="3966181039" sldId="278"/>
        </pc:sldMkLst>
        <pc:spChg chg="mod">
          <ac:chgData name="ahmed gamal" userId="b0a2e9e727823fed" providerId="LiveId" clId="{4F1DA0A3-5C2D-4770-9620-37D99902BD3A}" dt="2025-07-03T07:48:08.843" v="287" actId="1076"/>
          <ac:spMkLst>
            <pc:docMk/>
            <pc:sldMk cId="3966181039" sldId="278"/>
            <ac:spMk id="2" creationId="{72E2412A-70E8-EE8C-AA62-BEF9665ADBEF}"/>
          </ac:spMkLst>
        </pc:spChg>
        <pc:spChg chg="del">
          <ac:chgData name="ahmed gamal" userId="b0a2e9e727823fed" providerId="LiveId" clId="{4F1DA0A3-5C2D-4770-9620-37D99902BD3A}" dt="2025-07-03T07:47:45.062" v="261" actId="22"/>
          <ac:spMkLst>
            <pc:docMk/>
            <pc:sldMk cId="3966181039" sldId="278"/>
            <ac:spMk id="3" creationId="{43B2579E-8574-0CAE-5238-0D6ACF3465FD}"/>
          </ac:spMkLst>
        </pc:spChg>
        <pc:picChg chg="add mod ord">
          <ac:chgData name="ahmed gamal" userId="b0a2e9e727823fed" providerId="LiveId" clId="{4F1DA0A3-5C2D-4770-9620-37D99902BD3A}" dt="2025-07-03T07:48:14.802" v="289" actId="14100"/>
          <ac:picMkLst>
            <pc:docMk/>
            <pc:sldMk cId="3966181039" sldId="278"/>
            <ac:picMk id="5" creationId="{81987C05-3841-3EE9-CE47-1171CB3485FD}"/>
          </ac:picMkLst>
        </pc:picChg>
      </pc:sldChg>
      <pc:sldChg chg="addSp delSp modSp new mod">
        <pc:chgData name="ahmed gamal" userId="b0a2e9e727823fed" providerId="LiveId" clId="{4F1DA0A3-5C2D-4770-9620-37D99902BD3A}" dt="2025-07-03T07:51:08.168" v="363" actId="1076"/>
        <pc:sldMkLst>
          <pc:docMk/>
          <pc:sldMk cId="3893775221" sldId="279"/>
        </pc:sldMkLst>
        <pc:spChg chg="mod">
          <ac:chgData name="ahmed gamal" userId="b0a2e9e727823fed" providerId="LiveId" clId="{4F1DA0A3-5C2D-4770-9620-37D99902BD3A}" dt="2025-07-03T07:51:05.104" v="362" actId="1076"/>
          <ac:spMkLst>
            <pc:docMk/>
            <pc:sldMk cId="3893775221" sldId="279"/>
            <ac:spMk id="2" creationId="{A558B6FD-DC9F-2137-7ECA-65869F64FC60}"/>
          </ac:spMkLst>
        </pc:spChg>
        <pc:spChg chg="del">
          <ac:chgData name="ahmed gamal" userId="b0a2e9e727823fed" providerId="LiveId" clId="{4F1DA0A3-5C2D-4770-9620-37D99902BD3A}" dt="2025-07-03T07:50:26.839" v="326" actId="22"/>
          <ac:spMkLst>
            <pc:docMk/>
            <pc:sldMk cId="3893775221" sldId="279"/>
            <ac:spMk id="3" creationId="{C2EF3526-BF05-7B8A-51CF-770156494210}"/>
          </ac:spMkLst>
        </pc:spChg>
        <pc:picChg chg="add mod ord">
          <ac:chgData name="ahmed gamal" userId="b0a2e9e727823fed" providerId="LiveId" clId="{4F1DA0A3-5C2D-4770-9620-37D99902BD3A}" dt="2025-07-03T07:51:08.168" v="363" actId="1076"/>
          <ac:picMkLst>
            <pc:docMk/>
            <pc:sldMk cId="3893775221" sldId="279"/>
            <ac:picMk id="5" creationId="{0F902630-7A8D-690C-7AB3-A5010919FD57}"/>
          </ac:picMkLst>
        </pc:picChg>
      </pc:sldChg>
      <pc:sldChg chg="addSp delSp modSp new mod">
        <pc:chgData name="ahmed gamal" userId="b0a2e9e727823fed" providerId="LiveId" clId="{4F1DA0A3-5C2D-4770-9620-37D99902BD3A}" dt="2025-07-03T07:49:19.881" v="325" actId="14100"/>
        <pc:sldMkLst>
          <pc:docMk/>
          <pc:sldMk cId="1516678523" sldId="280"/>
        </pc:sldMkLst>
        <pc:spChg chg="mod">
          <ac:chgData name="ahmed gamal" userId="b0a2e9e727823fed" providerId="LiveId" clId="{4F1DA0A3-5C2D-4770-9620-37D99902BD3A}" dt="2025-07-03T07:49:09.153" v="321" actId="20577"/>
          <ac:spMkLst>
            <pc:docMk/>
            <pc:sldMk cId="1516678523" sldId="280"/>
            <ac:spMk id="2" creationId="{19A332FE-F875-FA99-410A-8DFCD1C323AF}"/>
          </ac:spMkLst>
        </pc:spChg>
        <pc:spChg chg="del">
          <ac:chgData name="ahmed gamal" userId="b0a2e9e727823fed" providerId="LiveId" clId="{4F1DA0A3-5C2D-4770-9620-37D99902BD3A}" dt="2025-07-03T07:48:54.211" v="290" actId="22"/>
          <ac:spMkLst>
            <pc:docMk/>
            <pc:sldMk cId="1516678523" sldId="280"/>
            <ac:spMk id="3" creationId="{E063C29E-1B62-A369-D652-3988C13D9108}"/>
          </ac:spMkLst>
        </pc:spChg>
        <pc:picChg chg="add mod ord">
          <ac:chgData name="ahmed gamal" userId="b0a2e9e727823fed" providerId="LiveId" clId="{4F1DA0A3-5C2D-4770-9620-37D99902BD3A}" dt="2025-07-03T07:49:19.881" v="325" actId="14100"/>
          <ac:picMkLst>
            <pc:docMk/>
            <pc:sldMk cId="1516678523" sldId="280"/>
            <ac:picMk id="5" creationId="{97F06281-75D1-02A4-67CC-7B3455133DC1}"/>
          </ac:picMkLst>
        </pc:picChg>
      </pc:sldChg>
      <pc:sldChg chg="addSp delSp modSp new mod">
        <pc:chgData name="ahmed gamal" userId="b0a2e9e727823fed" providerId="LiveId" clId="{4F1DA0A3-5C2D-4770-9620-37D99902BD3A}" dt="2025-07-03T07:53:10.759" v="390" actId="1076"/>
        <pc:sldMkLst>
          <pc:docMk/>
          <pc:sldMk cId="3051873207" sldId="281"/>
        </pc:sldMkLst>
        <pc:spChg chg="mod">
          <ac:chgData name="ahmed gamal" userId="b0a2e9e727823fed" providerId="LiveId" clId="{4F1DA0A3-5C2D-4770-9620-37D99902BD3A}" dt="2025-07-03T07:53:10.759" v="390" actId="1076"/>
          <ac:spMkLst>
            <pc:docMk/>
            <pc:sldMk cId="3051873207" sldId="281"/>
            <ac:spMk id="2" creationId="{63637396-C03A-076D-B93F-6FB58E405EE3}"/>
          </ac:spMkLst>
        </pc:spChg>
        <pc:spChg chg="del">
          <ac:chgData name="ahmed gamal" userId="b0a2e9e727823fed" providerId="LiveId" clId="{4F1DA0A3-5C2D-4770-9620-37D99902BD3A}" dt="2025-07-03T07:52:36.291" v="365" actId="22"/>
          <ac:spMkLst>
            <pc:docMk/>
            <pc:sldMk cId="3051873207" sldId="281"/>
            <ac:spMk id="3" creationId="{8384A9AF-6797-743E-DEA5-BBE589DD1768}"/>
          </ac:spMkLst>
        </pc:spChg>
        <pc:picChg chg="add mod ord">
          <ac:chgData name="ahmed gamal" userId="b0a2e9e727823fed" providerId="LiveId" clId="{4F1DA0A3-5C2D-4770-9620-37D99902BD3A}" dt="2025-07-03T07:53:06.868" v="389" actId="1076"/>
          <ac:picMkLst>
            <pc:docMk/>
            <pc:sldMk cId="3051873207" sldId="281"/>
            <ac:picMk id="5" creationId="{86FDA33D-6EF8-2327-2073-E45FDD2F4CD1}"/>
          </ac:picMkLst>
        </pc:picChg>
      </pc:sldChg>
      <pc:sldChg chg="addSp delSp modSp new mod">
        <pc:chgData name="ahmed gamal" userId="b0a2e9e727823fed" providerId="LiveId" clId="{4F1DA0A3-5C2D-4770-9620-37D99902BD3A}" dt="2025-07-03T07:55:41.910" v="426" actId="1076"/>
        <pc:sldMkLst>
          <pc:docMk/>
          <pc:sldMk cId="525374062" sldId="282"/>
        </pc:sldMkLst>
        <pc:spChg chg="mod">
          <ac:chgData name="ahmed gamal" userId="b0a2e9e727823fed" providerId="LiveId" clId="{4F1DA0A3-5C2D-4770-9620-37D99902BD3A}" dt="2025-07-03T07:55:39.319" v="425" actId="1076"/>
          <ac:spMkLst>
            <pc:docMk/>
            <pc:sldMk cId="525374062" sldId="282"/>
            <ac:spMk id="2" creationId="{1EA6795F-9129-563F-1C1F-D8E363EF3BF8}"/>
          </ac:spMkLst>
        </pc:spChg>
        <pc:spChg chg="del">
          <ac:chgData name="ahmed gamal" userId="b0a2e9e727823fed" providerId="LiveId" clId="{4F1DA0A3-5C2D-4770-9620-37D99902BD3A}" dt="2025-07-03T07:54:01.321" v="392" actId="22"/>
          <ac:spMkLst>
            <pc:docMk/>
            <pc:sldMk cId="525374062" sldId="282"/>
            <ac:spMk id="3" creationId="{FA900797-6CB0-7913-A215-485BDB308EA0}"/>
          </ac:spMkLst>
        </pc:spChg>
        <pc:picChg chg="add mod ord">
          <ac:chgData name="ahmed gamal" userId="b0a2e9e727823fed" providerId="LiveId" clId="{4F1DA0A3-5C2D-4770-9620-37D99902BD3A}" dt="2025-07-03T07:55:41.910" v="426" actId="1076"/>
          <ac:picMkLst>
            <pc:docMk/>
            <pc:sldMk cId="525374062" sldId="282"/>
            <ac:picMk id="5" creationId="{70572FA6-A339-716B-131D-6D640E202792}"/>
          </ac:picMkLst>
        </pc:picChg>
      </pc:sldChg>
      <pc:sldChg chg="addSp modSp new mod">
        <pc:chgData name="ahmed gamal" userId="b0a2e9e727823fed" providerId="LiveId" clId="{4F1DA0A3-5C2D-4770-9620-37D99902BD3A}" dt="2025-07-03T08:31:15.002" v="1032" actId="14100"/>
        <pc:sldMkLst>
          <pc:docMk/>
          <pc:sldMk cId="1126075477" sldId="283"/>
        </pc:sldMkLst>
        <pc:spChg chg="mod">
          <ac:chgData name="ahmed gamal" userId="b0a2e9e727823fed" providerId="LiveId" clId="{4F1DA0A3-5C2D-4770-9620-37D99902BD3A}" dt="2025-07-03T08:30:57.724" v="1027" actId="1076"/>
          <ac:spMkLst>
            <pc:docMk/>
            <pc:sldMk cId="1126075477" sldId="283"/>
            <ac:spMk id="2" creationId="{6545C0A4-D770-FF6C-9CAF-B16E48564466}"/>
          </ac:spMkLst>
        </pc:spChg>
        <pc:spChg chg="mod">
          <ac:chgData name="ahmed gamal" userId="b0a2e9e727823fed" providerId="LiveId" clId="{4F1DA0A3-5C2D-4770-9620-37D99902BD3A}" dt="2025-07-03T08:31:03.227" v="1028" actId="1076"/>
          <ac:spMkLst>
            <pc:docMk/>
            <pc:sldMk cId="1126075477" sldId="283"/>
            <ac:spMk id="3" creationId="{2C5DDB5A-81BC-AA95-171F-8D6E69000A71}"/>
          </ac:spMkLst>
        </pc:spChg>
        <pc:picChg chg="add mod">
          <ac:chgData name="ahmed gamal" userId="b0a2e9e727823fed" providerId="LiveId" clId="{4F1DA0A3-5C2D-4770-9620-37D99902BD3A}" dt="2025-07-03T08:31:15.002" v="1032" actId="14100"/>
          <ac:picMkLst>
            <pc:docMk/>
            <pc:sldMk cId="1126075477" sldId="283"/>
            <ac:picMk id="5" creationId="{D23E5058-300A-91FB-A593-8B85C07C7778}"/>
          </ac:picMkLst>
        </pc:picChg>
      </pc:sldChg>
      <pc:sldChg chg="addSp delSp modSp new mod">
        <pc:chgData name="ahmed gamal" userId="b0a2e9e727823fed" providerId="LiveId" clId="{4F1DA0A3-5C2D-4770-9620-37D99902BD3A}" dt="2025-07-03T08:27:26.884" v="885" actId="1076"/>
        <pc:sldMkLst>
          <pc:docMk/>
          <pc:sldMk cId="4062605513" sldId="284"/>
        </pc:sldMkLst>
        <pc:spChg chg="mod">
          <ac:chgData name="ahmed gamal" userId="b0a2e9e727823fed" providerId="LiveId" clId="{4F1DA0A3-5C2D-4770-9620-37D99902BD3A}" dt="2025-07-03T08:20:57.795" v="751" actId="20577"/>
          <ac:spMkLst>
            <pc:docMk/>
            <pc:sldMk cId="4062605513" sldId="284"/>
            <ac:spMk id="2" creationId="{C8EAC6F3-AE43-7F2B-88A9-14FF7C3C063E}"/>
          </ac:spMkLst>
        </pc:spChg>
        <pc:spChg chg="del mod">
          <ac:chgData name="ahmed gamal" userId="b0a2e9e727823fed" providerId="LiveId" clId="{4F1DA0A3-5C2D-4770-9620-37D99902BD3A}" dt="2025-07-03T08:22:09.965" v="753" actId="22"/>
          <ac:spMkLst>
            <pc:docMk/>
            <pc:sldMk cId="4062605513" sldId="284"/>
            <ac:spMk id="3" creationId="{E03CC954-446A-21A7-C080-FAEB8EF361B7}"/>
          </ac:spMkLst>
        </pc:spChg>
        <pc:spChg chg="add mod">
          <ac:chgData name="ahmed gamal" userId="b0a2e9e727823fed" providerId="LiveId" clId="{4F1DA0A3-5C2D-4770-9620-37D99902BD3A}" dt="2025-07-03T08:27:26.884" v="885" actId="1076"/>
          <ac:spMkLst>
            <pc:docMk/>
            <pc:sldMk cId="4062605513" sldId="284"/>
            <ac:spMk id="6" creationId="{57C48E36-BF3F-0901-B962-8CB49B5181E2}"/>
          </ac:spMkLst>
        </pc:spChg>
        <pc:picChg chg="add mod ord">
          <ac:chgData name="ahmed gamal" userId="b0a2e9e727823fed" providerId="LiveId" clId="{4F1DA0A3-5C2D-4770-9620-37D99902BD3A}" dt="2025-07-03T08:22:23.954" v="759" actId="14100"/>
          <ac:picMkLst>
            <pc:docMk/>
            <pc:sldMk cId="4062605513" sldId="284"/>
            <ac:picMk id="5" creationId="{61F27364-A0BF-AB0A-2E7D-B086660864CA}"/>
          </ac:picMkLst>
        </pc:picChg>
      </pc:sldChg>
      <pc:sldChg chg="addSp delSp modSp new mod">
        <pc:chgData name="ahmed gamal" userId="b0a2e9e727823fed" providerId="LiveId" clId="{4F1DA0A3-5C2D-4770-9620-37D99902BD3A}" dt="2025-07-03T08:28:35.066" v="910" actId="14100"/>
        <pc:sldMkLst>
          <pc:docMk/>
          <pc:sldMk cId="2444929736" sldId="285"/>
        </pc:sldMkLst>
        <pc:spChg chg="mod">
          <ac:chgData name="ahmed gamal" userId="b0a2e9e727823fed" providerId="LiveId" clId="{4F1DA0A3-5C2D-4770-9620-37D99902BD3A}" dt="2025-07-03T08:27:54.360" v="905" actId="20577"/>
          <ac:spMkLst>
            <pc:docMk/>
            <pc:sldMk cId="2444929736" sldId="285"/>
            <ac:spMk id="2" creationId="{33C919C4-316E-2059-FD0C-BD6949A84025}"/>
          </ac:spMkLst>
        </pc:spChg>
        <pc:spChg chg="del">
          <ac:chgData name="ahmed gamal" userId="b0a2e9e727823fed" providerId="LiveId" clId="{4F1DA0A3-5C2D-4770-9620-37D99902BD3A}" dt="2025-07-03T08:28:25.669" v="906" actId="22"/>
          <ac:spMkLst>
            <pc:docMk/>
            <pc:sldMk cId="2444929736" sldId="285"/>
            <ac:spMk id="3" creationId="{E185A737-7ACD-D80B-6D10-8CAC87E2534D}"/>
          </ac:spMkLst>
        </pc:spChg>
        <pc:picChg chg="add mod ord">
          <ac:chgData name="ahmed gamal" userId="b0a2e9e727823fed" providerId="LiveId" clId="{4F1DA0A3-5C2D-4770-9620-37D99902BD3A}" dt="2025-07-03T08:28:35.066" v="910" actId="14100"/>
          <ac:picMkLst>
            <pc:docMk/>
            <pc:sldMk cId="2444929736" sldId="285"/>
            <ac:picMk id="5" creationId="{66C0D5C7-247D-F7E5-70FF-8CFCD827040B}"/>
          </ac:picMkLst>
        </pc:picChg>
      </pc:sldChg>
      <pc:sldChg chg="modSp new mod">
        <pc:chgData name="ahmed gamal" userId="b0a2e9e727823fed" providerId="LiveId" clId="{4F1DA0A3-5C2D-4770-9620-37D99902BD3A}" dt="2025-07-03T08:41:55.247" v="1217" actId="20577"/>
        <pc:sldMkLst>
          <pc:docMk/>
          <pc:sldMk cId="1519261513" sldId="286"/>
        </pc:sldMkLst>
        <pc:spChg chg="mod">
          <ac:chgData name="ahmed gamal" userId="b0a2e9e727823fed" providerId="LiveId" clId="{4F1DA0A3-5C2D-4770-9620-37D99902BD3A}" dt="2025-07-03T08:32:54.188" v="1128" actId="1076"/>
          <ac:spMkLst>
            <pc:docMk/>
            <pc:sldMk cId="1519261513" sldId="286"/>
            <ac:spMk id="2" creationId="{2399A511-4735-EE10-E00D-4B6AFCE95CAC}"/>
          </ac:spMkLst>
        </pc:spChg>
        <pc:spChg chg="mod">
          <ac:chgData name="ahmed gamal" userId="b0a2e9e727823fed" providerId="LiveId" clId="{4F1DA0A3-5C2D-4770-9620-37D99902BD3A}" dt="2025-07-03T08:41:55.247" v="1217" actId="20577"/>
          <ac:spMkLst>
            <pc:docMk/>
            <pc:sldMk cId="1519261513" sldId="286"/>
            <ac:spMk id="3" creationId="{5775BD17-F080-4EC1-DB8B-74863C7E7A01}"/>
          </ac:spMkLst>
        </pc:spChg>
      </pc:sldChg>
      <pc:sldChg chg="new del">
        <pc:chgData name="ahmed gamal" userId="b0a2e9e727823fed" providerId="LiveId" clId="{4F1DA0A3-5C2D-4770-9620-37D99902BD3A}" dt="2025-07-03T08:28:57.545" v="912" actId="2696"/>
        <pc:sldMkLst>
          <pc:docMk/>
          <pc:sldMk cId="1758042496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A38AD-353E-4E8A-A3CD-F36DC09684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71617-2A88-4ECF-BD4D-EC4DFF670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3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71617-2A88-4ECF-BD4D-EC4DFF6704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3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9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5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3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0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41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0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6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4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3F4704-6ABA-405E-A021-C078FFECCBE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62A242-C81B-4F96-923A-DBA64B85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ahmeddjamalll/notebook8da7e6d94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FDE8-0328-820C-4F64-7CBF24ED0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45535"/>
            <a:ext cx="8574622" cy="1145520"/>
          </a:xfrm>
        </p:spPr>
        <p:txBody>
          <a:bodyPr/>
          <a:lstStyle/>
          <a:p>
            <a:pPr algn="ctr"/>
            <a:r>
              <a:rPr lang="en-US" dirty="0"/>
              <a:t>House Pricing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A952-2071-CA67-FA6C-BAF22DFE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083" y="1546699"/>
            <a:ext cx="6987645" cy="3575456"/>
          </a:xfrm>
        </p:spPr>
        <p:txBody>
          <a:bodyPr/>
          <a:lstStyle/>
          <a:p>
            <a:pPr algn="l"/>
            <a:r>
              <a:rPr lang="en-US" b="1" dirty="0"/>
              <a:t>Supervisor:</a:t>
            </a:r>
          </a:p>
          <a:p>
            <a:pPr algn="l"/>
            <a:r>
              <a:rPr lang="en-US" b="1" dirty="0"/>
              <a:t>Eng/Abduallah Wagih</a:t>
            </a:r>
          </a:p>
          <a:p>
            <a:pPr algn="l"/>
            <a:r>
              <a:rPr lang="en-US" b="1" dirty="0"/>
              <a:t>Members:</a:t>
            </a:r>
            <a:endParaRPr lang="en-US" dirty="0"/>
          </a:p>
          <a:p>
            <a:pPr algn="l"/>
            <a:r>
              <a:rPr lang="en-US" dirty="0"/>
              <a:t>1-Ahmed Gamal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4230222</a:t>
            </a:r>
            <a:endParaRPr lang="en-US" dirty="0"/>
          </a:p>
          <a:p>
            <a:pPr algn="l"/>
            <a:r>
              <a:rPr lang="en-US" dirty="0"/>
              <a:t>2-Abdelrheem Elsayed --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4230754</a:t>
            </a:r>
            <a:endParaRPr lang="en-US" dirty="0"/>
          </a:p>
          <a:p>
            <a:pPr algn="l"/>
            <a:r>
              <a:rPr lang="en-US" dirty="0"/>
              <a:t>3-Ahmed Mahmoud --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4230800</a:t>
            </a:r>
            <a:endParaRPr lang="en-US" dirty="0"/>
          </a:p>
          <a:p>
            <a:pPr algn="l"/>
            <a:r>
              <a:rPr lang="en-US" dirty="0"/>
              <a:t>4-Ibrahim Ashraf --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4230920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3A83-2475-90FB-DCFA-5CDC5702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1689" y="245112"/>
            <a:ext cx="10018713" cy="1752599"/>
          </a:xfrm>
        </p:spPr>
        <p:txBody>
          <a:bodyPr/>
          <a:lstStyle/>
          <a:p>
            <a:r>
              <a:rPr lang="en-US" dirty="0" err="1"/>
              <a:t>YearBuilt</a:t>
            </a:r>
            <a:r>
              <a:rPr lang="en-US" dirty="0"/>
              <a:t>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912D5-9B22-1944-1A29-0752DB200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040" y="1625600"/>
            <a:ext cx="10271759" cy="4609796"/>
          </a:xfrm>
        </p:spPr>
      </p:pic>
    </p:spTree>
    <p:extLst>
      <p:ext uri="{BB962C8B-B14F-4D97-AF65-F5344CB8AC3E}">
        <p14:creationId xmlns:p14="http://schemas.microsoft.com/office/powerpoint/2010/main" val="182001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48E6-5BDA-6430-2031-B3375174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689" y="0"/>
            <a:ext cx="10018713" cy="1752599"/>
          </a:xfrm>
        </p:spPr>
        <p:txBody>
          <a:bodyPr/>
          <a:lstStyle/>
          <a:p>
            <a:r>
              <a:rPr lang="en-US" dirty="0"/>
              <a:t>Condition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F3479-E492-7407-7251-900EA96CD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426" y="1158240"/>
            <a:ext cx="8683734" cy="5354320"/>
          </a:xfrm>
        </p:spPr>
      </p:pic>
    </p:spTree>
    <p:extLst>
      <p:ext uri="{BB962C8B-B14F-4D97-AF65-F5344CB8AC3E}">
        <p14:creationId xmlns:p14="http://schemas.microsoft.com/office/powerpoint/2010/main" val="620377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DDEE-4B02-35FC-D6EE-7680CD55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72249" y="0"/>
            <a:ext cx="10018713" cy="1752599"/>
          </a:xfrm>
        </p:spPr>
        <p:txBody>
          <a:bodyPr/>
          <a:lstStyle/>
          <a:p>
            <a:r>
              <a:rPr lang="en-US" dirty="0"/>
              <a:t>Location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26866-2FE5-A516-F63A-D9BA2DC60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19" y="1752599"/>
            <a:ext cx="10467524" cy="4241828"/>
          </a:xfrm>
        </p:spPr>
      </p:pic>
    </p:spTree>
    <p:extLst>
      <p:ext uri="{BB962C8B-B14F-4D97-AF65-F5344CB8AC3E}">
        <p14:creationId xmlns:p14="http://schemas.microsoft.com/office/powerpoint/2010/main" val="316815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256F-04A5-AD17-74BB-C77DC17E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5769" y="0"/>
            <a:ext cx="10018713" cy="1752599"/>
          </a:xfrm>
        </p:spPr>
        <p:txBody>
          <a:bodyPr/>
          <a:lstStyle/>
          <a:p>
            <a:r>
              <a:rPr lang="en-US" dirty="0"/>
              <a:t>Area and Bedrooms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C3F864-4CEF-899F-C2D5-541C2CDC1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5520" y="1584961"/>
            <a:ext cx="9682480" cy="5009000"/>
          </a:xfrm>
        </p:spPr>
      </p:pic>
    </p:spTree>
    <p:extLst>
      <p:ext uri="{BB962C8B-B14F-4D97-AF65-F5344CB8AC3E}">
        <p14:creationId xmlns:p14="http://schemas.microsoft.com/office/powerpoint/2010/main" val="177804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412A-70E8-EE8C-AA62-BEF9665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3609" y="0"/>
            <a:ext cx="10018713" cy="1752599"/>
          </a:xfrm>
        </p:spPr>
        <p:txBody>
          <a:bodyPr/>
          <a:lstStyle/>
          <a:p>
            <a:r>
              <a:rPr lang="en-US" dirty="0"/>
              <a:t>Area and Price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87C05-3841-3EE9-CE47-1171CB348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640" y="2153920"/>
            <a:ext cx="8514080" cy="4094480"/>
          </a:xfrm>
        </p:spPr>
      </p:pic>
    </p:spTree>
    <p:extLst>
      <p:ext uri="{BB962C8B-B14F-4D97-AF65-F5344CB8AC3E}">
        <p14:creationId xmlns:p14="http://schemas.microsoft.com/office/powerpoint/2010/main" val="396618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32FE-F875-FA99-410A-8DFCD1C3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Bathrooms And Bedrooms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06281-75D1-02A4-67CC-7B3455133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60" y="2123441"/>
            <a:ext cx="8737599" cy="4318000"/>
          </a:xfrm>
        </p:spPr>
      </p:pic>
    </p:spTree>
    <p:extLst>
      <p:ext uri="{BB962C8B-B14F-4D97-AF65-F5344CB8AC3E}">
        <p14:creationId xmlns:p14="http://schemas.microsoft.com/office/powerpoint/2010/main" val="1516678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B6FD-DC9F-2137-7ECA-65869F64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5609" y="0"/>
            <a:ext cx="10018713" cy="1752599"/>
          </a:xfrm>
        </p:spPr>
        <p:txBody>
          <a:bodyPr/>
          <a:lstStyle/>
          <a:p>
            <a:r>
              <a:rPr lang="en-US" dirty="0"/>
              <a:t>Bedrooms And Area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02630-7A8D-690C-7AB3-A5010919F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920" y="1438775"/>
            <a:ext cx="8696960" cy="4716036"/>
          </a:xfrm>
        </p:spPr>
      </p:pic>
    </p:spTree>
    <p:extLst>
      <p:ext uri="{BB962C8B-B14F-4D97-AF65-F5344CB8AC3E}">
        <p14:creationId xmlns:p14="http://schemas.microsoft.com/office/powerpoint/2010/main" val="389377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7396-C03A-076D-B93F-6FB58E40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649" y="162039"/>
            <a:ext cx="10018713" cy="1752599"/>
          </a:xfrm>
        </p:spPr>
        <p:txBody>
          <a:bodyPr/>
          <a:lstStyle/>
          <a:p>
            <a:r>
              <a:rPr lang="en-US" dirty="0"/>
              <a:t>Bathroom And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DA33D-6EF8-2327-2073-E45FDD2F4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0170" y="1915980"/>
            <a:ext cx="8300719" cy="4779981"/>
          </a:xfrm>
        </p:spPr>
      </p:pic>
    </p:spTree>
    <p:extLst>
      <p:ext uri="{BB962C8B-B14F-4D97-AF65-F5344CB8AC3E}">
        <p14:creationId xmlns:p14="http://schemas.microsoft.com/office/powerpoint/2010/main" val="3051873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795F-9129-563F-1C1F-D8E363EF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5209" y="0"/>
            <a:ext cx="10018713" cy="1752599"/>
          </a:xfrm>
        </p:spPr>
        <p:txBody>
          <a:bodyPr/>
          <a:lstStyle/>
          <a:p>
            <a:r>
              <a:rPr lang="en-US" dirty="0"/>
              <a:t>Floors And condition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72FA6-A339-716B-131D-6D640E202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400" y="1574800"/>
            <a:ext cx="9093200" cy="3921760"/>
          </a:xfrm>
        </p:spPr>
      </p:pic>
    </p:spTree>
    <p:extLst>
      <p:ext uri="{BB962C8B-B14F-4D97-AF65-F5344CB8AC3E}">
        <p14:creationId xmlns:p14="http://schemas.microsoft.com/office/powerpoint/2010/main" val="52537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DF9-168E-7E2A-0BA8-8615CEAC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3" y="682557"/>
            <a:ext cx="7592504" cy="860898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0FEB-98FF-528F-8FD5-83FBB6964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972765"/>
            <a:ext cx="10018713" cy="3978615"/>
          </a:xfrm>
        </p:spPr>
        <p:txBody>
          <a:bodyPr/>
          <a:lstStyle/>
          <a:p>
            <a:r>
              <a:rPr lang="en-US" dirty="0"/>
              <a:t>Handled missing values</a:t>
            </a:r>
          </a:p>
          <a:p>
            <a:r>
              <a:rPr lang="en-US" dirty="0"/>
              <a:t>Encoded categorical features (</a:t>
            </a:r>
            <a:r>
              <a:rPr lang="en-US" dirty="0" err="1"/>
              <a:t>LabelEncoder</a:t>
            </a:r>
            <a:r>
              <a:rPr lang="en-US" dirty="0"/>
              <a:t>)</a:t>
            </a:r>
          </a:p>
          <a:p>
            <a:r>
              <a:rPr lang="en-US" dirty="0"/>
              <a:t>Scaled numeric values (</a:t>
            </a:r>
            <a:r>
              <a:rPr lang="en-US" dirty="0" err="1"/>
              <a:t>StandardScaler</a:t>
            </a:r>
            <a:r>
              <a:rPr lang="en-US" dirty="0"/>
              <a:t> or </a:t>
            </a:r>
            <a:r>
              <a:rPr lang="en-US" dirty="0" err="1"/>
              <a:t>MinMaxScaler</a:t>
            </a:r>
            <a:r>
              <a:rPr lang="en-US" dirty="0"/>
              <a:t>)</a:t>
            </a:r>
          </a:p>
          <a:p>
            <a:r>
              <a:rPr lang="en-US" dirty="0"/>
              <a:t>Split data (Train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dirty="0"/>
              <a:t>%, Test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dirty="0"/>
              <a:t>%)</a:t>
            </a:r>
          </a:p>
        </p:txBody>
      </p:sp>
    </p:spTree>
    <p:extLst>
      <p:ext uri="{BB962C8B-B14F-4D97-AF65-F5344CB8AC3E}">
        <p14:creationId xmlns:p14="http://schemas.microsoft.com/office/powerpoint/2010/main" val="281813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56B1-C146-64AB-D1C4-EA2B26CC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1049" y="116841"/>
            <a:ext cx="10018713" cy="1600200"/>
          </a:xfrm>
        </p:spPr>
        <p:txBody>
          <a:bodyPr>
            <a:normAutofit/>
          </a:bodyPr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A65F-EE02-CD79-625B-E3EB157D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8255"/>
            <a:ext cx="10018713" cy="2412459"/>
          </a:xfrm>
        </p:spPr>
        <p:txBody>
          <a:bodyPr>
            <a:normAutofit/>
          </a:bodyPr>
          <a:lstStyle/>
          <a:p>
            <a:r>
              <a:rPr lang="en-US" dirty="0"/>
              <a:t>Predict the price of a house based on its </a:t>
            </a:r>
          </a:p>
          <a:p>
            <a:r>
              <a:rPr lang="en-US" dirty="0" err="1"/>
              <a:t>taskGoal</a:t>
            </a:r>
            <a:r>
              <a:rPr lang="en-US" dirty="0"/>
              <a:t>: Build accurate ML models and compare them</a:t>
            </a:r>
          </a:p>
          <a:p>
            <a:r>
              <a:rPr lang="en-US" dirty="0"/>
              <a:t>This project aims to preform supervised(</a:t>
            </a:r>
            <a:r>
              <a:rPr lang="en-US" dirty="0" err="1"/>
              <a:t>Features,Labels</a:t>
            </a:r>
            <a:r>
              <a:rPr lang="en-US" dirty="0"/>
              <a:t>)  regression analysis on housing dataset to estimate property prices it involves data preprocessing feature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1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0A40-3466-323E-626D-65D6274A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8226" y="-72957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/>
              <a:t>Regression Models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D877-4C07-AE67-A139-A24472E7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39" y="1089497"/>
            <a:ext cx="10325976" cy="46790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Linear Models:</a:t>
            </a:r>
          </a:p>
          <a:p>
            <a:pPr marL="0" indent="0">
              <a:buNone/>
            </a:pPr>
            <a:r>
              <a:rPr lang="en-US" dirty="0" err="1"/>
              <a:t>LinearRegression</a:t>
            </a:r>
            <a:r>
              <a:rPr lang="en-US" dirty="0"/>
              <a:t>:</a:t>
            </a:r>
          </a:p>
          <a:p>
            <a:r>
              <a:rPr lang="en-US" dirty="0"/>
              <a:t>A basic model that finds the straight-line relationship between the features and the target (house price).</a:t>
            </a:r>
          </a:p>
          <a:p>
            <a:pPr marL="0" indent="0">
              <a:buNone/>
            </a:pPr>
            <a:r>
              <a:rPr lang="en-US" dirty="0"/>
              <a:t>Ridge Regression:</a:t>
            </a:r>
          </a:p>
          <a:p>
            <a:r>
              <a:rPr lang="en-US" dirty="0"/>
              <a:t>Similar to </a:t>
            </a:r>
            <a:r>
              <a:rPr lang="en-US" dirty="0" err="1"/>
              <a:t>LinearRegression</a:t>
            </a:r>
            <a:r>
              <a:rPr lang="en-US" dirty="0"/>
              <a:t> but adds a penalty to reduce overfitting by shrinking the model coefficients.</a:t>
            </a:r>
          </a:p>
          <a:p>
            <a:pPr marL="0" indent="0">
              <a:buNone/>
            </a:pPr>
            <a:r>
              <a:rPr lang="en-US" dirty="0"/>
              <a:t>Lasso Regression:</a:t>
            </a:r>
          </a:p>
          <a:p>
            <a:r>
              <a:rPr lang="en-US" dirty="0"/>
              <a:t>Like Ridge, but it can also eliminate irrelevant features by setting some coefficients to zero (feature selection).</a:t>
            </a:r>
          </a:p>
          <a:p>
            <a:pPr marL="0" indent="0">
              <a:buNone/>
            </a:pPr>
            <a:r>
              <a:rPr lang="en-US" dirty="0" err="1"/>
              <a:t>SGDRegressor</a:t>
            </a:r>
            <a:r>
              <a:rPr lang="en-US" dirty="0"/>
              <a:t>:</a:t>
            </a:r>
          </a:p>
          <a:p>
            <a:r>
              <a:rPr lang="en-US" dirty="0"/>
              <a:t>A fast linear model that uses stochastic gradient descent. Great for large datasets or online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86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0307-E2ED-A2F5-9E42-CF05B6D5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27" y="0"/>
            <a:ext cx="5559424" cy="1303507"/>
          </a:xfrm>
        </p:spPr>
        <p:txBody>
          <a:bodyPr/>
          <a:lstStyle/>
          <a:p>
            <a:r>
              <a:rPr lang="en-US" dirty="0"/>
              <a:t>SVM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D095-C038-78C3-23EF-E907C787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896566"/>
            <a:ext cx="10018713" cy="3792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SVR (Support Vector Regressor):</a:t>
            </a:r>
          </a:p>
          <a:p>
            <a:r>
              <a:rPr lang="en-US" dirty="0"/>
              <a:t>Tries to find the best-fit line within a margin of error. Can handle non-linear relationships using kernels.</a:t>
            </a:r>
          </a:p>
          <a:p>
            <a:pPr marL="0" indent="0">
              <a:buNone/>
            </a:pPr>
            <a:r>
              <a:rPr lang="en-US" dirty="0" err="1"/>
              <a:t>LinearSVR</a:t>
            </a:r>
            <a:r>
              <a:rPr lang="en-US" dirty="0"/>
              <a:t>:</a:t>
            </a:r>
          </a:p>
          <a:p>
            <a:r>
              <a:rPr lang="en-US" dirty="0"/>
              <a:t>A faster version of SVR that only uses a linear kernel. Works well for simple linear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408163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B2FD-FB3D-A410-891F-C9134D44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36" y="0"/>
            <a:ext cx="6658650" cy="1284051"/>
          </a:xfrm>
        </p:spPr>
        <p:txBody>
          <a:bodyPr/>
          <a:lstStyle/>
          <a:p>
            <a:r>
              <a:rPr lang="en-US" dirty="0"/>
              <a:t>Distance-Based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35ED-FD8A-D28F-856F-E74FB48E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778" y="974388"/>
            <a:ext cx="10018713" cy="156453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KNeighborsRegressor</a:t>
            </a:r>
            <a:r>
              <a:rPr lang="en-US" dirty="0"/>
              <a:t>:</a:t>
            </a:r>
          </a:p>
          <a:p>
            <a:r>
              <a:rPr lang="en-US" dirty="0"/>
              <a:t>Predicts house prices by averaging the prices of the nearest neighbors (houses with similar features).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C0807-F50C-D69D-1EE1-295D2D04CA25}"/>
              </a:ext>
            </a:extLst>
          </p:cNvPr>
          <p:cNvSpPr txBox="1"/>
          <p:nvPr/>
        </p:nvSpPr>
        <p:spPr>
          <a:xfrm>
            <a:off x="1551628" y="2408713"/>
            <a:ext cx="5787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Tree-Based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A0AE7-FCDC-CD3D-7F7B-0C1B4A774C1A}"/>
              </a:ext>
            </a:extLst>
          </p:cNvPr>
          <p:cNvSpPr txBox="1"/>
          <p:nvPr/>
        </p:nvSpPr>
        <p:spPr>
          <a:xfrm>
            <a:off x="1824778" y="3063416"/>
            <a:ext cx="8132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DecisionTreeRegressor: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2400" dirty="0"/>
              <a:t>Splits the data based on feature values into branches to make predictions. Easy to interpret but may overfit.</a:t>
            </a:r>
          </a:p>
        </p:txBody>
      </p:sp>
    </p:spTree>
    <p:extLst>
      <p:ext uri="{BB962C8B-B14F-4D97-AF65-F5344CB8AC3E}">
        <p14:creationId xmlns:p14="http://schemas.microsoft.com/office/powerpoint/2010/main" val="261218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0391-098C-E54F-E69F-AF2340F1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87" y="0"/>
            <a:ext cx="5987441" cy="1752599"/>
          </a:xfrm>
        </p:spPr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59B4-1401-1260-5B2F-C3661F41D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761" y="1382948"/>
            <a:ext cx="10018713" cy="37224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/>
              <a:t>RandomForestRegressor</a:t>
            </a:r>
            <a:r>
              <a:rPr lang="en-US" sz="2600" dirty="0"/>
              <a:t>:</a:t>
            </a:r>
          </a:p>
          <a:p>
            <a:r>
              <a:rPr lang="en-US" dirty="0"/>
              <a:t>Combines multiple decision trees (a forest). Each tree votes, and the final prediction is the average. Reduces overfitting.</a:t>
            </a:r>
          </a:p>
          <a:p>
            <a:pPr marL="0" indent="0">
              <a:buNone/>
            </a:pPr>
            <a:r>
              <a:rPr lang="en-US" sz="2600" dirty="0" err="1"/>
              <a:t>ExtraTreesRegressor</a:t>
            </a:r>
            <a:r>
              <a:rPr lang="en-US" sz="2600" dirty="0"/>
              <a:t>:</a:t>
            </a:r>
          </a:p>
          <a:p>
            <a:r>
              <a:rPr lang="en-US" dirty="0"/>
              <a:t>Like Random Forest, but splits are chosen more randomly. Faster and sometimes more accurate.</a:t>
            </a:r>
          </a:p>
          <a:p>
            <a:pPr marL="0" indent="0">
              <a:buNone/>
            </a:pPr>
            <a:r>
              <a:rPr lang="en-US" dirty="0" err="1"/>
              <a:t>BaggingRegressor</a:t>
            </a:r>
            <a:r>
              <a:rPr lang="en-US" dirty="0"/>
              <a:t>:</a:t>
            </a:r>
          </a:p>
          <a:p>
            <a:r>
              <a:rPr lang="en-US" dirty="0"/>
              <a:t>Trains many base models on random subsets of data and averages their predictions. Reduces variance.</a:t>
            </a:r>
          </a:p>
        </p:txBody>
      </p:sp>
    </p:spTree>
    <p:extLst>
      <p:ext uri="{BB962C8B-B14F-4D97-AF65-F5344CB8AC3E}">
        <p14:creationId xmlns:p14="http://schemas.microsoft.com/office/powerpoint/2010/main" val="175169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E306E-2AAE-3B5C-C460-7F55E56C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1536" y="-159696"/>
            <a:ext cx="10018713" cy="1752599"/>
          </a:xfrm>
        </p:spPr>
        <p:txBody>
          <a:bodyPr/>
          <a:lstStyle/>
          <a:p>
            <a:r>
              <a:rPr lang="en-US" dirty="0"/>
              <a:t>Boosting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4FE9-B167-62AC-BB3E-4DA73A65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616" y="826852"/>
            <a:ext cx="11215992" cy="46303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XGBoostRegressor</a:t>
            </a:r>
            <a:r>
              <a:rPr lang="en-US" dirty="0"/>
              <a:t>:</a:t>
            </a:r>
          </a:p>
          <a:p>
            <a:r>
              <a:rPr lang="en-US" sz="2200" dirty="0"/>
              <a:t>A powerful boosting method that builds trees sequentially, correcting errors from previous ones. Very fast and accurate.</a:t>
            </a:r>
          </a:p>
          <a:p>
            <a:pPr marL="0" indent="0">
              <a:buNone/>
            </a:pPr>
            <a:r>
              <a:rPr lang="en-US" dirty="0" err="1"/>
              <a:t>CatBoostRegressor</a:t>
            </a:r>
            <a:r>
              <a:rPr lang="en-US" dirty="0"/>
              <a:t>:</a:t>
            </a:r>
            <a:br>
              <a:rPr lang="en-US" dirty="0"/>
            </a:br>
            <a:r>
              <a:rPr lang="en-US" sz="2200" dirty="0"/>
              <a:t>A boosting algorithm optimized for categorical features. Easy to use and often very accurate.</a:t>
            </a:r>
          </a:p>
          <a:p>
            <a:pPr marL="0" indent="0">
              <a:buNone/>
            </a:pPr>
            <a:r>
              <a:rPr lang="en-US" dirty="0" err="1"/>
              <a:t>LGBMRegressor</a:t>
            </a:r>
            <a:r>
              <a:rPr lang="en-US" dirty="0"/>
              <a:t>:</a:t>
            </a:r>
          </a:p>
          <a:p>
            <a:r>
              <a:rPr lang="en-US" sz="2200" dirty="0" err="1"/>
              <a:t>LightGBM</a:t>
            </a:r>
            <a:r>
              <a:rPr lang="en-US" sz="2200" dirty="0"/>
              <a:t> is very fast and handles large datasets well. It uses smart techniques to split the data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06861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7E63-3839-24BE-1E00-20EAD76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63" y="0"/>
            <a:ext cx="9293936" cy="1361872"/>
          </a:xfrm>
        </p:spPr>
        <p:txBody>
          <a:bodyPr/>
          <a:lstStyle/>
          <a:p>
            <a:r>
              <a:rPr lang="en-US" dirty="0"/>
              <a:t>Advanced Ensemble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4943-E355-1A1E-7168-58A9001A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3" y="865762"/>
            <a:ext cx="10018713" cy="410507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VotingRegressor</a:t>
            </a:r>
            <a:r>
              <a:rPr lang="en-US" dirty="0"/>
              <a:t>:</a:t>
            </a:r>
          </a:p>
          <a:p>
            <a:r>
              <a:rPr lang="en-US" sz="2200" dirty="0"/>
              <a:t>Combines predictions from several models by averaging their outputs.</a:t>
            </a:r>
          </a:p>
          <a:p>
            <a:pPr marL="0" indent="0">
              <a:buNone/>
            </a:pPr>
            <a:r>
              <a:rPr lang="en-US" dirty="0" err="1"/>
              <a:t>StackingRegressor</a:t>
            </a:r>
            <a:r>
              <a:rPr lang="en-US" dirty="0"/>
              <a:t>:</a:t>
            </a:r>
          </a:p>
          <a:p>
            <a:r>
              <a:rPr lang="en-US" sz="2200" dirty="0"/>
              <a:t>Uses predictions from multiple models as input to a final model (meta-model), which makes the final prediction.</a:t>
            </a:r>
          </a:p>
        </p:txBody>
      </p:sp>
    </p:spTree>
    <p:extLst>
      <p:ext uri="{BB962C8B-B14F-4D97-AF65-F5344CB8AC3E}">
        <p14:creationId xmlns:p14="http://schemas.microsoft.com/office/powerpoint/2010/main" val="239315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7530-F08D-9E84-6C7D-592EDD30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4336" y="0"/>
            <a:ext cx="10018713" cy="821987"/>
          </a:xfrm>
        </p:spPr>
        <p:txBody>
          <a:bodyPr/>
          <a:lstStyle/>
          <a:p>
            <a:r>
              <a:rPr lang="en-US" dirty="0"/>
              <a:t>Evaluation Metrics: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141D64-F484-5A86-0EB7-6E9290FBE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329781"/>
              </p:ext>
            </p:extLst>
          </p:nvPr>
        </p:nvGraphicFramePr>
        <p:xfrm>
          <a:off x="6096000" y="320040"/>
          <a:ext cx="549174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67">
                  <a:extLst>
                    <a:ext uri="{9D8B030D-6E8A-4147-A177-3AD203B41FA5}">
                      <a16:colId xmlns:a16="http://schemas.microsoft.com/office/drawing/2014/main" val="2893877386"/>
                    </a:ext>
                  </a:extLst>
                </a:gridCol>
                <a:gridCol w="2735777">
                  <a:extLst>
                    <a:ext uri="{9D8B030D-6E8A-4147-A177-3AD203B41FA5}">
                      <a16:colId xmlns:a16="http://schemas.microsoft.com/office/drawing/2014/main" val="1443314791"/>
                    </a:ext>
                  </a:extLst>
                </a:gridCol>
              </a:tblGrid>
              <a:tr h="316155"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40425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LinearRegression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244419.99901363705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116388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SGDRegressor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244273.22040940143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24271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/>
                        <a:t>Lasso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244419.32596720447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55066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/>
                        <a:t>Ridge*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244409.1647083653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57935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/>
                        <a:t>SVR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244419.99901363705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13528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LinearSVR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542049.475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829829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KNeighbours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Regreesor</a:t>
                      </a:r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258895.361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80313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DecissionTreeRegressor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337110.275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9545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BaggingRegressor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252699.134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473692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RandomForestRegressor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253944.37575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2832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ExtraTreesRegressor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265236.221425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31136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XGBoostRegressor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274739.49177734373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26026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CatBoostRegressor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274739.49177734373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02565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LGBMRegressor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274739.49177734373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90750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VotingRegressor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274739.49177734373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310433"/>
                  </a:ext>
                </a:extLst>
              </a:tr>
              <a:tr h="316155">
                <a:tc>
                  <a:txBody>
                    <a:bodyPr/>
                    <a:lstStyle/>
                    <a:p>
                      <a:r>
                        <a:rPr lang="en-US" dirty="0" err="1"/>
                        <a:t>StckingRegressor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274739.49177734373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33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500D-E97E-4FED-18E7-B0B42217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549" y="19455"/>
            <a:ext cx="6405730" cy="1376464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3F9D-5385-387F-0CE5-BC6DE880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059" y="1206230"/>
            <a:ext cx="7902881" cy="3579778"/>
          </a:xfrm>
        </p:spPr>
        <p:txBody>
          <a:bodyPr/>
          <a:lstStyle/>
          <a:p>
            <a:r>
              <a:rPr lang="en-US" dirty="0"/>
              <a:t>Best Model: Voting or LGBM Regressor</a:t>
            </a:r>
          </a:p>
          <a:p>
            <a:r>
              <a:rPr lang="en-US" dirty="0"/>
              <a:t> Key features: Area, </a:t>
            </a:r>
            <a:r>
              <a:rPr lang="en-US" dirty="0" err="1"/>
              <a:t>YearBuilt</a:t>
            </a:r>
            <a:r>
              <a:rPr lang="en-US" dirty="0"/>
              <a:t>, Condition.</a:t>
            </a:r>
          </a:p>
          <a:p>
            <a:r>
              <a:rPr lang="en-US" dirty="0"/>
              <a:t> Limitation: Small dataset, no tuning.</a:t>
            </a:r>
          </a:p>
          <a:p>
            <a:r>
              <a:rPr lang="en-US" dirty="0"/>
              <a:t> Future: Add feature engineering + cross-validation + hyperparameter 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418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EF32-BE49-1987-DD3C-D35273B5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B97A-CB6A-591C-6F5A-656AE782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link:</a:t>
            </a:r>
            <a:endParaRPr lang="ar-EG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House-Pricing-Kaggle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0187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B0E2-B475-7242-2AD2-71057EA7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0"/>
            <a:ext cx="7971883" cy="1566152"/>
          </a:xfrm>
        </p:spPr>
        <p:txBody>
          <a:bodyPr>
            <a:normAutofit/>
          </a:bodyPr>
          <a:lstStyle/>
          <a:p>
            <a:r>
              <a:rPr lang="en-US" sz="4800" dirty="0"/>
              <a:t>Dataset Overview(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2000,9</a:t>
            </a:r>
            <a:r>
              <a:rPr lang="en-US" sz="4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17C6-234A-FFAB-10E1-3C1D1096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344" y="1235412"/>
            <a:ext cx="10018713" cy="47568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Features:</a:t>
            </a:r>
          </a:p>
          <a:p>
            <a:r>
              <a:rPr lang="en-US" dirty="0"/>
              <a:t>Area (sq ft)</a:t>
            </a:r>
          </a:p>
          <a:p>
            <a:r>
              <a:rPr lang="en-US" dirty="0"/>
              <a:t>Bedrooms</a:t>
            </a:r>
          </a:p>
          <a:p>
            <a:r>
              <a:rPr lang="en-US" dirty="0"/>
              <a:t> Bathrooms</a:t>
            </a:r>
          </a:p>
          <a:p>
            <a:r>
              <a:rPr lang="en-US" dirty="0"/>
              <a:t>Floors</a:t>
            </a:r>
          </a:p>
          <a:p>
            <a:r>
              <a:rPr lang="en-US" dirty="0" err="1"/>
              <a:t>YearBuilt</a:t>
            </a:r>
            <a:endParaRPr lang="en-US" dirty="0"/>
          </a:p>
          <a:p>
            <a:r>
              <a:rPr lang="en-US" dirty="0"/>
              <a:t> Garage</a:t>
            </a:r>
          </a:p>
          <a:p>
            <a:r>
              <a:rPr lang="en-US" dirty="0"/>
              <a:t>Condition </a:t>
            </a:r>
          </a:p>
          <a:p>
            <a:r>
              <a:rPr lang="en-US" dirty="0"/>
              <a:t>Location</a:t>
            </a:r>
          </a:p>
          <a:p>
            <a:r>
              <a:rPr lang="en-US" dirty="0"/>
              <a:t>Target: Price</a:t>
            </a:r>
          </a:p>
        </p:txBody>
      </p:sp>
    </p:spTree>
    <p:extLst>
      <p:ext uri="{BB962C8B-B14F-4D97-AF65-F5344CB8AC3E}">
        <p14:creationId xmlns:p14="http://schemas.microsoft.com/office/powerpoint/2010/main" val="267198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C6F3-AE43-7F2B-88A9-14FF7C3C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27364-A0BF-AB0A-2E7D-B08666086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2200885"/>
            <a:ext cx="9540240" cy="17525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48E36-BF3F-0901-B962-8CB49B5181E2}"/>
              </a:ext>
            </a:extLst>
          </p:cNvPr>
          <p:cNvSpPr txBox="1"/>
          <p:nvPr/>
        </p:nvSpPr>
        <p:spPr>
          <a:xfrm>
            <a:off x="2336800" y="4237760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can use too: </a:t>
            </a:r>
          </a:p>
          <a:p>
            <a:r>
              <a:rPr lang="en-US" dirty="0"/>
              <a:t>Database(SQL)</a:t>
            </a:r>
            <a:br>
              <a:rPr lang="en-US" dirty="0"/>
            </a:br>
            <a:r>
              <a:rPr lang="en-US" dirty="0"/>
              <a:t>API(Application Program Interface)</a:t>
            </a:r>
            <a:br>
              <a:rPr lang="en-US" dirty="0"/>
            </a:br>
            <a:r>
              <a:rPr lang="en-US" dirty="0"/>
              <a:t>Web Scrapping</a:t>
            </a:r>
          </a:p>
        </p:txBody>
      </p:sp>
    </p:spTree>
    <p:extLst>
      <p:ext uri="{BB962C8B-B14F-4D97-AF65-F5344CB8AC3E}">
        <p14:creationId xmlns:p14="http://schemas.microsoft.com/office/powerpoint/2010/main" val="40626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19C4-316E-2059-FD0C-BD6949A8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0D5C7-247D-F7E5-70FF-8CFCD8270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080" y="2438399"/>
            <a:ext cx="7315199" cy="3733801"/>
          </a:xfrm>
        </p:spPr>
      </p:pic>
    </p:spTree>
    <p:extLst>
      <p:ext uri="{BB962C8B-B14F-4D97-AF65-F5344CB8AC3E}">
        <p14:creationId xmlns:p14="http://schemas.microsoft.com/office/powerpoint/2010/main" val="24449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C0A4-D770-FF6C-9CAF-B16E4856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8169" y="15240"/>
            <a:ext cx="10018713" cy="1752599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DB5A-81BC-AA95-171F-8D6E6900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470" y="1181335"/>
            <a:ext cx="10018713" cy="3124201"/>
          </a:xfrm>
        </p:spPr>
        <p:txBody>
          <a:bodyPr/>
          <a:lstStyle/>
          <a:p>
            <a:r>
              <a:rPr lang="en-US" dirty="0"/>
              <a:t>Drop unneeded column</a:t>
            </a:r>
          </a:p>
          <a:p>
            <a:r>
              <a:rPr lang="en-US" dirty="0"/>
              <a:t>Drop duplicated</a:t>
            </a:r>
          </a:p>
          <a:p>
            <a:r>
              <a:rPr lang="en-US" dirty="0"/>
              <a:t>Handle missing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E5058-300A-91FB-A593-8B85C07C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81" y="2113280"/>
            <a:ext cx="6877302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A511-4735-EE10-E00D-4B6AFCE9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3609" y="190500"/>
            <a:ext cx="10018713" cy="1752599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5BD17-F080-4EC1-DB8B-74863C7E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950" y="1396999"/>
            <a:ext cx="10018713" cy="3124201"/>
          </a:xfrm>
        </p:spPr>
        <p:txBody>
          <a:bodyPr/>
          <a:lstStyle/>
          <a:p>
            <a:r>
              <a:rPr lang="en-US" dirty="0" err="1"/>
              <a:t>Univarient</a:t>
            </a:r>
            <a:r>
              <a:rPr lang="en-US" dirty="0"/>
              <a:t> Analysis</a:t>
            </a:r>
          </a:p>
          <a:p>
            <a:r>
              <a:rPr lang="en-US" dirty="0" err="1"/>
              <a:t>Bivarient</a:t>
            </a:r>
            <a:r>
              <a:rPr lang="en-US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51926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E337-AA8A-54B4-93B8-14C6FF1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2583" y="0"/>
            <a:ext cx="10018713" cy="1752599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EBB2-5A40-0F01-0B57-23464127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514" y="1266216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Bivarient</a:t>
            </a:r>
            <a:r>
              <a:rPr lang="en-US" dirty="0"/>
              <a:t>:</a:t>
            </a:r>
          </a:p>
          <a:p>
            <a:r>
              <a:rPr lang="en-US" dirty="0"/>
              <a:t>Correlation </a:t>
            </a:r>
            <a:r>
              <a:rPr lang="en-US" dirty="0" err="1"/>
              <a:t>countplot</a:t>
            </a:r>
            <a:endParaRPr lang="en-US" dirty="0"/>
          </a:p>
          <a:p>
            <a:r>
              <a:rPr lang="en-US" dirty="0"/>
              <a:t>Boxplots </a:t>
            </a:r>
          </a:p>
          <a:p>
            <a:r>
              <a:rPr lang="en-US" dirty="0"/>
              <a:t>Scatterplots to detect outliers</a:t>
            </a:r>
          </a:p>
          <a:p>
            <a:r>
              <a:rPr lang="en-US" dirty="0" err="1"/>
              <a:t>Univarient</a:t>
            </a:r>
            <a:r>
              <a:rPr lang="en-US" dirty="0"/>
              <a:t>:</a:t>
            </a:r>
          </a:p>
          <a:p>
            <a:r>
              <a:rPr lang="en-US" dirty="0"/>
              <a:t>Pie</a:t>
            </a:r>
          </a:p>
          <a:p>
            <a:r>
              <a:rPr lang="en-US" dirty="0"/>
              <a:t>Bar</a:t>
            </a:r>
          </a:p>
          <a:p>
            <a:r>
              <a:rPr lang="en-US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126643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2A57-B5E9-FA4A-5572-59777842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45" y="0"/>
            <a:ext cx="10018713" cy="1752599"/>
          </a:xfrm>
        </p:spPr>
        <p:txBody>
          <a:bodyPr/>
          <a:lstStyle/>
          <a:p>
            <a:r>
              <a:rPr lang="en-US" dirty="0"/>
              <a:t>Floor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68924-0A3A-A370-00C2-57CFC60B7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880" y="1263868"/>
            <a:ext cx="8717280" cy="4913411"/>
          </a:xfrm>
        </p:spPr>
      </p:pic>
    </p:spTree>
    <p:extLst>
      <p:ext uri="{BB962C8B-B14F-4D97-AF65-F5344CB8AC3E}">
        <p14:creationId xmlns:p14="http://schemas.microsoft.com/office/powerpoint/2010/main" val="3986910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300</TotalTime>
  <Words>652</Words>
  <Application>Microsoft Office PowerPoint</Application>
  <PresentationFormat>Widescreen</PresentationFormat>
  <Paragraphs>141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Arial</vt:lpstr>
      <vt:lpstr>Calibri</vt:lpstr>
      <vt:lpstr>Corbel</vt:lpstr>
      <vt:lpstr>Parallax</vt:lpstr>
      <vt:lpstr>House Pricing Prediction</vt:lpstr>
      <vt:lpstr>Objectives:</vt:lpstr>
      <vt:lpstr>Dataset Overview(2000,9)</vt:lpstr>
      <vt:lpstr>Data collection</vt:lpstr>
      <vt:lpstr>Data Representation</vt:lpstr>
      <vt:lpstr>Data Wrangling</vt:lpstr>
      <vt:lpstr>Analysis</vt:lpstr>
      <vt:lpstr>Exploratory Data Analysis</vt:lpstr>
      <vt:lpstr>Floor Analysis</vt:lpstr>
      <vt:lpstr>YearBuilt Analysis</vt:lpstr>
      <vt:lpstr>Condition Analysis</vt:lpstr>
      <vt:lpstr>Location Analysis</vt:lpstr>
      <vt:lpstr>Area and Bedrooms Analysis</vt:lpstr>
      <vt:lpstr>Area and Price Analysis</vt:lpstr>
      <vt:lpstr>Bathrooms And Bedrooms Analysis</vt:lpstr>
      <vt:lpstr>Bedrooms And Area Analysis</vt:lpstr>
      <vt:lpstr>Bathroom And Price</vt:lpstr>
      <vt:lpstr>Floors And condition</vt:lpstr>
      <vt:lpstr>Data Preprocessing</vt:lpstr>
      <vt:lpstr>Regression Models Used </vt:lpstr>
      <vt:lpstr>SVM Models</vt:lpstr>
      <vt:lpstr>Distance-Based Model</vt:lpstr>
      <vt:lpstr>Ensemble Models</vt:lpstr>
      <vt:lpstr>Boosting Models</vt:lpstr>
      <vt:lpstr>Advanced Ensemble Techniques</vt:lpstr>
      <vt:lpstr>Evaluation Metrics:</vt:lpstr>
      <vt:lpstr>Conclusion: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ABDELRAHEEM ELSAYED ABDELRAHEEM</dc:creator>
  <cp:lastModifiedBy>ahmed gamal</cp:lastModifiedBy>
  <cp:revision>3</cp:revision>
  <dcterms:created xsi:type="dcterms:W3CDTF">2025-07-03T01:27:40Z</dcterms:created>
  <dcterms:modified xsi:type="dcterms:W3CDTF">2025-07-03T11:28:43Z</dcterms:modified>
</cp:coreProperties>
</file>