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svg" ContentType="image/svg"/>
  <Override PartName="/ppt/media/image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1" r:id="rId3"/>
  </p:sldMasterIdLst>
  <p:sldIdLst>
    <p:sldId id="256" r:id="rId4"/>
    <p:sldId id="257" r:id="rId5"/>
    <p:sldId id="258" r:id="rId6"/>
    <p:sldId id="259" r:id="rId7"/>
    <p:sldId id="260" r:id="rId8"/>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tandard">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6"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7758476-46B4-4EC2-BB6A-7E47705645C8}" type="slidenum">
              <a:t>&lt;#&gt;</a:t>
            </a:fld>
          </a:p>
        </p:txBody>
      </p:sp>
      <p:sp>
        <p:nvSpPr>
          <p:cNvPr id="6" name="PlaceHolder 5"/>
          <p:cNvSpPr>
            <a:spLocks noGrp="1"/>
          </p:cNvSpPr>
          <p:nvPr>
            <p:ph type="dt" idx="3"/>
          </p:nvPr>
        </p:nvSpPr>
        <p:spPr/>
        <p:txBody>
          <a:bodyPr/>
          <a:p>
            <a:r>
              <a:rPr lang="fr-F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Standard">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FA10996C-E5D9-4521-A85D-02B8866CEAE6}" type="slidenum">
              <a:t>&lt;#&gt;</a:t>
            </a:fld>
          </a:p>
        </p:txBody>
      </p:sp>
      <p:sp>
        <p:nvSpPr>
          <p:cNvPr id="6" name="PlaceHolder 5"/>
          <p:cNvSpPr>
            <a:spLocks noGrp="1"/>
          </p:cNvSpPr>
          <p:nvPr>
            <p:ph type="dt" idx="3"/>
          </p:nvPr>
        </p:nvSpPr>
        <p:spPr/>
        <p:txBody>
          <a:bodyPr/>
          <a:p>
            <a:r>
              <a:rPr lang="fr-F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AFE66D7B-7BC1-4245-83FF-E7CE26294BB9}" type="slidenum">
              <a:t>&lt;#&gt;</a:t>
            </a:fld>
          </a:p>
        </p:txBody>
      </p:sp>
      <p:sp>
        <p:nvSpPr>
          <p:cNvPr id="4" name="PlaceHolder 3"/>
          <p:cNvSpPr>
            <a:spLocks noGrp="1"/>
          </p:cNvSpPr>
          <p:nvPr>
            <p:ph type="dt" idx="6"/>
          </p:nvPr>
        </p:nvSpPr>
        <p:spPr/>
        <p:txBody>
          <a:bodyPr/>
          <a:p>
            <a:r>
              <a:rPr lang="fr-F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3.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buNone/>
            </a:pPr>
            <a:r>
              <a:rPr b="0" lang="fr-FR" sz="1800" spc="-1" strike="noStrike">
                <a:solidFill>
                  <a:srgbClr val="000000"/>
                </a:solidFill>
                <a:latin typeface="Arial"/>
              </a:rPr>
              <a:t>Cliquez pour éditer le format du texte-titre</a:t>
            </a:r>
            <a:endParaRPr b="0" lang="fr-FR" sz="1800" spc="-1" strike="noStrike">
              <a:solidFill>
                <a:srgbClr val="000000"/>
              </a:solidFill>
              <a:latin typeface="Arial"/>
            </a:endParaRPr>
          </a:p>
        </p:txBody>
      </p:sp>
      <p:sp>
        <p:nvSpPr>
          <p:cNvPr id="1" name="PlaceHolder 2"/>
          <p:cNvSpPr>
            <a:spLocks noGrp="1"/>
          </p:cNvSpPr>
          <p:nvPr>
            <p:ph type="ftr" idx="1"/>
          </p:nvPr>
        </p:nvSpPr>
        <p:spPr>
          <a:xfrm>
            <a:off x="3447360" y="5165280"/>
            <a:ext cx="3194640" cy="390240"/>
          </a:xfrm>
          <a:prstGeom prst="rect">
            <a:avLst/>
          </a:prstGeom>
          <a:noFill/>
          <a:ln w="0">
            <a:noFill/>
          </a:ln>
        </p:spPr>
        <p:txBody>
          <a:bodyPr lIns="0" rIns="0" tIns="0" bIns="0" anchor="t">
            <a:noAutofit/>
          </a:bodyPr>
          <a:lstStyle>
            <a:lvl1pPr indent="0" algn="ctr">
              <a:lnSpc>
                <a:spcPct val="100000"/>
              </a:lnSpc>
              <a:buNone/>
              <a:tabLst>
                <a:tab algn="l" pos="0"/>
              </a:tabLst>
              <a:defRPr b="0" lang="fr-FR" sz="1400" spc="-1" strike="noStrike">
                <a:solidFill>
                  <a:srgbClr val="000000"/>
                </a:solidFill>
                <a:latin typeface="Times New Roman"/>
              </a:defRPr>
            </a:lvl1pPr>
          </a:lstStyle>
          <a:p>
            <a:pPr indent="0" algn="ctr">
              <a:lnSpc>
                <a:spcPct val="100000"/>
              </a:lnSpc>
              <a:buNone/>
              <a:tabLst>
                <a:tab algn="l" pos="0"/>
              </a:tabLst>
            </a:pPr>
            <a:r>
              <a:rPr b="0" lang="fr-FR" sz="1400" spc="-1" strike="noStrike">
                <a:solidFill>
                  <a:srgbClr val="000000"/>
                </a:solidFill>
                <a:latin typeface="Times New Roman"/>
              </a:rPr>
              <a:t> </a:t>
            </a:r>
            <a:endParaRPr b="0" lang="fr-FR" sz="1400" spc="-1" strike="noStrike">
              <a:solidFill>
                <a:srgbClr val="000000"/>
              </a:solidFill>
              <a:latin typeface="Times New Roman"/>
            </a:endParaRPr>
          </a:p>
        </p:txBody>
      </p:sp>
      <p:sp>
        <p:nvSpPr>
          <p:cNvPr id="2" name="PlaceHolder 3"/>
          <p:cNvSpPr>
            <a:spLocks noGrp="1"/>
          </p:cNvSpPr>
          <p:nvPr>
            <p:ph type="sldNum" idx="2"/>
          </p:nvPr>
        </p:nvSpPr>
        <p:spPr>
          <a:xfrm>
            <a:off x="7227360" y="5165280"/>
            <a:ext cx="2347920" cy="390240"/>
          </a:xfrm>
          <a:prstGeom prst="rect">
            <a:avLst/>
          </a:prstGeom>
          <a:noFill/>
          <a:ln w="0">
            <a:noFill/>
          </a:ln>
        </p:spPr>
        <p:txBody>
          <a:bodyPr lIns="0" rIns="0" tIns="0" bIns="0" anchor="t">
            <a:noAutofit/>
          </a:bodyPr>
          <a:lstStyle>
            <a:lvl1pPr indent="0" algn="r">
              <a:lnSpc>
                <a:spcPct val="100000"/>
              </a:lnSpc>
              <a:buNone/>
              <a:tabLst>
                <a:tab algn="l" pos="0"/>
              </a:tabLst>
              <a:defRPr b="0" lang="fr-FR" sz="1400" spc="-1" strike="noStrike">
                <a:solidFill>
                  <a:srgbClr val="000000"/>
                </a:solidFill>
                <a:latin typeface="Times New Roman"/>
              </a:defRPr>
            </a:lvl1pPr>
          </a:lstStyle>
          <a:p>
            <a:pPr indent="0" algn="r">
              <a:lnSpc>
                <a:spcPct val="100000"/>
              </a:lnSpc>
              <a:buNone/>
              <a:tabLst>
                <a:tab algn="l" pos="0"/>
              </a:tabLst>
            </a:pPr>
            <a:fld id="{5BF18960-9DA8-4361-B979-BE980EB297EB}" type="slidenum">
              <a:rPr b="0" lang="fr-FR" sz="1400" spc="-1" strike="noStrike">
                <a:solidFill>
                  <a:srgbClr val="000000"/>
                </a:solidFill>
                <a:latin typeface="Times New Roman"/>
              </a:rPr>
              <a:t>4</a:t>
            </a:fld>
            <a:endParaRPr b="0" lang="fr-FR" sz="1400" spc="-1" strike="noStrike">
              <a:solidFill>
                <a:srgbClr val="000000"/>
              </a:solidFill>
              <a:latin typeface="Times New Roman"/>
            </a:endParaRPr>
          </a:p>
        </p:txBody>
      </p:sp>
      <p:sp>
        <p:nvSpPr>
          <p:cNvPr id="3" name="PlaceHolder 4"/>
          <p:cNvSpPr>
            <a:spLocks noGrp="1"/>
          </p:cNvSpPr>
          <p:nvPr>
            <p:ph type="dt" idx="3"/>
          </p:nvPr>
        </p:nvSpPr>
        <p:spPr>
          <a:xfrm>
            <a:off x="504000" y="5165280"/>
            <a:ext cx="2347920" cy="390240"/>
          </a:xfrm>
          <a:prstGeom prst="rect">
            <a:avLst/>
          </a:prstGeom>
          <a:noFill/>
          <a:ln w="0">
            <a:noFill/>
          </a:ln>
        </p:spPr>
        <p:txBody>
          <a:bodyPr lIns="0" rIns="0" tIns="0" bIns="0" anchor="t">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 </a:t>
            </a:r>
            <a:endParaRPr b="0" lang="fr-FR" sz="1400" spc="-1" strike="noStrike">
              <a:solidFill>
                <a:srgbClr val="000000"/>
              </a:solidFill>
              <a:latin typeface="Times New Roman"/>
            </a:endParaRPr>
          </a:p>
        </p:txBody>
      </p:sp>
      <p:sp>
        <p:nvSpPr>
          <p:cNvPr id="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Arial"/>
              </a:rPr>
              <a:t>Cliquez pour éditer le format du plan de texte</a:t>
            </a:r>
            <a:endParaRPr b="0" lang="fr-F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niveau de plan</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400" spc="-1" strike="noStrike">
                <a:solidFill>
                  <a:srgbClr val="000000"/>
                </a:solidFill>
                <a:latin typeface="Arial"/>
              </a:rPr>
              <a:t>Troisième niveau de plan</a:t>
            </a:r>
            <a:endParaRPr b="0" lang="fr-F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Arial"/>
              </a:rPr>
              <a:t>Quatrième niveau de plan</a:t>
            </a:r>
            <a:endParaRPr b="0" lang="fr-F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 name="PlaceHolder 1"/>
          <p:cNvSpPr>
            <a:spLocks noGrp="1"/>
          </p:cNvSpPr>
          <p:nvPr>
            <p:ph type="ftr" idx="4"/>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fr-FR" sz="1400" spc="-1" strike="noStrike">
                <a:solidFill>
                  <a:srgbClr val="000000"/>
                </a:solidFill>
                <a:latin typeface="Times New Roman"/>
              </a:defRPr>
            </a:lvl1pPr>
          </a:lstStyle>
          <a:p>
            <a:pPr indent="0" algn="ctr">
              <a:lnSpc>
                <a:spcPct val="100000"/>
              </a:lnSpc>
              <a:buNone/>
              <a:tabLst>
                <a:tab algn="l" pos="0"/>
              </a:tabLst>
            </a:pPr>
            <a:r>
              <a:rPr b="0" lang="fr-FR" sz="1400" spc="-1" strike="noStrike">
                <a:solidFill>
                  <a:srgbClr val="000000"/>
                </a:solidFill>
                <a:latin typeface="Times New Roman"/>
              </a:rPr>
              <a:t>&lt;pied de page&gt;</a:t>
            </a:r>
            <a:endParaRPr b="0" lang="fr-FR" sz="1400" spc="-1" strike="noStrike">
              <a:solidFill>
                <a:srgbClr val="000000"/>
              </a:solidFill>
              <a:latin typeface="Times New Roman"/>
            </a:endParaRPr>
          </a:p>
        </p:txBody>
      </p:sp>
      <p:sp>
        <p:nvSpPr>
          <p:cNvPr id="10" name="PlaceHolder 2"/>
          <p:cNvSpPr>
            <a:spLocks noGrp="1"/>
          </p:cNvSpPr>
          <p:nvPr>
            <p:ph type="sldNum" idx="5"/>
          </p:nvPr>
        </p:nvSpPr>
        <p:spPr>
          <a:xfrm>
            <a:off x="6553080" y="6356520"/>
            <a:ext cx="213300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9BEF3CB1-5C16-4062-AA1F-C7405CA5B259}" type="slidenum">
              <a:rPr b="0" lang="en-US" sz="1200" spc="-1" strike="noStrike">
                <a:solidFill>
                  <a:schemeClr val="dk1">
                    <a:tint val="75000"/>
                  </a:schemeClr>
                </a:solidFill>
                <a:latin typeface="Calibri"/>
              </a:rPr>
              <a:t>&lt;numéro&gt;</a:t>
            </a:fld>
            <a:endParaRPr b="0" lang="fr-FR" sz="1200" spc="-1" strike="noStrike">
              <a:solidFill>
                <a:srgbClr val="000000"/>
              </a:solidFill>
              <a:latin typeface="Times New Roman"/>
            </a:endParaRPr>
          </a:p>
        </p:txBody>
      </p:sp>
      <p:sp>
        <p:nvSpPr>
          <p:cNvPr id="11" name="PlaceHolder 3"/>
          <p:cNvSpPr>
            <a:spLocks noGrp="1"/>
          </p:cNvSpPr>
          <p:nvPr>
            <p:ph type="dt" idx="6"/>
          </p:nvPr>
        </p:nvSpPr>
        <p:spPr>
          <a:xfrm>
            <a:off x="457200" y="6356520"/>
            <a:ext cx="2133000" cy="364320"/>
          </a:xfrm>
          <a:prstGeom prst="rect">
            <a:avLst/>
          </a:prstGeom>
          <a:noFill/>
          <a:ln w="0">
            <a:noFill/>
          </a:ln>
        </p:spPr>
        <p:txBody>
          <a:bodyPr lIns="91440" rIns="91440" tIns="45720" bIns="45720" anchor="ctr">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&lt;date/heure&gt;</a:t>
            </a:r>
            <a:endParaRPr b="0" lang="fr-FR" sz="1400" spc="-1" strike="noStrike">
              <a:solidFill>
                <a:srgbClr val="000000"/>
              </a:solidFill>
              <a:latin typeface="Times New Roman"/>
            </a:endParaRPr>
          </a:p>
        </p:txBody>
      </p:sp>
      <p:sp>
        <p:nvSpPr>
          <p:cNvPr id="12" name="PlaceHolder 4"/>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fr-FR" sz="4400" spc="-1" strike="noStrike">
                <a:solidFill>
                  <a:srgbClr val="000000"/>
                </a:solidFill>
                <a:latin typeface="Arial"/>
              </a:rPr>
              <a:t>Cliquez pour </a:t>
            </a:r>
            <a:r>
              <a:rPr b="0" lang="fr-FR" sz="4400" spc="-1" strike="noStrike">
                <a:solidFill>
                  <a:srgbClr val="000000"/>
                </a:solidFill>
                <a:latin typeface="Arial"/>
              </a:rPr>
              <a:t>éditer le format </a:t>
            </a:r>
            <a:r>
              <a:rPr b="0" lang="fr-FR" sz="4400" spc="-1" strike="noStrike">
                <a:solidFill>
                  <a:srgbClr val="000000"/>
                </a:solidFill>
                <a:latin typeface="Arial"/>
              </a:rPr>
              <a:t>du texte-titre</a:t>
            </a:r>
            <a:endParaRPr b="0" lang="fr-FR" sz="4400" spc="-1" strike="noStrike">
              <a:solidFill>
                <a:srgbClr val="000000"/>
              </a:solidFill>
              <a:latin typeface="Arial"/>
            </a:endParaRPr>
          </a:p>
        </p:txBody>
      </p:sp>
      <p:sp>
        <p:nvSpPr>
          <p:cNvPr id="13"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fontScale="96865" lnSpcReduction="10000"/>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Arial"/>
              </a:rPr>
              <a:t>Cliquez pour éditer le format du plan de texte</a:t>
            </a:r>
            <a:endParaRPr b="0" lang="fr-F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niveau de plan</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400" spc="-1" strike="noStrike">
                <a:solidFill>
                  <a:srgbClr val="000000"/>
                </a:solidFill>
                <a:latin typeface="Arial"/>
              </a:rPr>
              <a:t>Troisième niveau de plan</a:t>
            </a:r>
            <a:endParaRPr b="0" lang="fr-F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Arial"/>
              </a:rPr>
              <a:t>Quatrième niveau de plan</a:t>
            </a:r>
            <a:endParaRPr b="0" lang="fr-F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2"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svg"/><Relationship Id="rId3" Type="http://schemas.openxmlformats.org/officeDocument/2006/relationships/image" Target="../media/image8.png"/><Relationship Id="rId4"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 name="Freeform 15"/>
          <p:cNvSpPr/>
          <p:nvPr/>
        </p:nvSpPr>
        <p:spPr>
          <a:xfrm>
            <a:off x="226080" y="9000"/>
            <a:ext cx="1333440" cy="344160"/>
          </a:xfrm>
          <a:custGeom>
            <a:avLst/>
            <a:gdLst>
              <a:gd name="textAreaLeft" fmla="*/ 0 w 1333440"/>
              <a:gd name="textAreaRight" fmla="*/ 1334160 w 1333440"/>
              <a:gd name="textAreaTop" fmla="*/ 0 h 344160"/>
              <a:gd name="textAreaBottom" fmla="*/ 344880 h 344160"/>
            </a:gdLst>
            <a:ahLst/>
            <a:rect l="textAreaLeft" t="textAreaTop" r="textAreaRight" b="textAreaBottom"/>
            <a:pathLst>
              <a:path w="1334002" h="344766">
                <a:moveTo>
                  <a:pt x="0" y="0"/>
                </a:moveTo>
                <a:lnTo>
                  <a:pt x="1334002" y="0"/>
                </a:lnTo>
                <a:lnTo>
                  <a:pt x="1334002" y="344766"/>
                </a:lnTo>
                <a:lnTo>
                  <a:pt x="0" y="344766"/>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fr-FR" sz="1800" spc="-1" strike="noStrike">
              <a:solidFill>
                <a:srgbClr val="000000"/>
              </a:solidFill>
              <a:latin typeface="Arial"/>
            </a:endParaRPr>
          </a:p>
        </p:txBody>
      </p:sp>
      <p:sp>
        <p:nvSpPr>
          <p:cNvPr id="15" name="TextBox 26"/>
          <p:cNvSpPr/>
          <p:nvPr/>
        </p:nvSpPr>
        <p:spPr>
          <a:xfrm>
            <a:off x="1761120" y="-51840"/>
            <a:ext cx="8580960" cy="412560"/>
          </a:xfrm>
          <a:prstGeom prst="rect">
            <a:avLst/>
          </a:prstGeom>
          <a:noFill/>
          <a:ln w="0">
            <a:noFill/>
          </a:ln>
        </p:spPr>
        <p:style>
          <a:lnRef idx="0"/>
          <a:fillRef idx="0"/>
          <a:effectRef idx="0"/>
          <a:fontRef idx="minor"/>
        </p:style>
        <p:txBody>
          <a:bodyPr lIns="0" rIns="0" tIns="0" bIns="0" anchor="t">
            <a:spAutoFit/>
          </a:bodyPr>
          <a:p>
            <a:pPr defTabSz="914400">
              <a:lnSpc>
                <a:spcPts val="3251"/>
              </a:lnSpc>
            </a:pPr>
            <a:r>
              <a:rPr b="1" lang="en-US" sz="1300" spc="-1" strike="noStrike">
                <a:solidFill>
                  <a:srgbClr val="000000"/>
                </a:solidFill>
                <a:latin typeface="Lora Bold"/>
                <a:ea typeface="Lora Bold"/>
              </a:rPr>
              <a:t>Msc Software Engineering Program</a:t>
            </a:r>
            <a:endParaRPr b="0" lang="fr-FR" sz="1300" spc="-1" strike="noStrike">
              <a:solidFill>
                <a:srgbClr val="000000"/>
              </a:solidFill>
              <a:latin typeface="Arial"/>
            </a:endParaRPr>
          </a:p>
        </p:txBody>
      </p:sp>
      <p:sp>
        <p:nvSpPr>
          <p:cNvPr id="16" name="TextBox 27"/>
          <p:cNvSpPr/>
          <p:nvPr/>
        </p:nvSpPr>
        <p:spPr>
          <a:xfrm>
            <a:off x="8955000" y="4872240"/>
            <a:ext cx="72000" cy="177480"/>
          </a:xfrm>
          <a:prstGeom prst="rect">
            <a:avLst/>
          </a:prstGeom>
          <a:noFill/>
          <a:ln w="0">
            <a:noFill/>
          </a:ln>
        </p:spPr>
        <p:style>
          <a:lnRef idx="0"/>
          <a:fillRef idx="0"/>
          <a:effectRef idx="0"/>
          <a:fontRef idx="minor"/>
        </p:style>
        <p:txBody>
          <a:bodyPr lIns="0" rIns="0" tIns="0" bIns="0" anchor="t">
            <a:spAutoFit/>
          </a:bodyPr>
          <a:p>
            <a:pPr algn="ctr" defTabSz="914400">
              <a:lnSpc>
                <a:spcPts val="1400"/>
              </a:lnSpc>
              <a:tabLst>
                <a:tab algn="l" pos="0"/>
              </a:tabLst>
            </a:pPr>
            <a:r>
              <a:rPr b="0" lang="en-US" sz="1000" spc="-1" strike="noStrike">
                <a:solidFill>
                  <a:srgbClr val="000000"/>
                </a:solidFill>
                <a:latin typeface="Open Sans"/>
                <a:ea typeface="Open Sans"/>
              </a:rPr>
              <a:t>1</a:t>
            </a:r>
            <a:endParaRPr b="0" lang="fr-FR"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7" name="Group 1"/>
          <p:cNvGrpSpPr/>
          <p:nvPr/>
        </p:nvGrpSpPr>
        <p:grpSpPr>
          <a:xfrm>
            <a:off x="226080" y="432720"/>
            <a:ext cx="1721520" cy="2924280"/>
            <a:chOff x="226080" y="432720"/>
            <a:chExt cx="1721520" cy="2924280"/>
          </a:xfrm>
        </p:grpSpPr>
        <p:sp>
          <p:nvSpPr>
            <p:cNvPr id="18" name="Freeform 1"/>
            <p:cNvSpPr/>
            <p:nvPr/>
          </p:nvSpPr>
          <p:spPr>
            <a:xfrm>
              <a:off x="226080" y="466920"/>
              <a:ext cx="1721520" cy="2890080"/>
            </a:xfrm>
            <a:custGeom>
              <a:avLst/>
              <a:gdLst>
                <a:gd name="textAreaLeft" fmla="*/ 0 w 1721520"/>
                <a:gd name="textAreaRight" fmla="*/ 1722240 w 1721520"/>
                <a:gd name="textAreaTop" fmla="*/ 0 h 2890080"/>
                <a:gd name="textAreaBottom" fmla="*/ 2890800 h 2890080"/>
              </a:gdLst>
              <a:ahLst/>
              <a:rect l="textAreaLeft" t="textAreaTop" r="textAreaRight" b="textAreaBottom"/>
              <a:pathLst>
                <a:path w="965430" h="1620566">
                  <a:moveTo>
                    <a:pt x="0" y="0"/>
                  </a:moveTo>
                  <a:lnTo>
                    <a:pt x="965430" y="0"/>
                  </a:lnTo>
                  <a:lnTo>
                    <a:pt x="965430" y="1620566"/>
                  </a:lnTo>
                  <a:lnTo>
                    <a:pt x="0" y="1620566"/>
                  </a:lnTo>
                  <a:close/>
                </a:path>
              </a:pathLst>
            </a:custGeom>
            <a:solidFill>
              <a:srgbClr val="dddddd"/>
            </a:solidFill>
            <a:ln w="0">
              <a:noFill/>
            </a:ln>
          </p:spPr>
          <p:style>
            <a:lnRef idx="0"/>
            <a:fillRef idx="0"/>
            <a:effectRef idx="0"/>
            <a:fontRef idx="minor"/>
          </p:style>
          <p:txBody>
            <a:bodyPr lIns="90000" rIns="90000" tIns="45000" bIns="45000" anchor="t">
              <a:noAutofit/>
            </a:bodyPr>
            <a:p>
              <a:endParaRPr b="0" lang="fr-FR" sz="1800" spc="-1" strike="noStrike">
                <a:solidFill>
                  <a:srgbClr val="000000"/>
                </a:solidFill>
                <a:latin typeface="Arial"/>
              </a:endParaRPr>
            </a:p>
          </p:txBody>
        </p:sp>
        <p:sp>
          <p:nvSpPr>
            <p:cNvPr id="19" name="TextBox 1"/>
            <p:cNvSpPr/>
            <p:nvPr/>
          </p:nvSpPr>
          <p:spPr>
            <a:xfrm>
              <a:off x="226080" y="432720"/>
              <a:ext cx="1721520" cy="2924280"/>
            </a:xfrm>
            <a:prstGeom prst="rect">
              <a:avLst/>
            </a:prstGeom>
            <a:noFill/>
            <a:ln w="0">
              <a:noFill/>
            </a:ln>
          </p:spPr>
          <p:style>
            <a:lnRef idx="0"/>
            <a:fillRef idx="0"/>
            <a:effectRef idx="0"/>
            <a:fontRef idx="minor"/>
          </p:style>
          <p:txBody>
            <a:bodyPr lIns="25560" rIns="25560" tIns="25560" bIns="25560" anchor="ctr">
              <a:noAutofit/>
            </a:bodyPr>
            <a:p>
              <a:endParaRPr b="0" lang="en-US" sz="1800" spc="-1" strike="noStrike">
                <a:solidFill>
                  <a:schemeClr val="dk1"/>
                </a:solidFill>
                <a:latin typeface="Calibri"/>
              </a:endParaRPr>
            </a:p>
          </p:txBody>
        </p:sp>
      </p:grpSp>
      <p:sp>
        <p:nvSpPr>
          <p:cNvPr id="20" name="TextBox 2"/>
          <p:cNvSpPr/>
          <p:nvPr/>
        </p:nvSpPr>
        <p:spPr>
          <a:xfrm rot="16200000">
            <a:off x="7381440" y="2887200"/>
            <a:ext cx="2719800" cy="1137240"/>
          </a:xfrm>
          <a:prstGeom prst="rect">
            <a:avLst/>
          </a:prstGeom>
          <a:noFill/>
          <a:ln w="0">
            <a:noFill/>
          </a:ln>
        </p:spPr>
        <p:style>
          <a:lnRef idx="0"/>
          <a:fillRef idx="0"/>
          <a:effectRef idx="0"/>
          <a:fontRef idx="minor"/>
        </p:style>
        <p:txBody>
          <a:bodyPr lIns="0" rIns="0" tIns="0" bIns="0" anchor="t">
            <a:spAutoFit/>
          </a:bodyPr>
          <a:p>
            <a:pPr defTabSz="914400">
              <a:lnSpc>
                <a:spcPts val="4479"/>
              </a:lnSpc>
            </a:pPr>
            <a:r>
              <a:rPr b="1" lang="en-US" sz="3200" spc="-1" strike="noStrike">
                <a:solidFill>
                  <a:srgbClr val="000000"/>
                </a:solidFill>
                <a:latin typeface="Playfair Display Bold"/>
                <a:ea typeface="Playfair Display Bold"/>
              </a:rPr>
              <a:t>A little bit on me</a:t>
            </a:r>
            <a:endParaRPr b="0" lang="fr-FR" sz="3200" spc="-1" strike="noStrike">
              <a:solidFill>
                <a:srgbClr val="000000"/>
              </a:solidFill>
              <a:latin typeface="Arial"/>
            </a:endParaRPr>
          </a:p>
        </p:txBody>
      </p:sp>
      <p:sp>
        <p:nvSpPr>
          <p:cNvPr id="21" name="AutoShape 1"/>
          <p:cNvSpPr/>
          <p:nvPr/>
        </p:nvSpPr>
        <p:spPr>
          <a:xfrm>
            <a:off x="8503920" y="-291240"/>
            <a:ext cx="360" cy="3020040"/>
          </a:xfrm>
          <a:prstGeom prst="line">
            <a:avLst/>
          </a:prstGeom>
          <a:ln w="19050">
            <a:solidFill>
              <a:srgbClr val="5b5b5b"/>
            </a:solidFill>
            <a:round/>
          </a:ln>
        </p:spPr>
        <p:style>
          <a:lnRef idx="0"/>
          <a:fillRef idx="0"/>
          <a:effectRef idx="0"/>
          <a:fontRef idx="minor"/>
        </p:style>
        <p:txBody>
          <a:bodyPr lIns="90000" rIns="90000" tIns="45000" bIns="45000" anchor="t" anchorCtr="1">
            <a:noAutofit/>
          </a:bodyPr>
          <a:p>
            <a:endParaRPr b="0" lang="fr-FR" sz="1800" spc="-1" strike="noStrike">
              <a:solidFill>
                <a:srgbClr val="000000"/>
              </a:solidFill>
              <a:latin typeface="Arial"/>
            </a:endParaRPr>
          </a:p>
        </p:txBody>
      </p:sp>
      <p:sp>
        <p:nvSpPr>
          <p:cNvPr id="22" name="Freeform 2"/>
          <p:cNvSpPr/>
          <p:nvPr/>
        </p:nvSpPr>
        <p:spPr>
          <a:xfrm>
            <a:off x="226080" y="9000"/>
            <a:ext cx="1333440" cy="344160"/>
          </a:xfrm>
          <a:custGeom>
            <a:avLst/>
            <a:gdLst>
              <a:gd name="textAreaLeft" fmla="*/ 0 w 1333440"/>
              <a:gd name="textAreaRight" fmla="*/ 1334160 w 1333440"/>
              <a:gd name="textAreaTop" fmla="*/ 0 h 344160"/>
              <a:gd name="textAreaBottom" fmla="*/ 344880 h 344160"/>
            </a:gdLst>
            <a:ahLst/>
            <a:rect l="textAreaLeft" t="textAreaTop" r="textAreaRight" b="textAreaBottom"/>
            <a:pathLst>
              <a:path w="1334002" h="344766">
                <a:moveTo>
                  <a:pt x="0" y="0"/>
                </a:moveTo>
                <a:lnTo>
                  <a:pt x="1334002" y="0"/>
                </a:lnTo>
                <a:lnTo>
                  <a:pt x="1334002" y="344766"/>
                </a:lnTo>
                <a:lnTo>
                  <a:pt x="0" y="344766"/>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fr-FR" sz="1800" spc="-1" strike="noStrike">
              <a:solidFill>
                <a:srgbClr val="000000"/>
              </a:solidFill>
              <a:latin typeface="Arial"/>
            </a:endParaRPr>
          </a:p>
        </p:txBody>
      </p:sp>
      <p:sp>
        <p:nvSpPr>
          <p:cNvPr id="23" name="Freeform 4"/>
          <p:cNvSpPr/>
          <p:nvPr/>
        </p:nvSpPr>
        <p:spPr>
          <a:xfrm>
            <a:off x="71640" y="548280"/>
            <a:ext cx="1785600" cy="3177720"/>
          </a:xfrm>
          <a:custGeom>
            <a:avLst/>
            <a:gdLst>
              <a:gd name="textAreaLeft" fmla="*/ 0 w 1785600"/>
              <a:gd name="textAreaRight" fmla="*/ 1786320 w 1785600"/>
              <a:gd name="textAreaTop" fmla="*/ 0 h 3177720"/>
              <a:gd name="textAreaBottom" fmla="*/ 3178440 h 3177720"/>
            </a:gdLst>
            <a:ahLst/>
            <a:rect l="textAreaLeft" t="textAreaTop" r="textAreaRight" b="textAreaBottom"/>
            <a:pathLst>
              <a:path w="1786160" h="3178479">
                <a:moveTo>
                  <a:pt x="0" y="0"/>
                </a:moveTo>
                <a:lnTo>
                  <a:pt x="1786160" y="0"/>
                </a:lnTo>
                <a:lnTo>
                  <a:pt x="1786160" y="3178479"/>
                </a:lnTo>
                <a:lnTo>
                  <a:pt x="0" y="3178479"/>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fr-FR" sz="1800" spc="-1" strike="noStrike">
              <a:solidFill>
                <a:srgbClr val="000000"/>
              </a:solidFill>
              <a:latin typeface="Arial"/>
            </a:endParaRPr>
          </a:p>
        </p:txBody>
      </p:sp>
      <p:grpSp>
        <p:nvGrpSpPr>
          <p:cNvPr id="24" name="Group 3"/>
          <p:cNvGrpSpPr/>
          <p:nvPr/>
        </p:nvGrpSpPr>
        <p:grpSpPr>
          <a:xfrm>
            <a:off x="265320" y="3252600"/>
            <a:ext cx="1505880" cy="403560"/>
            <a:chOff x="265320" y="3252600"/>
            <a:chExt cx="1505880" cy="403560"/>
          </a:xfrm>
        </p:grpSpPr>
        <p:sp>
          <p:nvSpPr>
            <p:cNvPr id="25" name="TextBox 3"/>
            <p:cNvSpPr/>
            <p:nvPr/>
          </p:nvSpPr>
          <p:spPr>
            <a:xfrm>
              <a:off x="265320" y="3252600"/>
              <a:ext cx="1505880" cy="212760"/>
            </a:xfrm>
            <a:prstGeom prst="rect">
              <a:avLst/>
            </a:prstGeom>
            <a:noFill/>
            <a:ln w="0">
              <a:noFill/>
            </a:ln>
          </p:spPr>
          <p:style>
            <a:lnRef idx="0"/>
            <a:fillRef idx="0"/>
            <a:effectRef idx="0"/>
            <a:fontRef idx="minor"/>
          </p:style>
          <p:txBody>
            <a:bodyPr lIns="0" rIns="0" tIns="0" bIns="0" anchor="t">
              <a:spAutoFit/>
            </a:bodyPr>
            <a:p>
              <a:pPr algn="ctr" defTabSz="914400">
                <a:lnSpc>
                  <a:spcPts val="1678"/>
                </a:lnSpc>
              </a:pPr>
              <a:r>
                <a:rPr b="1" lang="en-US" sz="1200" spc="46" strike="noStrike">
                  <a:solidFill>
                    <a:srgbClr val="ffffff"/>
                  </a:solidFill>
                  <a:latin typeface="Open Sans Bold"/>
                  <a:ea typeface="Open Sans Bold"/>
                </a:rPr>
                <a:t>HUGUES V. MEL</a:t>
              </a:r>
              <a:endParaRPr b="0" lang="fr-FR" sz="1200" spc="-1" strike="noStrike">
                <a:solidFill>
                  <a:srgbClr val="000000"/>
                </a:solidFill>
                <a:latin typeface="Arial"/>
              </a:endParaRPr>
            </a:p>
          </p:txBody>
        </p:sp>
        <p:sp>
          <p:nvSpPr>
            <p:cNvPr id="26" name="TextBox 5"/>
            <p:cNvSpPr/>
            <p:nvPr/>
          </p:nvSpPr>
          <p:spPr>
            <a:xfrm>
              <a:off x="265320" y="3478680"/>
              <a:ext cx="1505880" cy="177480"/>
            </a:xfrm>
            <a:prstGeom prst="rect">
              <a:avLst/>
            </a:prstGeom>
            <a:noFill/>
            <a:ln w="0">
              <a:noFill/>
            </a:ln>
          </p:spPr>
          <p:style>
            <a:lnRef idx="0"/>
            <a:fillRef idx="0"/>
            <a:effectRef idx="0"/>
            <a:fontRef idx="minor"/>
          </p:style>
          <p:txBody>
            <a:bodyPr lIns="0" rIns="0" tIns="0" bIns="0" anchor="t">
              <a:spAutoFit/>
            </a:bodyPr>
            <a:p>
              <a:pPr algn="ctr" defTabSz="914400">
                <a:lnSpc>
                  <a:spcPts val="1400"/>
                </a:lnSpc>
              </a:pPr>
              <a:r>
                <a:rPr b="0" i="1" lang="en-US" sz="1000" spc="15" strike="noStrike">
                  <a:solidFill>
                    <a:srgbClr val="ffffff"/>
                  </a:solidFill>
                  <a:latin typeface="Open Sans Italics"/>
                  <a:ea typeface="Open Sans Italics"/>
                </a:rPr>
                <a:t>Financial Engineer</a:t>
              </a:r>
              <a:endParaRPr b="0" lang="fr-FR" sz="1000" spc="-1" strike="noStrike">
                <a:solidFill>
                  <a:srgbClr val="000000"/>
                </a:solidFill>
                <a:latin typeface="Arial"/>
              </a:endParaRPr>
            </a:p>
          </p:txBody>
        </p:sp>
      </p:grpSp>
      <p:sp>
        <p:nvSpPr>
          <p:cNvPr id="27" name="TextBox 6"/>
          <p:cNvSpPr/>
          <p:nvPr/>
        </p:nvSpPr>
        <p:spPr>
          <a:xfrm>
            <a:off x="1761120" y="-51840"/>
            <a:ext cx="8580960" cy="412560"/>
          </a:xfrm>
          <a:prstGeom prst="rect">
            <a:avLst/>
          </a:prstGeom>
          <a:noFill/>
          <a:ln w="0">
            <a:noFill/>
          </a:ln>
        </p:spPr>
        <p:style>
          <a:lnRef idx="0"/>
          <a:fillRef idx="0"/>
          <a:effectRef idx="0"/>
          <a:fontRef idx="minor"/>
        </p:style>
        <p:txBody>
          <a:bodyPr lIns="0" rIns="0" tIns="0" bIns="0" anchor="t">
            <a:spAutoFit/>
          </a:bodyPr>
          <a:p>
            <a:pPr defTabSz="914400">
              <a:lnSpc>
                <a:spcPts val="3251"/>
              </a:lnSpc>
            </a:pPr>
            <a:r>
              <a:rPr b="1" lang="en-US" sz="1300" spc="-1" strike="noStrike">
                <a:solidFill>
                  <a:srgbClr val="000000"/>
                </a:solidFill>
                <a:latin typeface="Lora Bold"/>
                <a:ea typeface="Lora Bold"/>
              </a:rPr>
              <a:t>Msc Software Engineering Program</a:t>
            </a:r>
            <a:endParaRPr b="0" lang="fr-FR" sz="1300" spc="-1" strike="noStrike">
              <a:solidFill>
                <a:srgbClr val="000000"/>
              </a:solidFill>
              <a:latin typeface="Arial"/>
            </a:endParaRPr>
          </a:p>
        </p:txBody>
      </p:sp>
      <p:sp>
        <p:nvSpPr>
          <p:cNvPr id="28" name="TextBox 7"/>
          <p:cNvSpPr/>
          <p:nvPr/>
        </p:nvSpPr>
        <p:spPr>
          <a:xfrm>
            <a:off x="8955000" y="4872240"/>
            <a:ext cx="72000" cy="177480"/>
          </a:xfrm>
          <a:prstGeom prst="rect">
            <a:avLst/>
          </a:prstGeom>
          <a:noFill/>
          <a:ln w="0">
            <a:noFill/>
          </a:ln>
        </p:spPr>
        <p:style>
          <a:lnRef idx="0"/>
          <a:fillRef idx="0"/>
          <a:effectRef idx="0"/>
          <a:fontRef idx="minor"/>
        </p:style>
        <p:txBody>
          <a:bodyPr lIns="0" rIns="0" tIns="0" bIns="0" anchor="t">
            <a:spAutoFit/>
          </a:bodyPr>
          <a:p>
            <a:pPr algn="ctr" defTabSz="914400">
              <a:lnSpc>
                <a:spcPts val="1400"/>
              </a:lnSpc>
              <a:tabLst>
                <a:tab algn="l" pos="0"/>
              </a:tabLst>
            </a:pPr>
            <a:r>
              <a:rPr b="0" lang="en-US" sz="1000" spc="-1" strike="noStrike">
                <a:solidFill>
                  <a:srgbClr val="000000"/>
                </a:solidFill>
                <a:latin typeface="Open Sans"/>
                <a:ea typeface="Open Sans"/>
              </a:rPr>
              <a:t>1</a:t>
            </a:r>
            <a:endParaRPr b="0" lang="fr-FR" sz="1000" spc="-1" strike="noStrike">
              <a:solidFill>
                <a:srgbClr val="000000"/>
              </a:solidFill>
              <a:latin typeface="Arial"/>
            </a:endParaRPr>
          </a:p>
        </p:txBody>
      </p:sp>
      <p:sp>
        <p:nvSpPr>
          <p:cNvPr id="29" name=""/>
          <p:cNvSpPr txBox="1"/>
          <p:nvPr/>
        </p:nvSpPr>
        <p:spPr>
          <a:xfrm>
            <a:off x="2232000" y="720000"/>
            <a:ext cx="4680000" cy="3168000"/>
          </a:xfrm>
          <a:prstGeom prst="rect">
            <a:avLst/>
          </a:prstGeom>
          <a:noFill/>
          <a:ln w="0">
            <a:noFill/>
          </a:ln>
        </p:spPr>
        <p:txBody>
          <a:bodyPr lIns="90000" rIns="90000" tIns="45000" bIns="45000" anchor="t">
            <a:noAutofit/>
          </a:bodyPr>
          <a:p>
            <a:pPr algn="just"/>
            <a:r>
              <a:rPr b="0" lang="en-US" sz="1800" spc="-1" strike="noStrike">
                <a:solidFill>
                  <a:srgbClr val="000000"/>
                </a:solidFill>
                <a:latin typeface="Arial"/>
              </a:rPr>
              <a:t>Financial</a:t>
            </a:r>
            <a:r>
              <a:rPr b="0" lang="fr-FR" sz="1800" spc="-1" strike="noStrike">
                <a:solidFill>
                  <a:srgbClr val="000000"/>
                </a:solidFill>
                <a:latin typeface="Arial"/>
              </a:rPr>
              <a:t> </a:t>
            </a:r>
            <a:r>
              <a:rPr b="0" lang="en-US" sz="1800" spc="-1" strike="noStrike">
                <a:solidFill>
                  <a:srgbClr val="000000"/>
                </a:solidFill>
                <a:latin typeface="Arial"/>
              </a:rPr>
              <a:t>engineer since 2009, my present job is to work as a Consultant in Management. To I’m employee in a consulting firm established in Ivory Coast where may position is CEO. </a:t>
            </a:r>
            <a:r>
              <a:rPr b="0" lang="fr-FR" sz="1800" spc="-1" strike="noStrike">
                <a:solidFill>
                  <a:srgbClr val="000000"/>
                </a:solidFill>
                <a:latin typeface="Arial"/>
              </a:rPr>
              <a:t> </a:t>
            </a:r>
            <a:endParaRPr b="0" lang="fr-F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0" name="Group 2"/>
          <p:cNvGrpSpPr/>
          <p:nvPr/>
        </p:nvGrpSpPr>
        <p:grpSpPr>
          <a:xfrm>
            <a:off x="277920" y="-252720"/>
            <a:ext cx="1568520" cy="1960560"/>
            <a:chOff x="277920" y="-252720"/>
            <a:chExt cx="1568520" cy="1960560"/>
          </a:xfrm>
        </p:grpSpPr>
        <p:sp>
          <p:nvSpPr>
            <p:cNvPr id="31" name="Freeform 3"/>
            <p:cNvSpPr/>
            <p:nvPr/>
          </p:nvSpPr>
          <p:spPr>
            <a:xfrm rot="5400000">
              <a:off x="54720" y="-29520"/>
              <a:ext cx="1960560" cy="1514160"/>
            </a:xfrm>
            <a:custGeom>
              <a:avLst/>
              <a:gdLst>
                <a:gd name="textAreaLeft" fmla="*/ 0 w 1960560"/>
                <a:gd name="textAreaRight" fmla="*/ 1961280 w 1960560"/>
                <a:gd name="textAreaTop" fmla="*/ 0 h 1514160"/>
                <a:gd name="textAreaBottom" fmla="*/ 1514880 h 1514160"/>
              </a:gdLst>
              <a:ahLst/>
              <a:rect l="textAreaLeft" t="textAreaTop" r="textAreaRight" b="textAreaBottom"/>
              <a:pathLst>
                <a:path w="1033075" h="798015">
                  <a:moveTo>
                    <a:pt x="0" y="0"/>
                  </a:moveTo>
                  <a:lnTo>
                    <a:pt x="1033075" y="0"/>
                  </a:lnTo>
                  <a:lnTo>
                    <a:pt x="1033075" y="798015"/>
                  </a:lnTo>
                  <a:lnTo>
                    <a:pt x="0" y="798015"/>
                  </a:lnTo>
                  <a:close/>
                </a:path>
              </a:pathLst>
            </a:custGeom>
            <a:solidFill>
              <a:srgbClr val="e6e6e6"/>
            </a:solidFill>
            <a:ln w="0">
              <a:noFill/>
            </a:ln>
          </p:spPr>
          <p:style>
            <a:lnRef idx="0"/>
            <a:fillRef idx="0"/>
            <a:effectRef idx="0"/>
            <a:fontRef idx="minor"/>
          </p:style>
          <p:txBody>
            <a:bodyPr lIns="90000" rIns="90000" tIns="45000" bIns="45000" anchor="t">
              <a:noAutofit/>
            </a:bodyPr>
            <a:p>
              <a:endParaRPr b="0" lang="fr-FR" sz="1800" spc="-1" strike="noStrike">
                <a:solidFill>
                  <a:srgbClr val="000000"/>
                </a:solidFill>
                <a:latin typeface="Arial"/>
              </a:endParaRPr>
            </a:p>
          </p:txBody>
        </p:sp>
        <p:sp>
          <p:nvSpPr>
            <p:cNvPr id="32" name="TextBox 4"/>
            <p:cNvSpPr/>
            <p:nvPr/>
          </p:nvSpPr>
          <p:spPr>
            <a:xfrm rot="5400000">
              <a:off x="81720" y="-56520"/>
              <a:ext cx="1960560" cy="1568520"/>
            </a:xfrm>
            <a:prstGeom prst="rect">
              <a:avLst/>
            </a:prstGeom>
            <a:noFill/>
            <a:ln w="0">
              <a:noFill/>
            </a:ln>
          </p:spPr>
          <p:style>
            <a:lnRef idx="0"/>
            <a:fillRef idx="0"/>
            <a:effectRef idx="0"/>
            <a:fontRef idx="minor"/>
          </p:style>
          <p:txBody>
            <a:bodyPr lIns="25560" rIns="25560" tIns="25560" bIns="25560" anchor="ctr">
              <a:noAutofit/>
            </a:bodyPr>
            <a:p>
              <a:endParaRPr b="0" lang="en-US" sz="1800" spc="-1" strike="noStrike">
                <a:solidFill>
                  <a:schemeClr val="dk1"/>
                </a:solidFill>
                <a:latin typeface="Calibri"/>
              </a:endParaRPr>
            </a:p>
          </p:txBody>
        </p:sp>
      </p:grpSp>
      <p:grpSp>
        <p:nvGrpSpPr>
          <p:cNvPr id="33" name="Group 5"/>
          <p:cNvGrpSpPr/>
          <p:nvPr/>
        </p:nvGrpSpPr>
        <p:grpSpPr>
          <a:xfrm>
            <a:off x="2512440" y="1645560"/>
            <a:ext cx="1654200" cy="1286640"/>
            <a:chOff x="2512440" y="1645560"/>
            <a:chExt cx="1654200" cy="1286640"/>
          </a:xfrm>
        </p:grpSpPr>
        <p:sp>
          <p:nvSpPr>
            <p:cNvPr id="34" name="Freeform 6"/>
            <p:cNvSpPr/>
            <p:nvPr/>
          </p:nvSpPr>
          <p:spPr>
            <a:xfrm rot="5400000">
              <a:off x="2675160" y="1483200"/>
              <a:ext cx="1286280" cy="1611360"/>
            </a:xfrm>
            <a:custGeom>
              <a:avLst/>
              <a:gdLst>
                <a:gd name="textAreaLeft" fmla="*/ 0 w 1286280"/>
                <a:gd name="textAreaRight" fmla="*/ 1287000 w 1286280"/>
                <a:gd name="textAreaTop" fmla="*/ 0 h 1611360"/>
                <a:gd name="textAreaBottom" fmla="*/ 1612080 h 1611360"/>
              </a:gdLst>
              <a:ahLst/>
              <a:rect l="textAreaLeft" t="textAreaTop" r="textAreaRight" b="textAreaBottom"/>
              <a:pathLst>
                <a:path w="860624" h="1077950">
                  <a:moveTo>
                    <a:pt x="0" y="0"/>
                  </a:moveTo>
                  <a:lnTo>
                    <a:pt x="860624" y="0"/>
                  </a:lnTo>
                  <a:lnTo>
                    <a:pt x="860624" y="1077950"/>
                  </a:lnTo>
                  <a:lnTo>
                    <a:pt x="0" y="1077950"/>
                  </a:lnTo>
                  <a:close/>
                </a:path>
              </a:pathLst>
            </a:custGeom>
            <a:solidFill>
              <a:srgbClr val="e6e6e6"/>
            </a:solidFill>
            <a:ln w="0">
              <a:noFill/>
            </a:ln>
          </p:spPr>
          <p:style>
            <a:lnRef idx="0"/>
            <a:fillRef idx="0"/>
            <a:effectRef idx="0"/>
            <a:fontRef idx="minor"/>
          </p:style>
          <p:txBody>
            <a:bodyPr lIns="90000" rIns="90000" tIns="45000" bIns="45000" anchor="t">
              <a:noAutofit/>
            </a:bodyPr>
            <a:p>
              <a:endParaRPr b="0" lang="fr-FR" sz="1800" spc="-1" strike="noStrike">
                <a:solidFill>
                  <a:srgbClr val="000000"/>
                </a:solidFill>
                <a:latin typeface="Arial"/>
              </a:endParaRPr>
            </a:p>
          </p:txBody>
        </p:sp>
        <p:sp>
          <p:nvSpPr>
            <p:cNvPr id="35" name="TextBox 10"/>
            <p:cNvSpPr/>
            <p:nvPr/>
          </p:nvSpPr>
          <p:spPr>
            <a:xfrm rot="5400000">
              <a:off x="2696400" y="1461240"/>
              <a:ext cx="1286280" cy="1654200"/>
            </a:xfrm>
            <a:prstGeom prst="rect">
              <a:avLst/>
            </a:prstGeom>
            <a:noFill/>
            <a:ln w="0">
              <a:noFill/>
            </a:ln>
          </p:spPr>
          <p:style>
            <a:lnRef idx="0"/>
            <a:fillRef idx="0"/>
            <a:effectRef idx="0"/>
            <a:fontRef idx="minor"/>
          </p:style>
          <p:txBody>
            <a:bodyPr lIns="25560" rIns="25560" tIns="25560" bIns="25560" anchor="ctr">
              <a:noAutofit/>
            </a:bodyPr>
            <a:p>
              <a:endParaRPr b="0" lang="en-US" sz="1800" spc="-1" strike="noStrike">
                <a:solidFill>
                  <a:schemeClr val="dk1"/>
                </a:solidFill>
                <a:latin typeface="Calibri"/>
              </a:endParaRPr>
            </a:p>
          </p:txBody>
        </p:sp>
      </p:grpSp>
      <p:grpSp>
        <p:nvGrpSpPr>
          <p:cNvPr id="36" name="Group 8"/>
          <p:cNvGrpSpPr/>
          <p:nvPr/>
        </p:nvGrpSpPr>
        <p:grpSpPr>
          <a:xfrm>
            <a:off x="6813720" y="1645560"/>
            <a:ext cx="1651320" cy="1286640"/>
            <a:chOff x="6813720" y="1645560"/>
            <a:chExt cx="1651320" cy="1286640"/>
          </a:xfrm>
        </p:grpSpPr>
        <p:sp>
          <p:nvSpPr>
            <p:cNvPr id="37" name="Freeform 9"/>
            <p:cNvSpPr/>
            <p:nvPr/>
          </p:nvSpPr>
          <p:spPr>
            <a:xfrm rot="5400000">
              <a:off x="6974640" y="1484640"/>
              <a:ext cx="1286280" cy="1608480"/>
            </a:xfrm>
            <a:custGeom>
              <a:avLst/>
              <a:gdLst>
                <a:gd name="textAreaLeft" fmla="*/ 0 w 1286280"/>
                <a:gd name="textAreaRight" fmla="*/ 1287000 w 1286280"/>
                <a:gd name="textAreaTop" fmla="*/ 0 h 1608480"/>
                <a:gd name="textAreaBottom" fmla="*/ 1609200 h 1608480"/>
              </a:gdLst>
              <a:ahLst/>
              <a:rect l="textAreaLeft" t="textAreaTop" r="textAreaRight" b="textAreaBottom"/>
              <a:pathLst>
                <a:path w="860624" h="1076027">
                  <a:moveTo>
                    <a:pt x="0" y="0"/>
                  </a:moveTo>
                  <a:lnTo>
                    <a:pt x="860624" y="0"/>
                  </a:lnTo>
                  <a:lnTo>
                    <a:pt x="860624" y="1076027"/>
                  </a:lnTo>
                  <a:lnTo>
                    <a:pt x="0" y="1076027"/>
                  </a:lnTo>
                  <a:close/>
                </a:path>
              </a:pathLst>
            </a:custGeom>
            <a:solidFill>
              <a:srgbClr val="e6e6e6"/>
            </a:solidFill>
            <a:ln w="0">
              <a:noFill/>
            </a:ln>
          </p:spPr>
          <p:style>
            <a:lnRef idx="0"/>
            <a:fillRef idx="0"/>
            <a:effectRef idx="0"/>
            <a:fontRef idx="minor"/>
          </p:style>
          <p:txBody>
            <a:bodyPr lIns="90000" rIns="90000" tIns="45000" bIns="45000" anchor="t">
              <a:noAutofit/>
            </a:bodyPr>
            <a:p>
              <a:endParaRPr b="0" lang="fr-FR" sz="1800" spc="-1" strike="noStrike">
                <a:solidFill>
                  <a:srgbClr val="000000"/>
                </a:solidFill>
                <a:latin typeface="Arial"/>
              </a:endParaRPr>
            </a:p>
          </p:txBody>
        </p:sp>
        <p:sp>
          <p:nvSpPr>
            <p:cNvPr id="38" name="TextBox 11"/>
            <p:cNvSpPr/>
            <p:nvPr/>
          </p:nvSpPr>
          <p:spPr>
            <a:xfrm rot="5400000">
              <a:off x="6996240" y="1462680"/>
              <a:ext cx="1286280" cy="1651320"/>
            </a:xfrm>
            <a:prstGeom prst="rect">
              <a:avLst/>
            </a:prstGeom>
            <a:noFill/>
            <a:ln w="0">
              <a:noFill/>
            </a:ln>
          </p:spPr>
          <p:style>
            <a:lnRef idx="0"/>
            <a:fillRef idx="0"/>
            <a:effectRef idx="0"/>
            <a:fontRef idx="minor"/>
          </p:style>
          <p:txBody>
            <a:bodyPr lIns="25560" rIns="25560" tIns="25560" bIns="25560" anchor="ctr">
              <a:noAutofit/>
            </a:bodyPr>
            <a:p>
              <a:endParaRPr b="0" lang="en-US" sz="1800" spc="-1" strike="noStrike">
                <a:solidFill>
                  <a:schemeClr val="dk1"/>
                </a:solidFill>
                <a:latin typeface="Calibri"/>
              </a:endParaRPr>
            </a:p>
          </p:txBody>
        </p:sp>
      </p:grpSp>
      <p:sp>
        <p:nvSpPr>
          <p:cNvPr id="39" name="TextBox 12"/>
          <p:cNvSpPr/>
          <p:nvPr/>
        </p:nvSpPr>
        <p:spPr>
          <a:xfrm>
            <a:off x="5132160" y="119160"/>
            <a:ext cx="4011120" cy="386280"/>
          </a:xfrm>
          <a:prstGeom prst="rect">
            <a:avLst/>
          </a:prstGeom>
          <a:noFill/>
          <a:ln w="0">
            <a:noFill/>
          </a:ln>
        </p:spPr>
        <p:style>
          <a:lnRef idx="0"/>
          <a:fillRef idx="0"/>
          <a:effectRef idx="0"/>
          <a:fontRef idx="minor"/>
        </p:style>
        <p:txBody>
          <a:bodyPr lIns="0" rIns="0" tIns="0" bIns="0" anchor="t">
            <a:spAutoFit/>
          </a:bodyPr>
          <a:p>
            <a:pPr defTabSz="914400">
              <a:lnSpc>
                <a:spcPts val="1522"/>
              </a:lnSpc>
            </a:pPr>
            <a:r>
              <a:rPr b="0" lang="en-US" sz="900" spc="12" strike="noStrike">
                <a:solidFill>
                  <a:srgbClr val="000000"/>
                </a:solidFill>
                <a:latin typeface="Lora"/>
                <a:ea typeface="Lora"/>
              </a:rPr>
              <a:t>This project the second assignment of February 2025 cohorte of Msc Software Engineering Program</a:t>
            </a:r>
            <a:endParaRPr b="0" lang="fr-FR" sz="900" spc="-1" strike="noStrike">
              <a:solidFill>
                <a:srgbClr val="000000"/>
              </a:solidFill>
              <a:latin typeface="Arial"/>
            </a:endParaRPr>
          </a:p>
        </p:txBody>
      </p:sp>
      <p:sp>
        <p:nvSpPr>
          <p:cNvPr id="40" name="TextBox 15"/>
          <p:cNvSpPr/>
          <p:nvPr/>
        </p:nvSpPr>
        <p:spPr>
          <a:xfrm>
            <a:off x="514440" y="305640"/>
            <a:ext cx="3747960" cy="568440"/>
          </a:xfrm>
          <a:prstGeom prst="rect">
            <a:avLst/>
          </a:prstGeom>
          <a:noFill/>
          <a:ln w="0">
            <a:noFill/>
          </a:ln>
        </p:spPr>
        <p:style>
          <a:lnRef idx="0"/>
          <a:fillRef idx="0"/>
          <a:effectRef idx="0"/>
          <a:fontRef idx="minor"/>
        </p:style>
        <p:txBody>
          <a:bodyPr lIns="0" rIns="0" tIns="0" bIns="0" anchor="t">
            <a:spAutoFit/>
          </a:bodyPr>
          <a:p>
            <a:pPr defTabSz="914400">
              <a:lnSpc>
                <a:spcPts val="4479"/>
              </a:lnSpc>
            </a:pPr>
            <a:r>
              <a:rPr b="1" lang="en-US" sz="3200" spc="-1" strike="noStrike">
                <a:solidFill>
                  <a:srgbClr val="000000"/>
                </a:solidFill>
                <a:latin typeface="Playfair Display Bold"/>
                <a:ea typeface="Playfair Display Bold"/>
              </a:rPr>
              <a:t>Agenda</a:t>
            </a:r>
            <a:endParaRPr b="0" lang="fr-FR" sz="3200" spc="-1" strike="noStrike">
              <a:solidFill>
                <a:srgbClr val="000000"/>
              </a:solidFill>
              <a:latin typeface="Arial"/>
            </a:endParaRPr>
          </a:p>
        </p:txBody>
      </p:sp>
      <p:sp>
        <p:nvSpPr>
          <p:cNvPr id="41" name="Freeform 13"/>
          <p:cNvSpPr/>
          <p:nvPr/>
        </p:nvSpPr>
        <p:spPr>
          <a:xfrm>
            <a:off x="2388600" y="1519920"/>
            <a:ext cx="1601280" cy="1286280"/>
          </a:xfrm>
          <a:custGeom>
            <a:avLst/>
            <a:gdLst>
              <a:gd name="textAreaLeft" fmla="*/ 0 w 1601280"/>
              <a:gd name="textAreaRight" fmla="*/ 1602000 w 1601280"/>
              <a:gd name="textAreaTop" fmla="*/ 0 h 1286280"/>
              <a:gd name="textAreaBottom" fmla="*/ 1287000 h 1286280"/>
            </a:gdLst>
            <a:ahLst/>
            <a:rect l="textAreaLeft" t="textAreaTop" r="textAreaRight" b="textAreaBottom"/>
            <a:pathLst>
              <a:path w="1601992" h="1287049">
                <a:moveTo>
                  <a:pt x="0" y="0"/>
                </a:moveTo>
                <a:lnTo>
                  <a:pt x="1601992" y="0"/>
                </a:lnTo>
                <a:lnTo>
                  <a:pt x="1601992" y="1287049"/>
                </a:lnTo>
                <a:lnTo>
                  <a:pt x="0" y="1287049"/>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fr-FR" sz="1800" spc="-1" strike="noStrike">
              <a:solidFill>
                <a:srgbClr val="000000"/>
              </a:solidFill>
              <a:latin typeface="Arial"/>
            </a:endParaRPr>
          </a:p>
        </p:txBody>
      </p:sp>
      <p:sp>
        <p:nvSpPr>
          <p:cNvPr id="42" name="Freeform 14"/>
          <p:cNvSpPr/>
          <p:nvPr/>
        </p:nvSpPr>
        <p:spPr>
          <a:xfrm>
            <a:off x="6712560" y="1519920"/>
            <a:ext cx="1601280" cy="1286280"/>
          </a:xfrm>
          <a:custGeom>
            <a:avLst/>
            <a:gdLst>
              <a:gd name="textAreaLeft" fmla="*/ 0 w 1601280"/>
              <a:gd name="textAreaRight" fmla="*/ 1602000 w 1601280"/>
              <a:gd name="textAreaTop" fmla="*/ 0 h 1286280"/>
              <a:gd name="textAreaBottom" fmla="*/ 1287000 h 1286280"/>
            </a:gdLst>
            <a:ahLst/>
            <a:rect l="textAreaLeft" t="textAreaTop" r="textAreaRight" b="textAreaBottom"/>
            <a:pathLst>
              <a:path w="1601992" h="1287049">
                <a:moveTo>
                  <a:pt x="0" y="0"/>
                </a:moveTo>
                <a:lnTo>
                  <a:pt x="1601992" y="0"/>
                </a:lnTo>
                <a:lnTo>
                  <a:pt x="1601992" y="1287049"/>
                </a:lnTo>
                <a:lnTo>
                  <a:pt x="0" y="1287049"/>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fr-FR" sz="1800" spc="-1" strike="noStrike">
              <a:solidFill>
                <a:srgbClr val="000000"/>
              </a:solidFill>
              <a:latin typeface="Arial"/>
            </a:endParaRPr>
          </a:p>
        </p:txBody>
      </p:sp>
      <p:sp>
        <p:nvSpPr>
          <p:cNvPr id="43" name="TextBox 16"/>
          <p:cNvSpPr/>
          <p:nvPr/>
        </p:nvSpPr>
        <p:spPr>
          <a:xfrm>
            <a:off x="2376000" y="3248640"/>
            <a:ext cx="1686960" cy="144000"/>
          </a:xfrm>
          <a:prstGeom prst="rect">
            <a:avLst/>
          </a:prstGeom>
          <a:noFill/>
          <a:ln w="0">
            <a:noFill/>
          </a:ln>
        </p:spPr>
        <p:style>
          <a:lnRef idx="0"/>
          <a:fillRef idx="0"/>
          <a:effectRef idx="0"/>
          <a:fontRef idx="minor"/>
        </p:style>
        <p:txBody>
          <a:bodyPr lIns="0" rIns="0" tIns="0" bIns="0" anchor="t">
            <a:spAutoFit/>
          </a:bodyPr>
          <a:p>
            <a:pPr algn="ctr" defTabSz="914400">
              <a:lnSpc>
                <a:spcPts val="1131"/>
              </a:lnSpc>
            </a:pPr>
            <a:r>
              <a:rPr b="1" lang="en-US" sz="810" spc="15" strike="noStrike">
                <a:solidFill>
                  <a:srgbClr val="000000"/>
                </a:solidFill>
                <a:latin typeface="Open Sans Bold"/>
                <a:ea typeface="Open Sans Bold"/>
              </a:rPr>
              <a:t>HOW DOES THE WEB WORKS  ?</a:t>
            </a:r>
            <a:endParaRPr b="0" lang="fr-FR" sz="810" spc="-1" strike="noStrike">
              <a:solidFill>
                <a:srgbClr val="000000"/>
              </a:solidFill>
              <a:latin typeface="Arial"/>
            </a:endParaRPr>
          </a:p>
        </p:txBody>
      </p:sp>
      <p:sp>
        <p:nvSpPr>
          <p:cNvPr id="44" name="TextBox 17"/>
          <p:cNvSpPr/>
          <p:nvPr/>
        </p:nvSpPr>
        <p:spPr>
          <a:xfrm>
            <a:off x="6921000" y="3248640"/>
            <a:ext cx="1765440" cy="430560"/>
          </a:xfrm>
          <a:prstGeom prst="rect">
            <a:avLst/>
          </a:prstGeom>
          <a:noFill/>
          <a:ln w="0">
            <a:noFill/>
          </a:ln>
        </p:spPr>
        <p:style>
          <a:lnRef idx="0"/>
          <a:fillRef idx="0"/>
          <a:effectRef idx="0"/>
          <a:fontRef idx="minor"/>
        </p:style>
        <p:txBody>
          <a:bodyPr lIns="0" rIns="0" tIns="0" bIns="0" anchor="t">
            <a:spAutoFit/>
          </a:bodyPr>
          <a:p>
            <a:pPr algn="ctr" defTabSz="914400">
              <a:lnSpc>
                <a:spcPts val="1131"/>
              </a:lnSpc>
            </a:pPr>
            <a:r>
              <a:rPr b="1" lang="en-US" sz="1000" spc="15" strike="noStrike">
                <a:solidFill>
                  <a:srgbClr val="000000"/>
                </a:solidFill>
                <a:latin typeface="Open Sans Bold"/>
                <a:ea typeface="Open Sans Bold"/>
              </a:rPr>
              <a:t>WHY DID YOU CHOOSE TO LEARN WEB DEVELOPMENT</a:t>
            </a:r>
            <a:r>
              <a:rPr b="1" lang="en-US" sz="810" spc="15" strike="noStrike">
                <a:solidFill>
                  <a:srgbClr val="000000"/>
                </a:solidFill>
                <a:latin typeface="Open Sans Bold"/>
                <a:ea typeface="Open Sans Bold"/>
              </a:rPr>
              <a:t> ?</a:t>
            </a:r>
            <a:endParaRPr b="0" lang="fr-FR" sz="810" spc="-1" strike="noStrike">
              <a:solidFill>
                <a:srgbClr val="000000"/>
              </a:solidFill>
              <a:latin typeface="Arial"/>
            </a:endParaRPr>
          </a:p>
        </p:txBody>
      </p:sp>
      <p:sp>
        <p:nvSpPr>
          <p:cNvPr id="45" name="TextBox 20"/>
          <p:cNvSpPr/>
          <p:nvPr/>
        </p:nvSpPr>
        <p:spPr>
          <a:xfrm>
            <a:off x="2681280" y="3041640"/>
            <a:ext cx="1126440" cy="167760"/>
          </a:xfrm>
          <a:prstGeom prst="rect">
            <a:avLst/>
          </a:prstGeom>
          <a:noFill/>
          <a:ln w="0">
            <a:noFill/>
          </a:ln>
        </p:spPr>
        <p:style>
          <a:lnRef idx="0"/>
          <a:fillRef idx="0"/>
          <a:effectRef idx="0"/>
          <a:fontRef idx="minor"/>
        </p:style>
        <p:txBody>
          <a:bodyPr lIns="0" rIns="0" tIns="0" bIns="0" anchor="t">
            <a:spAutoFit/>
          </a:bodyPr>
          <a:p>
            <a:pPr algn="ctr" defTabSz="914400">
              <a:lnSpc>
                <a:spcPts val="1324"/>
              </a:lnSpc>
            </a:pPr>
            <a:r>
              <a:rPr b="1" lang="en-US" sz="939" spc="-1" strike="noStrike">
                <a:solidFill>
                  <a:srgbClr val="000000"/>
                </a:solidFill>
                <a:latin typeface="Playfair Display Bold"/>
                <a:ea typeface="Playfair Display Bold"/>
              </a:rPr>
              <a:t>Topic 1</a:t>
            </a:r>
            <a:endParaRPr b="0" lang="fr-FR" sz="939" spc="-1" strike="noStrike">
              <a:solidFill>
                <a:srgbClr val="000000"/>
              </a:solidFill>
              <a:latin typeface="Arial"/>
            </a:endParaRPr>
          </a:p>
        </p:txBody>
      </p:sp>
      <p:grpSp>
        <p:nvGrpSpPr>
          <p:cNvPr id="46" name="Group 10"/>
          <p:cNvGrpSpPr/>
          <p:nvPr/>
        </p:nvGrpSpPr>
        <p:grpSpPr>
          <a:xfrm>
            <a:off x="4729680" y="1645560"/>
            <a:ext cx="1644480" cy="1286640"/>
            <a:chOff x="4729680" y="1645560"/>
            <a:chExt cx="1644480" cy="1286640"/>
          </a:xfrm>
        </p:grpSpPr>
        <p:sp>
          <p:nvSpPr>
            <p:cNvPr id="47" name="Freeform 19"/>
            <p:cNvSpPr/>
            <p:nvPr/>
          </p:nvSpPr>
          <p:spPr>
            <a:xfrm rot="5400000">
              <a:off x="4887360" y="1487880"/>
              <a:ext cx="1286280" cy="1601640"/>
            </a:xfrm>
            <a:custGeom>
              <a:avLst/>
              <a:gdLst>
                <a:gd name="textAreaLeft" fmla="*/ 0 w 1286280"/>
                <a:gd name="textAreaRight" fmla="*/ 1287000 w 1286280"/>
                <a:gd name="textAreaTop" fmla="*/ 0 h 1601640"/>
                <a:gd name="textAreaBottom" fmla="*/ 1602360 h 1601640"/>
              </a:gdLst>
              <a:ahLst/>
              <a:rect l="textAreaLeft" t="textAreaTop" r="textAreaRight" b="textAreaBottom"/>
              <a:pathLst>
                <a:path w="860624" h="1071490">
                  <a:moveTo>
                    <a:pt x="0" y="0"/>
                  </a:moveTo>
                  <a:lnTo>
                    <a:pt x="860624" y="0"/>
                  </a:lnTo>
                  <a:lnTo>
                    <a:pt x="860624" y="1071490"/>
                  </a:lnTo>
                  <a:lnTo>
                    <a:pt x="0" y="1071490"/>
                  </a:lnTo>
                  <a:close/>
                </a:path>
              </a:pathLst>
            </a:custGeom>
            <a:solidFill>
              <a:srgbClr val="e6e6e6"/>
            </a:solidFill>
            <a:ln w="0">
              <a:noFill/>
            </a:ln>
          </p:spPr>
          <p:style>
            <a:lnRef idx="0"/>
            <a:fillRef idx="0"/>
            <a:effectRef idx="0"/>
            <a:fontRef idx="minor"/>
          </p:style>
          <p:txBody>
            <a:bodyPr lIns="90000" rIns="90000" tIns="45000" bIns="45000" anchor="t">
              <a:noAutofit/>
            </a:bodyPr>
            <a:p>
              <a:endParaRPr b="0" lang="fr-FR" sz="1800" spc="-1" strike="noStrike">
                <a:solidFill>
                  <a:srgbClr val="000000"/>
                </a:solidFill>
                <a:latin typeface="Arial"/>
              </a:endParaRPr>
            </a:p>
          </p:txBody>
        </p:sp>
        <p:sp>
          <p:nvSpPr>
            <p:cNvPr id="48" name="TextBox 22"/>
            <p:cNvSpPr/>
            <p:nvPr/>
          </p:nvSpPr>
          <p:spPr>
            <a:xfrm rot="5400000">
              <a:off x="4908600" y="1466640"/>
              <a:ext cx="1286280" cy="1644480"/>
            </a:xfrm>
            <a:prstGeom prst="rect">
              <a:avLst/>
            </a:prstGeom>
            <a:noFill/>
            <a:ln w="0">
              <a:noFill/>
            </a:ln>
          </p:spPr>
          <p:style>
            <a:lnRef idx="0"/>
            <a:fillRef idx="0"/>
            <a:effectRef idx="0"/>
            <a:fontRef idx="minor"/>
          </p:style>
          <p:txBody>
            <a:bodyPr lIns="25560" rIns="25560" tIns="25560" bIns="25560" anchor="ctr">
              <a:noAutofit/>
            </a:bodyPr>
            <a:p>
              <a:endParaRPr b="0" lang="en-US" sz="1800" spc="-1" strike="noStrike">
                <a:solidFill>
                  <a:schemeClr val="dk1"/>
                </a:solidFill>
                <a:latin typeface="Calibri"/>
              </a:endParaRPr>
            </a:p>
          </p:txBody>
        </p:sp>
      </p:grpSp>
      <p:sp>
        <p:nvSpPr>
          <p:cNvPr id="49" name="Freeform 21"/>
          <p:cNvSpPr/>
          <p:nvPr/>
        </p:nvSpPr>
        <p:spPr>
          <a:xfrm>
            <a:off x="4604040" y="1519920"/>
            <a:ext cx="1601280" cy="1286280"/>
          </a:xfrm>
          <a:custGeom>
            <a:avLst/>
            <a:gdLst>
              <a:gd name="textAreaLeft" fmla="*/ 0 w 1601280"/>
              <a:gd name="textAreaRight" fmla="*/ 1602000 w 1601280"/>
              <a:gd name="textAreaTop" fmla="*/ 0 h 1286280"/>
              <a:gd name="textAreaBottom" fmla="*/ 1287000 h 1286280"/>
            </a:gdLst>
            <a:ahLst/>
            <a:rect l="textAreaLeft" t="textAreaTop" r="textAreaRight" b="textAreaBottom"/>
            <a:pathLst>
              <a:path w="1601992" h="1287049">
                <a:moveTo>
                  <a:pt x="0" y="0"/>
                </a:moveTo>
                <a:lnTo>
                  <a:pt x="1601992" y="0"/>
                </a:lnTo>
                <a:lnTo>
                  <a:pt x="1601992" y="1287049"/>
                </a:lnTo>
                <a:lnTo>
                  <a:pt x="0" y="1287049"/>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fr-FR" sz="1800" spc="-1" strike="noStrike">
              <a:solidFill>
                <a:srgbClr val="000000"/>
              </a:solidFill>
              <a:latin typeface="Arial"/>
            </a:endParaRPr>
          </a:p>
        </p:txBody>
      </p:sp>
      <p:sp>
        <p:nvSpPr>
          <p:cNvPr id="50" name="TextBox 23"/>
          <p:cNvSpPr/>
          <p:nvPr/>
        </p:nvSpPr>
        <p:spPr>
          <a:xfrm>
            <a:off x="4613400" y="3248640"/>
            <a:ext cx="1832760" cy="286920"/>
          </a:xfrm>
          <a:prstGeom prst="rect">
            <a:avLst/>
          </a:prstGeom>
          <a:noFill/>
          <a:ln w="0">
            <a:noFill/>
          </a:ln>
        </p:spPr>
        <p:style>
          <a:lnRef idx="0"/>
          <a:fillRef idx="0"/>
          <a:effectRef idx="0"/>
          <a:fontRef idx="minor"/>
        </p:style>
        <p:txBody>
          <a:bodyPr lIns="0" rIns="0" tIns="0" bIns="0" anchor="t">
            <a:spAutoFit/>
          </a:bodyPr>
          <a:p>
            <a:pPr algn="ctr" defTabSz="914400">
              <a:lnSpc>
                <a:spcPts val="1131"/>
              </a:lnSpc>
            </a:pPr>
            <a:r>
              <a:rPr b="1" lang="en-US" sz="1000" spc="15" strike="noStrike">
                <a:solidFill>
                  <a:srgbClr val="000000"/>
                </a:solidFill>
                <a:latin typeface="Open Sans Bold"/>
                <a:ea typeface="Open Sans Bold"/>
              </a:rPr>
              <a:t>WHAT DO YOU NEED TO BE A WEB DEVELOPER</a:t>
            </a:r>
            <a:r>
              <a:rPr b="1" lang="en-US" sz="810" spc="15" strike="noStrike">
                <a:solidFill>
                  <a:srgbClr val="000000"/>
                </a:solidFill>
                <a:latin typeface="Open Sans Bold"/>
                <a:ea typeface="Open Sans Bold"/>
              </a:rPr>
              <a:t>?</a:t>
            </a:r>
            <a:endParaRPr b="0" lang="fr-FR" sz="810" spc="-1" strike="noStrike">
              <a:solidFill>
                <a:srgbClr val="000000"/>
              </a:solidFill>
              <a:latin typeface="Arial"/>
            </a:endParaRPr>
          </a:p>
        </p:txBody>
      </p:sp>
      <p:sp>
        <p:nvSpPr>
          <p:cNvPr id="51" name="TextBox 24"/>
          <p:cNvSpPr/>
          <p:nvPr/>
        </p:nvSpPr>
        <p:spPr>
          <a:xfrm>
            <a:off x="4912560" y="3041640"/>
            <a:ext cx="1126440" cy="167760"/>
          </a:xfrm>
          <a:prstGeom prst="rect">
            <a:avLst/>
          </a:prstGeom>
          <a:noFill/>
          <a:ln w="0">
            <a:noFill/>
          </a:ln>
        </p:spPr>
        <p:style>
          <a:lnRef idx="0"/>
          <a:fillRef idx="0"/>
          <a:effectRef idx="0"/>
          <a:fontRef idx="minor"/>
        </p:style>
        <p:txBody>
          <a:bodyPr lIns="0" rIns="0" tIns="0" bIns="0" anchor="t">
            <a:spAutoFit/>
          </a:bodyPr>
          <a:p>
            <a:pPr algn="ctr" defTabSz="914400">
              <a:lnSpc>
                <a:spcPts val="1324"/>
              </a:lnSpc>
            </a:pPr>
            <a:r>
              <a:rPr b="1" lang="en-US" sz="939" spc="-1" strike="noStrike">
                <a:solidFill>
                  <a:srgbClr val="000000"/>
                </a:solidFill>
                <a:latin typeface="Playfair Display Bold"/>
                <a:ea typeface="Playfair Display Bold"/>
              </a:rPr>
              <a:t>Topic 2</a:t>
            </a:r>
            <a:endParaRPr b="0" lang="fr-FR" sz="939" spc="-1" strike="noStrike">
              <a:solidFill>
                <a:srgbClr val="000000"/>
              </a:solidFill>
              <a:latin typeface="Arial"/>
            </a:endParaRPr>
          </a:p>
        </p:txBody>
      </p:sp>
      <p:sp>
        <p:nvSpPr>
          <p:cNvPr id="52" name="TextBox 28"/>
          <p:cNvSpPr/>
          <p:nvPr/>
        </p:nvSpPr>
        <p:spPr>
          <a:xfrm>
            <a:off x="7144560" y="3041640"/>
            <a:ext cx="1126440" cy="167760"/>
          </a:xfrm>
          <a:prstGeom prst="rect">
            <a:avLst/>
          </a:prstGeom>
          <a:noFill/>
          <a:ln w="0">
            <a:noFill/>
          </a:ln>
        </p:spPr>
        <p:style>
          <a:lnRef idx="0"/>
          <a:fillRef idx="0"/>
          <a:effectRef idx="0"/>
          <a:fontRef idx="minor"/>
        </p:style>
        <p:txBody>
          <a:bodyPr lIns="0" rIns="0" tIns="0" bIns="0" anchor="t">
            <a:spAutoFit/>
          </a:bodyPr>
          <a:p>
            <a:pPr algn="ctr" defTabSz="914400">
              <a:lnSpc>
                <a:spcPts val="1324"/>
              </a:lnSpc>
            </a:pPr>
            <a:r>
              <a:rPr b="1" lang="en-US" sz="939" spc="-1" strike="noStrike">
                <a:solidFill>
                  <a:srgbClr val="000000"/>
                </a:solidFill>
                <a:latin typeface="Playfair Display Bold"/>
                <a:ea typeface="Playfair Display Bold"/>
              </a:rPr>
              <a:t>Topic 3</a:t>
            </a:r>
            <a:endParaRPr b="0" lang="fr-FR" sz="939" spc="-1" strike="noStrike">
              <a:solidFill>
                <a:srgbClr val="000000"/>
              </a:solidFill>
              <a:latin typeface="Arial"/>
            </a:endParaRPr>
          </a:p>
        </p:txBody>
      </p:sp>
      <p:sp>
        <p:nvSpPr>
          <p:cNvPr id="53" name="AutoShape 2"/>
          <p:cNvSpPr/>
          <p:nvPr/>
        </p:nvSpPr>
        <p:spPr>
          <a:xfrm>
            <a:off x="4962240" y="156960"/>
            <a:ext cx="360" cy="448560"/>
          </a:xfrm>
          <a:prstGeom prst="line">
            <a:avLst/>
          </a:prstGeom>
          <a:ln w="19050">
            <a:solidFill>
              <a:srgbClr val="5b5b5b"/>
            </a:solidFill>
            <a:round/>
          </a:ln>
        </p:spPr>
        <p:style>
          <a:lnRef idx="0"/>
          <a:fillRef idx="0"/>
          <a:effectRef idx="0"/>
          <a:fontRef idx="minor"/>
        </p:style>
        <p:txBody>
          <a:bodyPr lIns="90000" rIns="90000" tIns="45000" bIns="45000" anchor="t" anchorCtr="1">
            <a:noAutofit/>
          </a:bodyPr>
          <a:p>
            <a:endParaRPr b="0" lang="fr-FR" sz="1800" spc="-1" strike="noStrike">
              <a:solidFill>
                <a:srgbClr val="000000"/>
              </a:solidFill>
              <a:latin typeface="Arial"/>
            </a:endParaRPr>
          </a:p>
        </p:txBody>
      </p:sp>
      <p:sp>
        <p:nvSpPr>
          <p:cNvPr id="54" name="Freeform 28"/>
          <p:cNvSpPr/>
          <p:nvPr/>
        </p:nvSpPr>
        <p:spPr>
          <a:xfrm>
            <a:off x="72000" y="119880"/>
            <a:ext cx="1333440" cy="344160"/>
          </a:xfrm>
          <a:custGeom>
            <a:avLst/>
            <a:gdLst>
              <a:gd name="textAreaLeft" fmla="*/ 0 w 1333440"/>
              <a:gd name="textAreaRight" fmla="*/ 1334160 w 1333440"/>
              <a:gd name="textAreaTop" fmla="*/ 0 h 344160"/>
              <a:gd name="textAreaBottom" fmla="*/ 344880 h 344160"/>
            </a:gdLst>
            <a:ahLst/>
            <a:rect l="textAreaLeft" t="textAreaTop" r="textAreaRight" b="textAreaBottom"/>
            <a:pathLst>
              <a:path w="1334002" h="344766">
                <a:moveTo>
                  <a:pt x="0" y="0"/>
                </a:moveTo>
                <a:lnTo>
                  <a:pt x="1334003" y="0"/>
                </a:lnTo>
                <a:lnTo>
                  <a:pt x="1334003" y="344766"/>
                </a:lnTo>
                <a:lnTo>
                  <a:pt x="0" y="34476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fr-F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55" name="Freeform 5"/>
          <p:cNvSpPr/>
          <p:nvPr/>
        </p:nvSpPr>
        <p:spPr>
          <a:xfrm>
            <a:off x="6727680" y="0"/>
            <a:ext cx="2415240" cy="5142600"/>
          </a:xfrm>
          <a:custGeom>
            <a:avLst/>
            <a:gdLst>
              <a:gd name="textAreaLeft" fmla="*/ 0 w 2415240"/>
              <a:gd name="textAreaRight" fmla="*/ 2415960 w 2415240"/>
              <a:gd name="textAreaTop" fmla="*/ 0 h 5142600"/>
              <a:gd name="textAreaBottom" fmla="*/ 5143320 h 5142600"/>
            </a:gdLst>
            <a:ahLst/>
            <a:rect l="textAreaLeft" t="textAreaTop" r="textAreaRight" b="textAreaBottom"/>
            <a:pathLst>
              <a:path w="2415950" h="5143310">
                <a:moveTo>
                  <a:pt x="0" y="0"/>
                </a:moveTo>
                <a:lnTo>
                  <a:pt x="2415950" y="0"/>
                </a:lnTo>
                <a:lnTo>
                  <a:pt x="2415950" y="5143310"/>
                </a:lnTo>
                <a:lnTo>
                  <a:pt x="0" y="5143310"/>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endParaRPr b="0" lang="fr-FR" sz="1800" spc="-1" strike="noStrike">
              <a:solidFill>
                <a:srgbClr val="000000"/>
              </a:solidFill>
              <a:latin typeface="Arial"/>
            </a:endParaRPr>
          </a:p>
        </p:txBody>
      </p:sp>
      <p:grpSp>
        <p:nvGrpSpPr>
          <p:cNvPr id="56" name="Group 4"/>
          <p:cNvGrpSpPr/>
          <p:nvPr/>
        </p:nvGrpSpPr>
        <p:grpSpPr>
          <a:xfrm>
            <a:off x="6040440" y="1172880"/>
            <a:ext cx="2650320" cy="2649960"/>
            <a:chOff x="6040440" y="1172880"/>
            <a:chExt cx="2650320" cy="2649960"/>
          </a:xfrm>
        </p:grpSpPr>
        <p:sp>
          <p:nvSpPr>
            <p:cNvPr id="57" name="Freeform 7"/>
            <p:cNvSpPr/>
            <p:nvPr/>
          </p:nvSpPr>
          <p:spPr>
            <a:xfrm>
              <a:off x="6040440" y="1172880"/>
              <a:ext cx="2650320" cy="2649960"/>
            </a:xfrm>
            <a:custGeom>
              <a:avLst/>
              <a:gdLst>
                <a:gd name="textAreaLeft" fmla="*/ 0 w 2650320"/>
                <a:gd name="textAreaRight" fmla="*/ 2651040 w 2650320"/>
                <a:gd name="textAreaTop" fmla="*/ 0 h 2649960"/>
                <a:gd name="textAreaBottom" fmla="*/ 2650680 h 2649960"/>
              </a:gdLst>
              <a:ahLst/>
              <a:rect l="textAreaLeft" t="textAreaTop" r="textAreaRight" b="textAreaBottom"/>
              <a:pathLst>
                <a:path w="3534791" h="3534410">
                  <a:moveTo>
                    <a:pt x="1767586" y="0"/>
                  </a:moveTo>
                  <a:cubicBezTo>
                    <a:pt x="1457325" y="0"/>
                    <a:pt x="1152525" y="81661"/>
                    <a:pt x="883793" y="236855"/>
                  </a:cubicBezTo>
                  <a:cubicBezTo>
                    <a:pt x="615061" y="392049"/>
                    <a:pt x="391922" y="615061"/>
                    <a:pt x="236855" y="883793"/>
                  </a:cubicBezTo>
                  <a:cubicBezTo>
                    <a:pt x="82931" y="1150366"/>
                    <a:pt x="1270" y="1452372"/>
                    <a:pt x="0" y="1759966"/>
                  </a:cubicBezTo>
                  <a:lnTo>
                    <a:pt x="0" y="1759966"/>
                  </a:lnTo>
                  <a:lnTo>
                    <a:pt x="0" y="1775206"/>
                  </a:lnTo>
                  <a:lnTo>
                    <a:pt x="0" y="1775206"/>
                  </a:lnTo>
                  <a:cubicBezTo>
                    <a:pt x="1270" y="2082800"/>
                    <a:pt x="82931" y="2384806"/>
                    <a:pt x="236855" y="2651379"/>
                  </a:cubicBezTo>
                  <a:cubicBezTo>
                    <a:pt x="392049" y="2920111"/>
                    <a:pt x="615188" y="3143250"/>
                    <a:pt x="883793" y="3298317"/>
                  </a:cubicBezTo>
                  <a:cubicBezTo>
                    <a:pt x="1137793" y="3445002"/>
                    <a:pt x="1424178" y="3526028"/>
                    <a:pt x="1716913" y="3534410"/>
                  </a:cubicBezTo>
                  <a:lnTo>
                    <a:pt x="1818386" y="3534410"/>
                  </a:lnTo>
                  <a:cubicBezTo>
                    <a:pt x="2111121" y="3526028"/>
                    <a:pt x="2397379" y="3445002"/>
                    <a:pt x="2651506" y="3298317"/>
                  </a:cubicBezTo>
                  <a:cubicBezTo>
                    <a:pt x="2920238" y="3143123"/>
                    <a:pt x="3143377" y="2919984"/>
                    <a:pt x="3298444" y="2651379"/>
                  </a:cubicBezTo>
                  <a:cubicBezTo>
                    <a:pt x="3446780" y="2394458"/>
                    <a:pt x="3527933" y="2104644"/>
                    <a:pt x="3534791" y="1808480"/>
                  </a:cubicBezTo>
                  <a:lnTo>
                    <a:pt x="3534791" y="1808480"/>
                  </a:lnTo>
                  <a:lnTo>
                    <a:pt x="3534791" y="1726565"/>
                  </a:lnTo>
                  <a:lnTo>
                    <a:pt x="3534791" y="1726565"/>
                  </a:lnTo>
                  <a:cubicBezTo>
                    <a:pt x="3527933" y="1430528"/>
                    <a:pt x="3446780" y="1140587"/>
                    <a:pt x="3298444" y="883666"/>
                  </a:cubicBezTo>
                  <a:cubicBezTo>
                    <a:pt x="3143250" y="614934"/>
                    <a:pt x="2920111" y="391795"/>
                    <a:pt x="2651506" y="236728"/>
                  </a:cubicBezTo>
                  <a:cubicBezTo>
                    <a:pt x="2382901" y="81661"/>
                    <a:pt x="2077847" y="0"/>
                    <a:pt x="1767586" y="0"/>
                  </a:cubicBez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fr-FR" sz="1800" spc="-1" strike="noStrike">
                <a:solidFill>
                  <a:srgbClr val="000000"/>
                </a:solidFill>
                <a:latin typeface="Arial"/>
              </a:endParaRPr>
            </a:p>
          </p:txBody>
        </p:sp>
      </p:grpSp>
      <p:sp>
        <p:nvSpPr>
          <p:cNvPr id="58" name="TextBox 8"/>
          <p:cNvSpPr/>
          <p:nvPr/>
        </p:nvSpPr>
        <p:spPr>
          <a:xfrm>
            <a:off x="693000" y="298080"/>
            <a:ext cx="5044680" cy="244080"/>
          </a:xfrm>
          <a:prstGeom prst="rect">
            <a:avLst/>
          </a:prstGeom>
          <a:noFill/>
          <a:ln w="0">
            <a:noFill/>
          </a:ln>
        </p:spPr>
        <p:style>
          <a:lnRef idx="0"/>
          <a:fillRef idx="0"/>
          <a:effectRef idx="0"/>
          <a:fontRef idx="minor"/>
        </p:style>
        <p:txBody>
          <a:bodyPr lIns="0" rIns="0" tIns="0" bIns="0" anchor="t">
            <a:spAutoFit/>
          </a:bodyPr>
          <a:p>
            <a:pPr defTabSz="914400">
              <a:lnSpc>
                <a:spcPts val="1922"/>
              </a:lnSpc>
            </a:pPr>
            <a:r>
              <a:rPr b="1" lang="en-US" sz="2000" spc="-1" strike="noStrike">
                <a:solidFill>
                  <a:srgbClr val="ffffff"/>
                </a:solidFill>
                <a:latin typeface="Liberation Sans Bold"/>
                <a:ea typeface="Liberation Sans Bold"/>
              </a:rPr>
              <a:t>1. </a:t>
            </a:r>
            <a:r>
              <a:rPr b="1" lang="en-US" sz="2000" spc="15" strike="noStrike">
                <a:solidFill>
                  <a:srgbClr val="ffffff"/>
                </a:solidFill>
                <a:latin typeface="Open Sans Bold"/>
                <a:ea typeface="Open Sans Bold"/>
              </a:rPr>
              <a:t>HOW DOES </a:t>
            </a:r>
            <a:r>
              <a:rPr b="1" lang="en-US" sz="2000" spc="15" strike="noStrike">
                <a:solidFill>
                  <a:srgbClr val="ffffff"/>
                </a:solidFill>
                <a:latin typeface="Open Sans Bold"/>
                <a:ea typeface="Open Sans Bold"/>
              </a:rPr>
              <a:t>THE WEB </a:t>
            </a:r>
            <a:r>
              <a:rPr b="1" lang="en-US" sz="2000" spc="15" strike="noStrike">
                <a:solidFill>
                  <a:srgbClr val="ffffff"/>
                </a:solidFill>
                <a:latin typeface="Open Sans Bold"/>
                <a:ea typeface="Open Sans Bold"/>
              </a:rPr>
              <a:t>WORKS  ?</a:t>
            </a:r>
            <a:r>
              <a:rPr b="1" lang="en-US" sz="2000" spc="-1" strike="noStrike">
                <a:solidFill>
                  <a:srgbClr val="ffffff"/>
                </a:solidFill>
                <a:latin typeface="Liberation Sans Bold"/>
                <a:ea typeface="Liberation Sans Bold"/>
              </a:rPr>
              <a:t> </a:t>
            </a:r>
            <a:endParaRPr b="0" lang="fr-FR" sz="2000" spc="-1" strike="noStrike">
              <a:solidFill>
                <a:srgbClr val="ffffff"/>
              </a:solidFill>
              <a:latin typeface="Arial"/>
            </a:endParaRPr>
          </a:p>
        </p:txBody>
      </p:sp>
      <p:sp>
        <p:nvSpPr>
          <p:cNvPr id="59" name="TextBox 14"/>
          <p:cNvSpPr/>
          <p:nvPr/>
        </p:nvSpPr>
        <p:spPr>
          <a:xfrm>
            <a:off x="464400" y="1528560"/>
            <a:ext cx="4848840" cy="178200"/>
          </a:xfrm>
          <a:prstGeom prst="rect">
            <a:avLst/>
          </a:prstGeom>
          <a:noFill/>
          <a:ln w="0">
            <a:noFill/>
          </a:ln>
        </p:spPr>
        <p:style>
          <a:lnRef idx="0"/>
          <a:fillRef idx="0"/>
          <a:effectRef idx="0"/>
          <a:fontRef idx="minor"/>
        </p:style>
        <p:txBody>
          <a:bodyPr lIns="0" rIns="0" tIns="0" bIns="0" anchor="t">
            <a:spAutoFit/>
          </a:bodyPr>
          <a:p>
            <a:pPr algn="just" defTabSz="914400">
              <a:lnSpc>
                <a:spcPts val="1400"/>
              </a:lnSpc>
            </a:pPr>
            <a:r>
              <a:rPr b="0" lang="en-US" sz="1000" spc="-1" strike="noStrike">
                <a:solidFill>
                  <a:srgbClr val="ffffff"/>
                </a:solidFill>
                <a:latin typeface="Arial"/>
                <a:ea typeface="Arial"/>
              </a:rPr>
              <a:t>Indeed, </a:t>
            </a:r>
            <a:endParaRPr b="0" lang="fr-FR" sz="1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
          <p:cNvSpPr txBox="1"/>
          <p:nvPr/>
        </p:nvSpPr>
        <p:spPr>
          <a:xfrm>
            <a:off x="104400" y="1413000"/>
            <a:ext cx="9946440" cy="2888640"/>
          </a:xfrm>
          <a:prstGeom prst="rect">
            <a:avLst/>
          </a:prstGeom>
          <a:noFill/>
          <a:ln w="0">
            <a:noFill/>
          </a:ln>
        </p:spPr>
        <p:txBody>
          <a:bodyPr lIns="90000" rIns="90000" tIns="45000" bIns="45000" anchor="t">
            <a:noAutofit/>
          </a:bodyPr>
          <a:p>
            <a:endParaRPr b="0" lang="fr-FR" sz="1000" spc="-1" strike="noStrike">
              <a:solidFill>
                <a:srgbClr val="000000"/>
              </a:solidFill>
              <a:latin typeface="Arial"/>
            </a:endParaRPr>
          </a:p>
          <a:p>
            <a:r>
              <a:rPr b="0" lang="en-US" sz="1000" spc="-1" strike="noStrike">
                <a:solidFill>
                  <a:srgbClr val="000000"/>
                </a:solidFill>
                <a:latin typeface="Arial"/>
              </a:rPr>
              <a:t>In this checkpoint, you are going to create a presentation (max 5 slides) where you will explain the following subjects:</a:t>
            </a:r>
            <a:endParaRPr b="0" lang="fr-FR" sz="1000" spc="-1" strike="noStrike">
              <a:solidFill>
                <a:srgbClr val="000000"/>
              </a:solidFill>
              <a:latin typeface="Arial"/>
            </a:endParaRPr>
          </a:p>
          <a:p>
            <a:r>
              <a:rPr b="0" lang="en-US" sz="1000" spc="-1" strike="noStrike">
                <a:solidFill>
                  <a:srgbClr val="000000"/>
                </a:solidFill>
                <a:latin typeface="Arial"/>
              </a:rPr>
              <a:t>How does the web work?</a:t>
            </a:r>
            <a:endParaRPr b="0" lang="fr-FR" sz="1000" spc="-1" strike="noStrike">
              <a:solidFill>
                <a:srgbClr val="000000"/>
              </a:solidFill>
              <a:latin typeface="Arial"/>
            </a:endParaRPr>
          </a:p>
          <a:p>
            <a:r>
              <a:rPr b="0" lang="en-US" sz="1000" spc="-1" strike="noStrike">
                <a:solidFill>
                  <a:srgbClr val="000000"/>
                </a:solidFill>
                <a:latin typeface="Arial"/>
              </a:rPr>
              <a:t>What do you need to be a web developer?</a:t>
            </a:r>
            <a:endParaRPr b="0" lang="fr-FR" sz="1000" spc="-1" strike="noStrike">
              <a:solidFill>
                <a:srgbClr val="000000"/>
              </a:solidFill>
              <a:latin typeface="Arial"/>
            </a:endParaRPr>
          </a:p>
          <a:p>
            <a:r>
              <a:rPr b="0" lang="en-US" sz="1000" spc="-1" strike="noStrike">
                <a:solidFill>
                  <a:srgbClr val="000000"/>
                </a:solidFill>
                <a:latin typeface="Arial"/>
              </a:rPr>
              <a:t>Why did you choose to learn web development?</a:t>
            </a:r>
            <a:endParaRPr b="0" lang="fr-FR" sz="1000" spc="-1" strike="noStrike">
              <a:solidFill>
                <a:srgbClr val="000000"/>
              </a:solidFill>
              <a:latin typeface="Arial"/>
            </a:endParaRPr>
          </a:p>
          <a:p>
            <a:r>
              <a:rPr b="0" lang="en-US" sz="1000" spc="-1" strike="noStrike">
                <a:solidFill>
                  <a:srgbClr val="000000"/>
                </a:solidFill>
                <a:latin typeface="Arial"/>
              </a:rPr>
              <a:t>Hint: The purpose of this presentation is not to copy-paste information from the Internet but to learn how to research, ask precise questions, and find the best answers. In other words, the goal here is to learn how to learn.</a:t>
            </a:r>
            <a:endParaRPr b="0" lang="fr-FR" sz="1000" spc="-1" strike="noStrike">
              <a:solidFill>
                <a:srgbClr val="000000"/>
              </a:solidFill>
              <a:latin typeface="Arial"/>
            </a:endParaRPr>
          </a:p>
          <a:p>
            <a:endParaRPr b="0" lang="fr-FR"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32</TotalTime>
  <Application>LibreOffice/24.2.7.2$Linux_X86_64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2025-03-09T00:12:44Z</dcterms:created>
  <dc:creator/>
  <dc:description/>
  <dc:language>fr-FR</dc:language>
  <cp:lastModifiedBy/>
  <dcterms:modified xsi:type="dcterms:W3CDTF">2025-03-10T16:58:20Z</dcterms:modified>
  <cp:revision>9</cp:revision>
  <dc:subject/>
  <dc:title/>
</cp:coreProperties>
</file>

<file path=docProps/custom.xml><?xml version="1.0" encoding="utf-8"?>
<Properties xmlns="http://schemas.openxmlformats.org/officeDocument/2006/custom-properties" xmlns:vt="http://schemas.openxmlformats.org/officeDocument/2006/docPropsVTypes"/>
</file>