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FD447A-CF68-4857-899E-2AE4CF5E40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C88A3FA-0DD0-4DB0-BED1-DF70E4E03B3C}" type="slidenum"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&lt;numéro&gt;</a:t>
            </a:fld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LibreOffice/24.8.5.2$Linux_X86_64 LibreOffice_project/27b361b745d0ea8f99bc93dfcb7a39098dfa5fff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2025-03-09T00:12:44Z</dcterms:created>
  <dc:creator/>
  <dc:description/>
  <dc:language>fr-FR</dc:language>
  <cp:lastModifiedBy/>
  <dcterms:modified xsi:type="dcterms:W3CDTF">2025-03-09T00:13:47Z</dcterms:modified>
  <cp:revision>1</cp:revision>
  <dc:subject/>
  <dc:title/>
</cp:coreProperties>
</file>