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60" r:id="rId5"/>
    <p:sldId id="262" r:id="rId6"/>
    <p:sldId id="263" r:id="rId7"/>
    <p:sldId id="264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06" y="-6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8C63-4E0D-CC31-2489-DE8AFD3B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D8F80-DDC7-BDF5-03A2-37FFB907A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26BB-C184-0009-19A1-BAF82946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F7EF-A79E-EAFB-2C55-E03A26A9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E73E-7F03-0B2B-D4F6-F289BA56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507-1094-7447-44E7-0C69E415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6B8E4-815F-D7B2-C6A7-7372FF13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EE8A-E01A-41F2-1D4A-8699C400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569E-CE2C-76A0-8078-B720B6D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FF0F-A5BD-0619-2D9C-F35A6EFC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7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6C593-1C4D-4453-0316-270B3E274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B1E45-D941-49E1-01B3-7066C2CA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790F-828B-0CBA-5A94-884BFC4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2962-097C-F5F4-C8B0-F32D97D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1947-05BE-7FA1-5EF0-5C0995C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8C2-3580-9F05-1EEF-4BB1FE4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D898-6FD5-7AD1-729E-D9B59102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76C5-ECB5-B1C2-243D-C924805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E718-0A79-2463-482B-1AC5CEA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732A-33BD-2118-6D5C-9455AFC1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13D6-F80C-43E5-40F6-4B84E7A7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D05E-BA7A-EA09-0D26-E6767F1C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30-68DD-B131-0FA1-70A62E2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66C4-901C-6704-F1F5-583B7D9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E0B2-7ACA-464C-9B6F-F1216EB7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93E2-0A34-22EA-B39B-4C03324F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F4BD-DCF1-5319-A151-FE0D12CB9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0AE6-62EB-9404-5487-913B4A59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70F3-C17D-CBB1-CA75-058AF2B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4CABB-2120-FBE6-A57E-3433FD59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CC40-B774-E661-73CE-B46C2A43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32B-57A7-CECE-3135-FA1A67AA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8F20-E75B-28CC-122E-DD7E589D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62EAA-3120-ED69-226F-D41D83FA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0B9D-BF0F-40D9-8D8C-328601DF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B226-F025-DCB7-C8FD-5CF0A88C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F56A-59BC-5DFF-2B96-62301DD5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DFE77-03B1-43EA-814D-D57E7CF1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9312F-D0DC-7E04-26B4-A36C57E6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60E-BF2C-323D-3DE1-1BEC6EF1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0F526-4110-656C-28CB-B23A8DC6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591BC-C168-3869-82D3-EC9DF29E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B12AA-13C2-4520-8FF6-36A0B3E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961A1-F22A-0687-3158-111F4A5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0127A-6D50-0389-9149-A31F1C93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88D4-92F8-D828-AD32-6EDC4FBA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62E7-8D9D-1BAE-88D2-309EEC8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99BD-D3F1-F012-E84C-C1B4BD45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543A7-1B11-B5CD-6CB9-7B6284A5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E286-DEA0-0381-3D17-87954A39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5FBA-0EAD-F39E-127C-232606F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FE83D-0E36-771B-D0E1-A5BBE52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D784-7994-37CE-72BC-C529135A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3EB6F-44E6-B5EA-E5D1-A9EDA3185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4EE7-6C28-384D-8269-1277EA3C4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CEE58-9343-12E2-2EEA-E9AB6AD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6C78-BCDA-15B1-3CDC-FB9BCC76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3F8D1-C834-BFBE-4A43-AC7DC9B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0D932-CEEE-5833-5D3E-B97611E7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953A-D805-7BCE-8AB9-2079A640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18E8-F202-0336-F735-25233E14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1BEE-BC85-47D5-B2E8-C2DE36A83BB9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9705-2D71-B0DB-2660-32385DC30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03F6-0F9C-20DE-48A1-EAF56DC7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8A62-E22E-457D-8198-EBCAFE741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0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07A2-A3CC-AA93-7F7C-A7AF932B6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Prototypes for Halloween Piece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450D-A11A-DCF8-0D37-16F3A3AF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IN" dirty="0"/>
              <a:t>The next slide contains the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0648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DEF7E6-8AE7-8D05-3D13-67F3C34B8EC1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8C3B04-D3EC-DD5D-CB41-AF85AF9D5085}"/>
                </a:ext>
              </a:extLst>
            </p:cNvPr>
            <p:cNvGrpSpPr/>
            <p:nvPr/>
          </p:nvGrpSpPr>
          <p:grpSpPr>
            <a:xfrm>
              <a:off x="5669893" y="3255518"/>
              <a:ext cx="856646" cy="631705"/>
              <a:chOff x="4428722" y="2609442"/>
              <a:chExt cx="3333947" cy="284048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DDDDBF-0112-74F1-1250-8250547DF6BC}"/>
                  </a:ext>
                </a:extLst>
              </p:cNvPr>
              <p:cNvSpPr/>
              <p:nvPr/>
            </p:nvSpPr>
            <p:spPr>
              <a:xfrm>
                <a:off x="5802549" y="2609442"/>
                <a:ext cx="586902" cy="2840480"/>
              </a:xfrm>
              <a:prstGeom prst="roundRect">
                <a:avLst>
                  <a:gd name="adj" fmla="val 11695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99B4B9-C046-8703-3E6C-350FC52E465A}"/>
                  </a:ext>
                </a:extLst>
              </p:cNvPr>
              <p:cNvGrpSpPr/>
              <p:nvPr/>
            </p:nvGrpSpPr>
            <p:grpSpPr>
              <a:xfrm>
                <a:off x="5825642" y="2643489"/>
                <a:ext cx="1937027" cy="2743205"/>
                <a:chOff x="5533810" y="2295726"/>
                <a:chExt cx="1937027" cy="2743205"/>
              </a:xfrm>
              <a:grpFill/>
            </p:grpSpPr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76B48CF-DAED-4866-927B-600586A191E6}"/>
                    </a:ext>
                  </a:extLst>
                </p:cNvPr>
                <p:cNvSpPr/>
                <p:nvPr/>
              </p:nvSpPr>
              <p:spPr>
                <a:xfrm rot="5400000">
                  <a:off x="4892021" y="3397210"/>
                  <a:ext cx="2743205" cy="540237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D20EC01D-02DD-35D5-D4A1-21F7B0D83937}"/>
                    </a:ext>
                  </a:extLst>
                </p:cNvPr>
                <p:cNvSpPr/>
                <p:nvPr/>
              </p:nvSpPr>
              <p:spPr>
                <a:xfrm rot="5400000">
                  <a:off x="5383739" y="3376604"/>
                  <a:ext cx="2577827" cy="6106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Chord 11">
                  <a:extLst>
                    <a:ext uri="{FF2B5EF4-FFF2-40B4-BE49-F238E27FC236}">
                      <a16:creationId xmlns:a16="http://schemas.microsoft.com/office/drawing/2014/main" id="{7AA19562-910F-4054-440B-42FF9E538A05}"/>
                    </a:ext>
                  </a:extLst>
                </p:cNvPr>
                <p:cNvSpPr/>
                <p:nvPr/>
              </p:nvSpPr>
              <p:spPr>
                <a:xfrm rot="16200000">
                  <a:off x="5213411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AFC77CF-A040-7BCB-CACB-8445F1143106}"/>
                  </a:ext>
                </a:extLst>
              </p:cNvPr>
              <p:cNvGrpSpPr/>
              <p:nvPr/>
            </p:nvGrpSpPr>
            <p:grpSpPr>
              <a:xfrm rot="10800000">
                <a:off x="4428722" y="2658081"/>
                <a:ext cx="1937027" cy="2743205"/>
                <a:chOff x="5504626" y="2295724"/>
                <a:chExt cx="1937027" cy="2743205"/>
              </a:xfrm>
              <a:grpFill/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70E6F973-EBCD-6291-B967-A4CE059D88BD}"/>
                    </a:ext>
                  </a:extLst>
                </p:cNvPr>
                <p:cNvSpPr/>
                <p:nvPr/>
              </p:nvSpPr>
              <p:spPr>
                <a:xfrm rot="5400000">
                  <a:off x="4857883" y="3382522"/>
                  <a:ext cx="2743205" cy="569609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45635506-3DDC-1398-992D-D7A31F23708F}"/>
                    </a:ext>
                  </a:extLst>
                </p:cNvPr>
                <p:cNvSpPr/>
                <p:nvPr/>
              </p:nvSpPr>
              <p:spPr>
                <a:xfrm rot="5400000">
                  <a:off x="5375073" y="3397120"/>
                  <a:ext cx="2577827" cy="5696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Chord 22">
                  <a:extLst>
                    <a:ext uri="{FF2B5EF4-FFF2-40B4-BE49-F238E27FC236}">
                      <a16:creationId xmlns:a16="http://schemas.microsoft.com/office/drawing/2014/main" id="{3FA477CC-8FD7-5D6F-7C2F-00B5339A035A}"/>
                    </a:ext>
                  </a:extLst>
                </p:cNvPr>
                <p:cNvSpPr/>
                <p:nvPr/>
              </p:nvSpPr>
              <p:spPr>
                <a:xfrm rot="16200000">
                  <a:off x="5184227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EBC7B6-BA3D-3A22-12EA-9492C102AD92}"/>
                </a:ext>
              </a:extLst>
            </p:cNvPr>
            <p:cNvSpPr/>
            <p:nvPr/>
          </p:nvSpPr>
          <p:spPr>
            <a:xfrm>
              <a:off x="6054705" y="3507964"/>
              <a:ext cx="85665" cy="5527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A19762F-9B04-A957-E2F7-C515929A6EC4}"/>
                </a:ext>
              </a:extLst>
            </p:cNvPr>
            <p:cNvSpPr>
              <a:spLocks/>
            </p:cNvSpPr>
            <p:nvPr/>
          </p:nvSpPr>
          <p:spPr>
            <a:xfrm rot="5400000">
              <a:off x="5891076" y="3369036"/>
              <a:ext cx="157926" cy="11993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0AEEE29-1FC9-5A36-A6A7-6BD5288A482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140320" y="3369036"/>
              <a:ext cx="157926" cy="11993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71A19ECA-5535-585C-7E6A-0F90F81C2091}"/>
                </a:ext>
              </a:extLst>
            </p:cNvPr>
            <p:cNvSpPr/>
            <p:nvPr/>
          </p:nvSpPr>
          <p:spPr>
            <a:xfrm rot="16200000">
              <a:off x="5994253" y="3494628"/>
              <a:ext cx="205427" cy="377580"/>
            </a:xfrm>
            <a:prstGeom prst="moon">
              <a:avLst>
                <a:gd name="adj" fmla="val 7464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886CD8A-11F5-CA3F-3B7B-6EE0CDAA0109}"/>
                </a:ext>
              </a:extLst>
            </p:cNvPr>
            <p:cNvSpPr/>
            <p:nvPr/>
          </p:nvSpPr>
          <p:spPr>
            <a:xfrm>
              <a:off x="6054705" y="3758535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2330370-D28C-A65C-534A-4C7DC84868A7}"/>
                </a:ext>
              </a:extLst>
            </p:cNvPr>
            <p:cNvSpPr/>
            <p:nvPr/>
          </p:nvSpPr>
          <p:spPr>
            <a:xfrm rot="3600000">
              <a:off x="5906655" y="3668448"/>
              <a:ext cx="76130" cy="29940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4465F7CB-737C-02BB-441E-C6B24F109DEA}"/>
                </a:ext>
              </a:extLst>
            </p:cNvPr>
            <p:cNvSpPr/>
            <p:nvPr/>
          </p:nvSpPr>
          <p:spPr>
            <a:xfrm rot="18000000">
              <a:off x="6209159" y="3668448"/>
              <a:ext cx="76130" cy="29940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C166C3AA-2BB1-1B5D-9405-1A702D51D381}"/>
                </a:ext>
              </a:extLst>
            </p:cNvPr>
            <p:cNvSpPr/>
            <p:nvPr/>
          </p:nvSpPr>
          <p:spPr>
            <a:xfrm rot="10200000">
              <a:off x="6125397" y="3619254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AD5A1E7D-CA36-BB45-E94A-DA4DCFEE305B}"/>
                </a:ext>
              </a:extLst>
            </p:cNvPr>
            <p:cNvSpPr/>
            <p:nvPr/>
          </p:nvSpPr>
          <p:spPr>
            <a:xfrm rot="11400000">
              <a:off x="5978238" y="3618628"/>
              <a:ext cx="82591" cy="27597"/>
            </a:xfrm>
            <a:prstGeom prst="round2Same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9B4C9B-EA13-80EE-BA6A-581BDB952492}"/>
                </a:ext>
              </a:extLst>
            </p:cNvPr>
            <p:cNvSpPr/>
            <p:nvPr/>
          </p:nvSpPr>
          <p:spPr>
            <a:xfrm>
              <a:off x="6038944" y="2936575"/>
              <a:ext cx="108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8C49F3-B0E1-A5A6-959F-09090F226700}"/>
                </a:ext>
              </a:extLst>
            </p:cNvPr>
            <p:cNvSpPr/>
            <p:nvPr/>
          </p:nvSpPr>
          <p:spPr>
            <a:xfrm>
              <a:off x="5832985" y="2938047"/>
              <a:ext cx="108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311B0F-02DF-4DA7-49F4-11432D36EE48}"/>
                </a:ext>
              </a:extLst>
            </p:cNvPr>
            <p:cNvSpPr/>
            <p:nvPr/>
          </p:nvSpPr>
          <p:spPr>
            <a:xfrm>
              <a:off x="6244903" y="2935065"/>
              <a:ext cx="108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5A35CE-3D35-9928-24D9-AF8A4FF2E483}"/>
                </a:ext>
              </a:extLst>
            </p:cNvPr>
            <p:cNvSpPr/>
            <p:nvPr/>
          </p:nvSpPr>
          <p:spPr>
            <a:xfrm>
              <a:off x="5834890" y="3047658"/>
              <a:ext cx="516109" cy="25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238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BB3AD-710F-8825-06F3-CF6D93528907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D0C256-61AF-CABA-D5B0-FCC86EC7C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8834" y="2988546"/>
              <a:ext cx="714332" cy="880908"/>
              <a:chOff x="6035188" y="2974302"/>
              <a:chExt cx="892915" cy="11011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6145935" y="3225794"/>
                <a:ext cx="681255" cy="502372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373782" y="2609442"/>
                  <a:ext cx="1426356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95612" y="3388474"/>
                    <a:ext cx="2577829" cy="58689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10" y="3388468"/>
                    <a:ext cx="2577829" cy="58691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451960" y="3426555"/>
                <a:ext cx="68126" cy="43957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321832" y="3316071"/>
                <a:ext cx="125593" cy="95375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520046" y="3316071"/>
                <a:ext cx="125593" cy="95375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6403885" y="3415951"/>
                <a:ext cx="163368" cy="300274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451960" y="3625825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6334222" y="3554182"/>
                <a:ext cx="60543" cy="2381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74791" y="3554182"/>
                <a:ext cx="60543" cy="2381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508179" y="3515060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6391149" y="3514562"/>
                <a:ext cx="65681" cy="2194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D5A0499-C5F5-014A-34B2-8144860A4081}"/>
                  </a:ext>
                </a:extLst>
              </p:cNvPr>
              <p:cNvSpPr/>
              <p:nvPr/>
            </p:nvSpPr>
            <p:spPr>
              <a:xfrm>
                <a:off x="6283613" y="2974302"/>
                <a:ext cx="402375" cy="351474"/>
              </a:xfrm>
              <a:prstGeom prst="ellips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AAFF6473-BA2F-77A3-74F9-9AD4F7AF8D51}"/>
                  </a:ext>
                </a:extLst>
              </p:cNvPr>
              <p:cNvSpPr/>
              <p:nvPr/>
            </p:nvSpPr>
            <p:spPr>
              <a:xfrm>
                <a:off x="6035188" y="3675213"/>
                <a:ext cx="892915" cy="40022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77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BB3AD-710F-8825-06F3-CF6D93528907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D0C256-61AF-CABA-D5B0-FCC86EC7C8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8834" y="2988546"/>
              <a:ext cx="714332" cy="880908"/>
              <a:chOff x="6035188" y="2974302"/>
              <a:chExt cx="892915" cy="11011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6145935" y="3225794"/>
                <a:ext cx="681255" cy="502372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330667" y="2609442"/>
                  <a:ext cx="146947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87134" y="3379995"/>
                    <a:ext cx="2577829" cy="603856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44682" y="3331779"/>
                    <a:ext cx="2577829" cy="70028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451960" y="3426555"/>
                <a:ext cx="68126" cy="43957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321832" y="3316071"/>
                <a:ext cx="125593" cy="9537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520046" y="3316071"/>
                <a:ext cx="125593" cy="9537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6403885" y="3415951"/>
                <a:ext cx="163368" cy="300274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451960" y="3625825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6334222" y="3554182"/>
                <a:ext cx="60543" cy="2381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74791" y="3554182"/>
                <a:ext cx="60543" cy="2381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508179" y="3515060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6391149" y="3514562"/>
                <a:ext cx="65681" cy="2194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D5A0499-C5F5-014A-34B2-8144860A4081}"/>
                  </a:ext>
                </a:extLst>
              </p:cNvPr>
              <p:cNvSpPr/>
              <p:nvPr/>
            </p:nvSpPr>
            <p:spPr>
              <a:xfrm>
                <a:off x="6283613" y="2974302"/>
                <a:ext cx="402375" cy="35147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AAFF6473-BA2F-77A3-74F9-9AD4F7AF8D51}"/>
                  </a:ext>
                </a:extLst>
              </p:cNvPr>
              <p:cNvSpPr/>
              <p:nvPr/>
            </p:nvSpPr>
            <p:spPr>
              <a:xfrm>
                <a:off x="6035188" y="3675213"/>
                <a:ext cx="892915" cy="40022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20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E554EC-B2A6-00CE-0DBD-16B6DFCC6143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48431A-A61D-E06A-9CA6-FC4055489E92}"/>
                </a:ext>
              </a:extLst>
            </p:cNvPr>
            <p:cNvGrpSpPr/>
            <p:nvPr/>
          </p:nvGrpSpPr>
          <p:grpSpPr>
            <a:xfrm>
              <a:off x="5696711" y="2996996"/>
              <a:ext cx="798578" cy="864008"/>
              <a:chOff x="5430623" y="2862684"/>
              <a:chExt cx="1330752" cy="1286657"/>
            </a:xfrm>
            <a:effectLst>
              <a:glow rad="44450">
                <a:schemeClr val="tx1"/>
              </a:glow>
            </a:effectLst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6D7DDB-64D6-454E-232E-28D038468C4C}"/>
                  </a:ext>
                </a:extLst>
              </p:cNvPr>
              <p:cNvGrpSpPr/>
              <p:nvPr/>
            </p:nvGrpSpPr>
            <p:grpSpPr>
              <a:xfrm>
                <a:off x="5669893" y="3145790"/>
                <a:ext cx="856646" cy="631705"/>
                <a:chOff x="5669893" y="3255518"/>
                <a:chExt cx="856646" cy="631705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5669893" y="3255518"/>
                  <a:ext cx="856646" cy="631705"/>
                  <a:chOff x="4428722" y="2609442"/>
                  <a:chExt cx="3333947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172819" y="2609442"/>
                    <a:ext cx="1833250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5825642" y="2643489"/>
                    <a:ext cx="1937027" cy="2743205"/>
                    <a:chOff x="5533810" y="2295726"/>
                    <a:chExt cx="1937027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95615" y="3388474"/>
                      <a:ext cx="2577825" cy="58689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411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82"/>
                    <a:ext cx="1937027" cy="2743205"/>
                    <a:chOff x="5504626" y="2295723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0" y="3438725"/>
                      <a:ext cx="2743205" cy="457201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66418" y="3388458"/>
                      <a:ext cx="2577825" cy="58691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6054705" y="3507964"/>
                  <a:ext cx="85665" cy="55274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891076" y="3369036"/>
                  <a:ext cx="157926" cy="11993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140320" y="3369036"/>
                  <a:ext cx="157926" cy="11993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994253" y="3494628"/>
                  <a:ext cx="205427" cy="377580"/>
                </a:xfrm>
                <a:prstGeom prst="moon">
                  <a:avLst>
                    <a:gd name="adj" fmla="val 74648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6054705" y="3758535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906655" y="3668448"/>
                  <a:ext cx="76130" cy="29940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209159" y="3668448"/>
                  <a:ext cx="76130" cy="29940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125397" y="3619254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978238" y="3618628"/>
                  <a:ext cx="82591" cy="27597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8BC6EBD-B89B-2ECB-EC89-90170D6B8589}"/>
                  </a:ext>
                </a:extLst>
              </p:cNvPr>
              <p:cNvSpPr/>
              <p:nvPr/>
            </p:nvSpPr>
            <p:spPr>
              <a:xfrm>
                <a:off x="5811367" y="2976074"/>
                <a:ext cx="578132" cy="225209"/>
              </a:xfrm>
              <a:prstGeom prst="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3AACA59-67BA-F3BA-7517-4EC42E2416B0}"/>
                  </a:ext>
                </a:extLst>
              </p:cNvPr>
              <p:cNvSpPr/>
              <p:nvPr/>
            </p:nvSpPr>
            <p:spPr>
              <a:xfrm>
                <a:off x="6029695" y="2862684"/>
                <a:ext cx="144000" cy="144000"/>
              </a:xfrm>
              <a:prstGeom prst="ellips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5054CD32-D013-85FC-0901-C26A79C05FC2}"/>
                  </a:ext>
                </a:extLst>
              </p:cNvPr>
              <p:cNvSpPr/>
              <p:nvPr/>
            </p:nvSpPr>
            <p:spPr>
              <a:xfrm rot="10800000">
                <a:off x="5740476" y="3706951"/>
                <a:ext cx="711048" cy="384652"/>
              </a:xfrm>
              <a:prstGeom prst="pentagon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AA6B272E-8D94-A4A3-0EBA-2F6FF31563D1}"/>
                  </a:ext>
                </a:extLst>
              </p:cNvPr>
              <p:cNvSpPr/>
              <p:nvPr/>
            </p:nvSpPr>
            <p:spPr>
              <a:xfrm>
                <a:off x="5430623" y="4018298"/>
                <a:ext cx="1330752" cy="131043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0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2871F6-D9AC-41D8-9282-B2D605B2A655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48431A-A61D-E06A-9CA6-FC4055489E92}"/>
                </a:ext>
              </a:extLst>
            </p:cNvPr>
            <p:cNvGrpSpPr/>
            <p:nvPr/>
          </p:nvGrpSpPr>
          <p:grpSpPr>
            <a:xfrm>
              <a:off x="5696711" y="2996996"/>
              <a:ext cx="798578" cy="864008"/>
              <a:chOff x="5430623" y="2862684"/>
              <a:chExt cx="1330752" cy="1286657"/>
            </a:xfrm>
            <a:effectLst>
              <a:glow rad="44450">
                <a:schemeClr val="tx1"/>
              </a:glow>
            </a:effectLst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B6D7DDB-64D6-454E-232E-28D038468C4C}"/>
                  </a:ext>
                </a:extLst>
              </p:cNvPr>
              <p:cNvGrpSpPr/>
              <p:nvPr/>
            </p:nvGrpSpPr>
            <p:grpSpPr>
              <a:xfrm>
                <a:off x="5669893" y="3145790"/>
                <a:ext cx="856646" cy="631705"/>
                <a:chOff x="5669893" y="3255518"/>
                <a:chExt cx="856646" cy="631705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5669893" y="3255518"/>
                  <a:ext cx="856646" cy="631705"/>
                  <a:chOff x="4428722" y="2609442"/>
                  <a:chExt cx="3333947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127596" y="2609442"/>
                    <a:ext cx="1935492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5825642" y="2643489"/>
                    <a:ext cx="1937027" cy="2743205"/>
                    <a:chOff x="5533810" y="2295726"/>
                    <a:chExt cx="1937027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95615" y="3388474"/>
                      <a:ext cx="2577825" cy="586896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13411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79"/>
                    <a:ext cx="1937027" cy="2743205"/>
                    <a:chOff x="5504626" y="2295726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5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332908" y="3309696"/>
                      <a:ext cx="2577825" cy="744453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6054705" y="3507964"/>
                  <a:ext cx="85665" cy="55274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891076" y="3369036"/>
                  <a:ext cx="157926" cy="11993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140320" y="3369036"/>
                  <a:ext cx="157926" cy="11993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994253" y="3494628"/>
                  <a:ext cx="205427" cy="377580"/>
                </a:xfrm>
                <a:prstGeom prst="moon">
                  <a:avLst>
                    <a:gd name="adj" fmla="val 74648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6054705" y="3758535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906655" y="3668448"/>
                  <a:ext cx="76130" cy="29940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209159" y="3668448"/>
                  <a:ext cx="76130" cy="29940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125397" y="3619254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978238" y="3618628"/>
                  <a:ext cx="82591" cy="27597"/>
                </a:xfrm>
                <a:prstGeom prst="round2Same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8BC6EBD-B89B-2ECB-EC89-90170D6B8589}"/>
                  </a:ext>
                </a:extLst>
              </p:cNvPr>
              <p:cNvSpPr/>
              <p:nvPr/>
            </p:nvSpPr>
            <p:spPr>
              <a:xfrm>
                <a:off x="5811367" y="2976074"/>
                <a:ext cx="578132" cy="225209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3AACA59-67BA-F3BA-7517-4EC42E2416B0}"/>
                  </a:ext>
                </a:extLst>
              </p:cNvPr>
              <p:cNvSpPr/>
              <p:nvPr/>
            </p:nvSpPr>
            <p:spPr>
              <a:xfrm>
                <a:off x="6029695" y="2862684"/>
                <a:ext cx="144000" cy="144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5054CD32-D013-85FC-0901-C26A79C05FC2}"/>
                  </a:ext>
                </a:extLst>
              </p:cNvPr>
              <p:cNvSpPr/>
              <p:nvPr/>
            </p:nvSpPr>
            <p:spPr>
              <a:xfrm rot="10800000">
                <a:off x="5740476" y="3706951"/>
                <a:ext cx="711048" cy="384652"/>
              </a:xfrm>
              <a:prstGeom prst="pent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: Top Corners Rounded 31">
                <a:extLst>
                  <a:ext uri="{FF2B5EF4-FFF2-40B4-BE49-F238E27FC236}">
                    <a16:creationId xmlns:a16="http://schemas.microsoft.com/office/drawing/2014/main" id="{AA6B272E-8D94-A4A3-0EBA-2F6FF31563D1}"/>
                  </a:ext>
                </a:extLst>
              </p:cNvPr>
              <p:cNvSpPr/>
              <p:nvPr/>
            </p:nvSpPr>
            <p:spPr>
              <a:xfrm>
                <a:off x="5430623" y="4018298"/>
                <a:ext cx="1330752" cy="131043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26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81" cy="516930"/>
                <a:chOff x="4428715" y="2609442"/>
                <a:chExt cx="3120655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289378" y="2609442"/>
                  <a:ext cx="145611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6056919" y="2643489"/>
                  <a:ext cx="1492451" cy="2743205"/>
                  <a:chOff x="5765087" y="2295726"/>
                  <a:chExt cx="1492451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87812" y="3280678"/>
                    <a:ext cx="2577823" cy="80249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22401" y="2935686"/>
                    <a:ext cx="2577823" cy="1492451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15" y="2658079"/>
                  <a:ext cx="1937027" cy="2743205"/>
                  <a:chOff x="5504633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5440" y="3397488"/>
                    <a:ext cx="2577823" cy="56887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35" y="2713404"/>
                    <a:ext cx="2577823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4" y="2904654"/>
                <a:ext cx="491417" cy="405288"/>
                <a:chOff x="4428722" y="2609442"/>
                <a:chExt cx="3229110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085830" y="2609442"/>
                  <a:ext cx="187153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720805" y="2643489"/>
                  <a:ext cx="1937027" cy="2743205"/>
                  <a:chOff x="5428973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78045" y="3170926"/>
                    <a:ext cx="2577823" cy="1022026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08575" y="2713401"/>
                    <a:ext cx="2577823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81DAD020-C506-F256-516D-8400535C41DA}"/>
                  </a:ext>
                </a:extLst>
              </p:cNvPr>
              <p:cNvSpPr/>
              <p:nvPr/>
            </p:nvSpPr>
            <p:spPr>
              <a:xfrm>
                <a:off x="6065454" y="3227378"/>
                <a:ext cx="48917" cy="17706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2" y="2885423"/>
                <a:ext cx="432667" cy="294782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13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79" cy="516930"/>
                <a:chOff x="4428722" y="2609442"/>
                <a:chExt cx="3120648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289378" y="2609442"/>
                  <a:ext cx="1456111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6056919" y="2643489"/>
                  <a:ext cx="1492451" cy="2743205"/>
                  <a:chOff x="5765087" y="2295726"/>
                  <a:chExt cx="1492451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87812" y="3280678"/>
                    <a:ext cx="2577823" cy="80249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22401" y="2935686"/>
                    <a:ext cx="2577823" cy="1492451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5440" y="3397488"/>
                    <a:ext cx="2577823" cy="56887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4" y="2904654"/>
                <a:ext cx="491417" cy="405288"/>
                <a:chOff x="4428722" y="2609442"/>
                <a:chExt cx="3229110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085830" y="2609442"/>
                  <a:ext cx="187153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720805" y="2643489"/>
                  <a:ext cx="1937027" cy="2743205"/>
                  <a:chOff x="5428973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78045" y="3170926"/>
                    <a:ext cx="2577823" cy="1022026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08575" y="2713401"/>
                    <a:ext cx="2577823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2" y="2885423"/>
                <a:ext cx="432667" cy="294782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418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4BB2223-B229-D9DC-44D6-EB9E3FF9C60B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07D99B1-5063-27AE-2CD6-C8EE1B59F9BA}"/>
                </a:ext>
              </a:extLst>
            </p:cNvPr>
            <p:cNvGrpSpPr/>
            <p:nvPr/>
          </p:nvGrpSpPr>
          <p:grpSpPr>
            <a:xfrm>
              <a:off x="5758255" y="2981960"/>
              <a:ext cx="662709" cy="894080"/>
              <a:chOff x="5596530" y="2854010"/>
              <a:chExt cx="792969" cy="105037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E09C23D-6C27-F8B3-E754-FBB658EE7D8D}"/>
                  </a:ext>
                </a:extLst>
              </p:cNvPr>
              <p:cNvGrpSpPr/>
              <p:nvPr/>
            </p:nvGrpSpPr>
            <p:grpSpPr>
              <a:xfrm>
                <a:off x="5768965" y="3269090"/>
                <a:ext cx="616379" cy="516930"/>
                <a:chOff x="4295694" y="2609442"/>
                <a:chExt cx="3369682" cy="2880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18C3B04-D3EC-DD5D-CB41-AF85AF9D5085}"/>
                    </a:ext>
                  </a:extLst>
                </p:cNvPr>
                <p:cNvGrpSpPr/>
                <p:nvPr/>
              </p:nvGrpSpPr>
              <p:grpSpPr>
                <a:xfrm>
                  <a:off x="4295694" y="2609442"/>
                  <a:ext cx="3369682" cy="2880000"/>
                  <a:chOff x="4428722" y="2609442"/>
                  <a:chExt cx="3120648" cy="2840480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9DDDDBF-0112-74F1-1250-8250547DF6BC}"/>
                      </a:ext>
                    </a:extLst>
                  </p:cNvPr>
                  <p:cNvSpPr/>
                  <p:nvPr/>
                </p:nvSpPr>
                <p:spPr>
                  <a:xfrm>
                    <a:off x="5802549" y="2609442"/>
                    <a:ext cx="586902" cy="2840480"/>
                  </a:xfrm>
                  <a:prstGeom prst="roundRect">
                    <a:avLst>
                      <a:gd name="adj" fmla="val 11695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C99B4B9-C046-8703-3E6C-350FC52E465A}"/>
                      </a:ext>
                    </a:extLst>
                  </p:cNvPr>
                  <p:cNvGrpSpPr/>
                  <p:nvPr/>
                </p:nvGrpSpPr>
                <p:grpSpPr>
                  <a:xfrm>
                    <a:off x="6056919" y="2643489"/>
                    <a:ext cx="1492451" cy="2743205"/>
                    <a:chOff x="5765087" y="2295726"/>
                    <a:chExt cx="1492451" cy="2743205"/>
                  </a:xfrm>
                  <a:grpFill/>
                </p:grpSpPr>
                <p:sp>
                  <p:nvSpPr>
                    <p:cNvPr id="8" name="Rectangle: Top Corners Rounded 7">
                      <a:extLst>
                        <a:ext uri="{FF2B5EF4-FFF2-40B4-BE49-F238E27FC236}">
                          <a16:creationId xmlns:a16="http://schemas.microsoft.com/office/drawing/2014/main" id="{276B48CF-DAED-4866-927B-600586A191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33541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ectangle: Top Corners Rounded 8">
                      <a:extLst>
                        <a:ext uri="{FF2B5EF4-FFF2-40B4-BE49-F238E27FC236}">
                          <a16:creationId xmlns:a16="http://schemas.microsoft.com/office/drawing/2014/main" id="{D20EC01D-02DD-35D5-D4A1-21F7B0D839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0460" y="3453321"/>
                      <a:ext cx="2577826" cy="4572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" name="Chord 11">
                      <a:extLst>
                        <a:ext uri="{FF2B5EF4-FFF2-40B4-BE49-F238E27FC236}">
                          <a16:creationId xmlns:a16="http://schemas.microsoft.com/office/drawing/2014/main" id="{7AA19562-910F-4054-440B-42FF9E538A0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22401" y="2935686"/>
                      <a:ext cx="2577823" cy="1492451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AFC77CF-A040-7BCB-CACB-8445F114310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28722" y="2658079"/>
                    <a:ext cx="1937027" cy="2743205"/>
                    <a:chOff x="5504626" y="2295726"/>
                    <a:chExt cx="1937027" cy="2743205"/>
                  </a:xfrm>
                  <a:grpFill/>
                </p:grpSpPr>
                <p:sp>
                  <p:nvSpPr>
                    <p:cNvPr id="21" name="Rectangle: Top Corners Rounded 20">
                      <a:extLst>
                        <a:ext uri="{FF2B5EF4-FFF2-40B4-BE49-F238E27FC236}">
                          <a16:creationId xmlns:a16="http://schemas.microsoft.com/office/drawing/2014/main" id="{70E6F973-EBCD-6291-B967-A4CE059D88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914085" y="3438729"/>
                      <a:ext cx="2743205" cy="457200"/>
                    </a:xfrm>
                    <a:prstGeom prst="round2SameRect">
                      <a:avLst>
                        <a:gd name="adj1" fmla="val 22341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Rectangle: Top Corners Rounded 21">
                      <a:extLst>
                        <a:ext uri="{FF2B5EF4-FFF2-40B4-BE49-F238E27FC236}">
                          <a16:creationId xmlns:a16="http://schemas.microsoft.com/office/drawing/2014/main" id="{45635506-3DDC-1398-992D-D7A31F23708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1276" y="3453321"/>
                      <a:ext cx="2577826" cy="45720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3" name="Chord 22">
                      <a:extLst>
                        <a:ext uri="{FF2B5EF4-FFF2-40B4-BE49-F238E27FC236}">
                          <a16:creationId xmlns:a16="http://schemas.microsoft.com/office/drawing/2014/main" id="{3FA477CC-8FD7-5D6F-7C2F-00B5339A035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84227" y="2713406"/>
                      <a:ext cx="2577826" cy="1937027"/>
                    </a:xfrm>
                    <a:prstGeom prst="chord">
                      <a:avLst>
                        <a:gd name="adj1" fmla="val 1256980"/>
                        <a:gd name="adj2" fmla="val 9537187"/>
                      </a:avLst>
                    </a:prstGeom>
                    <a:solidFill>
                      <a:srgbClr val="FFA5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4EBC7B6-BA3D-3A22-12EA-9492C102AD92}"/>
                    </a:ext>
                  </a:extLst>
                </p:cNvPr>
                <p:cNvSpPr/>
                <p:nvPr/>
              </p:nvSpPr>
              <p:spPr>
                <a:xfrm>
                  <a:off x="5912840" y="3760368"/>
                  <a:ext cx="360000" cy="252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A19762F-9B04-A957-E2F7-C515929A6EC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197040" y="3148368"/>
                  <a:ext cx="720000" cy="504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0AEEE29-1FC9-5A36-A6A7-6BD5288A48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200000">
                  <a:off x="6244472" y="3148368"/>
                  <a:ext cx="720000" cy="504000"/>
                </a:xfrm>
                <a:prstGeom prst="triangl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Moon 12">
                  <a:extLst>
                    <a:ext uri="{FF2B5EF4-FFF2-40B4-BE49-F238E27FC236}">
                      <a16:creationId xmlns:a16="http://schemas.microsoft.com/office/drawing/2014/main" id="{71A19ECA-5535-585C-7E6A-0F90F81C2091}"/>
                    </a:ext>
                  </a:extLst>
                </p:cNvPr>
                <p:cNvSpPr/>
                <p:nvPr/>
              </p:nvSpPr>
              <p:spPr>
                <a:xfrm rot="16200000">
                  <a:off x="5622162" y="3766901"/>
                  <a:ext cx="936561" cy="1586754"/>
                </a:xfrm>
                <a:prstGeom prst="moon">
                  <a:avLst>
                    <a:gd name="adj" fmla="val 74648"/>
                  </a:avLst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Rectangle: Top Corners Rounded 17">
                  <a:extLst>
                    <a:ext uri="{FF2B5EF4-FFF2-40B4-BE49-F238E27FC236}">
                      <a16:creationId xmlns:a16="http://schemas.microsoft.com/office/drawing/2014/main" id="{3886CD8A-11F5-CA3F-3B7B-6EE0CDAA0109}"/>
                    </a:ext>
                  </a:extLst>
                </p:cNvPr>
                <p:cNvSpPr/>
                <p:nvPr/>
              </p:nvSpPr>
              <p:spPr>
                <a:xfrm>
                  <a:off x="5912840" y="4902740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72330370-D28C-A65C-534A-4C7DC84868A7}"/>
                    </a:ext>
                  </a:extLst>
                </p:cNvPr>
                <p:cNvSpPr/>
                <p:nvPr/>
              </p:nvSpPr>
              <p:spPr>
                <a:xfrm rot="3600000">
                  <a:off x="5277096" y="4497368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465F7CB-737C-02BB-441E-C6B24F109DEA}"/>
                    </a:ext>
                  </a:extLst>
                </p:cNvPr>
                <p:cNvSpPr/>
                <p:nvPr/>
              </p:nvSpPr>
              <p:spPr>
                <a:xfrm rot="18000000">
                  <a:off x="6548348" y="4497368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C166C3AA-2BB1-1B5D-9405-1A702D51D381}"/>
                    </a:ext>
                  </a:extLst>
                </p:cNvPr>
                <p:cNvSpPr/>
                <p:nvPr/>
              </p:nvSpPr>
              <p:spPr>
                <a:xfrm rot="10200000">
                  <a:off x="6209922" y="4267746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AD5A1E7D-CA36-BB45-E94A-DA4DCFEE305B}"/>
                    </a:ext>
                  </a:extLst>
                </p:cNvPr>
                <p:cNvSpPr/>
                <p:nvPr/>
              </p:nvSpPr>
              <p:spPr>
                <a:xfrm rot="11400000">
                  <a:off x="5591495" y="4264895"/>
                  <a:ext cx="347085" cy="125819"/>
                </a:xfrm>
                <a:prstGeom prst="round2SameRect">
                  <a:avLst/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: Top Corners Rounded 15">
                <a:extLst>
                  <a:ext uri="{FF2B5EF4-FFF2-40B4-BE49-F238E27FC236}">
                    <a16:creationId xmlns:a16="http://schemas.microsoft.com/office/drawing/2014/main" id="{E5B1EFF8-7D63-3ABB-0737-05DDFA6239A3}"/>
                  </a:ext>
                </a:extLst>
              </p:cNvPr>
              <p:cNvSpPr/>
              <p:nvPr/>
            </p:nvSpPr>
            <p:spPr>
              <a:xfrm>
                <a:off x="5811901" y="3746151"/>
                <a:ext cx="577598" cy="15823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97852C5C-6BE2-B81E-2F8C-57416906EBF5}"/>
                  </a:ext>
                </a:extLst>
              </p:cNvPr>
              <p:cNvSpPr/>
              <p:nvPr/>
            </p:nvSpPr>
            <p:spPr>
              <a:xfrm flipH="1">
                <a:off x="5596530" y="2981348"/>
                <a:ext cx="288000" cy="2160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C897BDEB-ACBB-3069-FB75-A66B3213EF5C}"/>
                  </a:ext>
                </a:extLst>
              </p:cNvPr>
              <p:cNvSpPr/>
              <p:nvPr/>
            </p:nvSpPr>
            <p:spPr>
              <a:xfrm flipV="1">
                <a:off x="5603307" y="3192889"/>
                <a:ext cx="288000" cy="7020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0D8FE49-F7CA-99BB-0BCC-C7A262A1D114}"/>
                  </a:ext>
                </a:extLst>
              </p:cNvPr>
              <p:cNvGrpSpPr/>
              <p:nvPr/>
            </p:nvGrpSpPr>
            <p:grpSpPr>
              <a:xfrm>
                <a:off x="5837540" y="2904654"/>
                <a:ext cx="507370" cy="405288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B033B45-AC7D-3B1C-230C-8C76B032DC4B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E58CC99-50E7-839F-0EF2-A8B2F04DFA65}"/>
                    </a:ext>
                  </a:extLst>
                </p:cNvPr>
                <p:cNvGrpSpPr/>
                <p:nvPr/>
              </p:nvGrpSpPr>
              <p:grpSpPr>
                <a:xfrm>
                  <a:off x="5825642" y="2643489"/>
                  <a:ext cx="1937027" cy="2743205"/>
                  <a:chOff x="5533810" y="2295726"/>
                  <a:chExt cx="1937027" cy="2743205"/>
                </a:xfrm>
                <a:grpFill/>
              </p:grpSpPr>
              <p:sp>
                <p:nvSpPr>
                  <p:cNvPr id="46" name="Rectangle: Top Corners Rounded 45">
                    <a:extLst>
                      <a:ext uri="{FF2B5EF4-FFF2-40B4-BE49-F238E27FC236}">
                        <a16:creationId xmlns:a16="http://schemas.microsoft.com/office/drawing/2014/main" id="{6C64C200-4584-E6F3-9827-595AEB5A36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33541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: Top Corners Rounded 46">
                    <a:extLst>
                      <a:ext uri="{FF2B5EF4-FFF2-40B4-BE49-F238E27FC236}">
                        <a16:creationId xmlns:a16="http://schemas.microsoft.com/office/drawing/2014/main" id="{27ABEA16-AE07-AD04-AB5C-3F2029EE1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60459" y="3453324"/>
                    <a:ext cx="2577825" cy="457199"/>
                  </a:xfrm>
                  <a:prstGeom prst="round2SameRect">
                    <a:avLst>
                      <a:gd name="adj1" fmla="val 50000"/>
                      <a:gd name="adj2" fmla="val 19166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81E371D9-A3E6-1497-EF32-28E5C76CA6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39F6085-70AE-6E5A-85E3-3AA51280363D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9"/>
                  <a:ext cx="1937027" cy="2743205"/>
                  <a:chOff x="5504626" y="2295726"/>
                  <a:chExt cx="1937027" cy="2743205"/>
                </a:xfrm>
                <a:grpFill/>
              </p:grpSpPr>
              <p:sp>
                <p:nvSpPr>
                  <p:cNvPr id="43" name="Rectangle: Top Corners Rounded 42">
                    <a:extLst>
                      <a:ext uri="{FF2B5EF4-FFF2-40B4-BE49-F238E27FC236}">
                        <a16:creationId xmlns:a16="http://schemas.microsoft.com/office/drawing/2014/main" id="{29F5B249-C919-FA88-E4F9-D60C19F770F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14085" y="3438729"/>
                    <a:ext cx="2743205" cy="45720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: Top Corners Rounded 43">
                    <a:extLst>
                      <a:ext uri="{FF2B5EF4-FFF2-40B4-BE49-F238E27FC236}">
                        <a16:creationId xmlns:a16="http://schemas.microsoft.com/office/drawing/2014/main" id="{5991B00E-BFFE-D9E7-C33E-82E333E540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1276" y="3453321"/>
                    <a:ext cx="2577826" cy="4572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Chord 44">
                    <a:extLst>
                      <a:ext uri="{FF2B5EF4-FFF2-40B4-BE49-F238E27FC236}">
                        <a16:creationId xmlns:a16="http://schemas.microsoft.com/office/drawing/2014/main" id="{DC82EF75-273F-0097-D72A-DB8A0153DFB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9927AF14-CF39-FB32-35BF-40C3959400F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83535" y="3040971"/>
                <a:ext cx="101322" cy="71032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81DAD020-C506-F256-516D-8400535C41DA}"/>
                  </a:ext>
                </a:extLst>
              </p:cNvPr>
              <p:cNvSpPr/>
              <p:nvPr/>
            </p:nvSpPr>
            <p:spPr>
              <a:xfrm>
                <a:off x="6065454" y="3227378"/>
                <a:ext cx="48917" cy="17706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ight Triangle 48">
                <a:extLst>
                  <a:ext uri="{FF2B5EF4-FFF2-40B4-BE49-F238E27FC236}">
                    <a16:creationId xmlns:a16="http://schemas.microsoft.com/office/drawing/2014/main" id="{8D5A02B1-056A-F713-B1EC-F56F5958D81B}"/>
                  </a:ext>
                </a:extLst>
              </p:cNvPr>
              <p:cNvSpPr/>
              <p:nvPr/>
            </p:nvSpPr>
            <p:spPr>
              <a:xfrm>
                <a:off x="5982309" y="2854011"/>
                <a:ext cx="69578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ight Triangle 49">
                <a:extLst>
                  <a:ext uri="{FF2B5EF4-FFF2-40B4-BE49-F238E27FC236}">
                    <a16:creationId xmlns:a16="http://schemas.microsoft.com/office/drawing/2014/main" id="{F73D416B-6070-77B0-F06B-7F5731B9890F}"/>
                  </a:ext>
                </a:extLst>
              </p:cNvPr>
              <p:cNvSpPr/>
              <p:nvPr/>
            </p:nvSpPr>
            <p:spPr>
              <a:xfrm flipH="1">
                <a:off x="5988587" y="2854010"/>
                <a:ext cx="78136" cy="63410"/>
              </a:xfrm>
              <a:prstGeom prst="rtTriangle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468BDD5C-15A9-6EF0-FE53-C0E503E90A4A}"/>
                  </a:ext>
                </a:extLst>
              </p:cNvPr>
              <p:cNvSpPr/>
              <p:nvPr/>
            </p:nvSpPr>
            <p:spPr>
              <a:xfrm rot="5400000">
                <a:off x="5613428" y="3195188"/>
                <a:ext cx="36000" cy="36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071CEDD4-09C6-D305-3123-F402D783206A}"/>
                  </a:ext>
                </a:extLst>
              </p:cNvPr>
              <p:cNvSpPr/>
              <p:nvPr/>
            </p:nvSpPr>
            <p:spPr>
              <a:xfrm rot="10800000">
                <a:off x="5867303" y="2885423"/>
                <a:ext cx="432666" cy="294783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56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7D72B9-7432-6C01-998C-537E4DCB1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60252"/>
              </p:ext>
            </p:extLst>
          </p:nvPr>
        </p:nvGraphicFramePr>
        <p:xfrm>
          <a:off x="838200" y="462280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498">
                  <a:extLst>
                    <a:ext uri="{9D8B030D-6E8A-4147-A177-3AD203B41FA5}">
                      <a16:colId xmlns:a16="http://schemas.microsoft.com/office/drawing/2014/main" val="3187913373"/>
                    </a:ext>
                  </a:extLst>
                </a:gridCol>
                <a:gridCol w="9807102">
                  <a:extLst>
                    <a:ext uri="{9D8B030D-6E8A-4147-A177-3AD203B41FA5}">
                      <a16:colId xmlns:a16="http://schemas.microsoft.com/office/drawing/2014/main" val="348061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Full-size white king (original)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Full-size black king (original)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King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4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King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5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Queen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1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Queen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4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Rook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5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Rook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Pawn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1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Pawn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Bishop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6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Bishop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9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Knight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Black Knight (for saving as SVG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Alternative concept of white knight (with the jack-o-lantern body, unedited pumpkins)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41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C3B04-D3EC-DD5D-CB41-AF85AF9D5085}"/>
              </a:ext>
            </a:extLst>
          </p:cNvPr>
          <p:cNvGrpSpPr/>
          <p:nvPr/>
        </p:nvGrpSpPr>
        <p:grpSpPr>
          <a:xfrm>
            <a:off x="4295694" y="2609442"/>
            <a:ext cx="3600000" cy="2880000"/>
            <a:chOff x="4428722" y="2609442"/>
            <a:chExt cx="3333947" cy="2840480"/>
          </a:xfrm>
          <a:solidFill>
            <a:schemeClr val="accent2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DDDDBF-0112-74F1-1250-8250547DF6BC}"/>
                </a:ext>
              </a:extLst>
            </p:cNvPr>
            <p:cNvSpPr/>
            <p:nvPr/>
          </p:nvSpPr>
          <p:spPr>
            <a:xfrm>
              <a:off x="5802549" y="2609442"/>
              <a:ext cx="586902" cy="2840480"/>
            </a:xfrm>
            <a:prstGeom prst="roundRect">
              <a:avLst>
                <a:gd name="adj" fmla="val 11695"/>
              </a:avLst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99B4B9-C046-8703-3E6C-350FC52E465A}"/>
                </a:ext>
              </a:extLst>
            </p:cNvPr>
            <p:cNvGrpSpPr/>
            <p:nvPr/>
          </p:nvGrpSpPr>
          <p:grpSpPr>
            <a:xfrm>
              <a:off x="5825642" y="2643489"/>
              <a:ext cx="1937027" cy="2743205"/>
              <a:chOff x="5533810" y="2295726"/>
              <a:chExt cx="1937027" cy="2743205"/>
            </a:xfrm>
            <a:grpFill/>
          </p:grpSpPr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76B48CF-DAED-4866-927B-600586A191E6}"/>
                  </a:ext>
                </a:extLst>
              </p:cNvPr>
              <p:cNvSpPr/>
              <p:nvPr/>
            </p:nvSpPr>
            <p:spPr>
              <a:xfrm rot="5400000">
                <a:off x="4933541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D20EC01D-02DD-35D5-D4A1-21F7B0D83937}"/>
                  </a:ext>
                </a:extLst>
              </p:cNvPr>
              <p:cNvSpPr/>
              <p:nvPr/>
            </p:nvSpPr>
            <p:spPr>
              <a:xfrm rot="5400000">
                <a:off x="5460460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Chord 11">
                <a:extLst>
                  <a:ext uri="{FF2B5EF4-FFF2-40B4-BE49-F238E27FC236}">
                    <a16:creationId xmlns:a16="http://schemas.microsoft.com/office/drawing/2014/main" id="{7AA19562-910F-4054-440B-42FF9E538A05}"/>
                  </a:ext>
                </a:extLst>
              </p:cNvPr>
              <p:cNvSpPr/>
              <p:nvPr/>
            </p:nvSpPr>
            <p:spPr>
              <a:xfrm rot="16200000">
                <a:off x="5213411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FC77CF-A040-7BCB-CACB-8445F1143106}"/>
                </a:ext>
              </a:extLst>
            </p:cNvPr>
            <p:cNvGrpSpPr/>
            <p:nvPr/>
          </p:nvGrpSpPr>
          <p:grpSpPr>
            <a:xfrm rot="10800000">
              <a:off x="4428722" y="2658079"/>
              <a:ext cx="1937027" cy="2743205"/>
              <a:chOff x="5504626" y="2295726"/>
              <a:chExt cx="1937027" cy="2743205"/>
            </a:xfrm>
            <a:grpFill/>
          </p:grpSpPr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70E6F973-EBCD-6291-B967-A4CE059D88BD}"/>
                  </a:ext>
                </a:extLst>
              </p:cNvPr>
              <p:cNvSpPr/>
              <p:nvPr/>
            </p:nvSpPr>
            <p:spPr>
              <a:xfrm rot="5400000">
                <a:off x="4914085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45635506-3DDC-1398-992D-D7A31F23708F}"/>
                  </a:ext>
                </a:extLst>
              </p:cNvPr>
              <p:cNvSpPr/>
              <p:nvPr/>
            </p:nvSpPr>
            <p:spPr>
              <a:xfrm rot="5400000">
                <a:off x="5431276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FA477CC-8FD7-5D6F-7C2F-00B5339A035A}"/>
                  </a:ext>
                </a:extLst>
              </p:cNvPr>
              <p:cNvSpPr/>
              <p:nvPr/>
            </p:nvSpPr>
            <p:spPr>
              <a:xfrm rot="16200000">
                <a:off x="5184227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F176DA-187F-A34E-3E29-1E612CCC484B}"/>
              </a:ext>
            </a:extLst>
          </p:cNvPr>
          <p:cNvSpPr/>
          <p:nvPr/>
        </p:nvSpPr>
        <p:spPr>
          <a:xfrm>
            <a:off x="5874282" y="1235413"/>
            <a:ext cx="442827" cy="137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0047A-C120-97FB-BFAC-49ED133B71EE}"/>
              </a:ext>
            </a:extLst>
          </p:cNvPr>
          <p:cNvSpPr/>
          <p:nvPr/>
        </p:nvSpPr>
        <p:spPr>
          <a:xfrm rot="5400000">
            <a:off x="5874281" y="1257337"/>
            <a:ext cx="442827" cy="137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EBC7B6-BA3D-3A22-12EA-9492C102AD92}"/>
              </a:ext>
            </a:extLst>
          </p:cNvPr>
          <p:cNvSpPr/>
          <p:nvPr/>
        </p:nvSpPr>
        <p:spPr>
          <a:xfrm>
            <a:off x="5912840" y="3760368"/>
            <a:ext cx="360000" cy="252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A19762F-9B04-A957-E2F7-C515929A6EC4}"/>
              </a:ext>
            </a:extLst>
          </p:cNvPr>
          <p:cNvSpPr>
            <a:spLocks/>
          </p:cNvSpPr>
          <p:nvPr/>
        </p:nvSpPr>
        <p:spPr>
          <a:xfrm rot="5400000">
            <a:off x="5197040" y="3148368"/>
            <a:ext cx="720000" cy="504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AEEE29-1FC9-5A36-A6A7-6BD5288A4828}"/>
              </a:ext>
            </a:extLst>
          </p:cNvPr>
          <p:cNvSpPr>
            <a:spLocks/>
          </p:cNvSpPr>
          <p:nvPr/>
        </p:nvSpPr>
        <p:spPr>
          <a:xfrm rot="16200000">
            <a:off x="6244472" y="3148368"/>
            <a:ext cx="720000" cy="504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71A19ECA-5535-585C-7E6A-0F90F81C2091}"/>
              </a:ext>
            </a:extLst>
          </p:cNvPr>
          <p:cNvSpPr/>
          <p:nvPr/>
        </p:nvSpPr>
        <p:spPr>
          <a:xfrm rot="16200000">
            <a:off x="5622162" y="3766901"/>
            <a:ext cx="936561" cy="1586754"/>
          </a:xfrm>
          <a:prstGeom prst="moon">
            <a:avLst>
              <a:gd name="adj" fmla="val 7464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3886CD8A-11F5-CA3F-3B7B-6EE0CDAA0109}"/>
              </a:ext>
            </a:extLst>
          </p:cNvPr>
          <p:cNvSpPr/>
          <p:nvPr/>
        </p:nvSpPr>
        <p:spPr>
          <a:xfrm>
            <a:off x="5912840" y="4902740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2330370-D28C-A65C-534A-4C7DC84868A7}"/>
              </a:ext>
            </a:extLst>
          </p:cNvPr>
          <p:cNvSpPr/>
          <p:nvPr/>
        </p:nvSpPr>
        <p:spPr>
          <a:xfrm rot="3600000">
            <a:off x="5277096" y="4497368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4465F7CB-737C-02BB-441E-C6B24F109DEA}"/>
              </a:ext>
            </a:extLst>
          </p:cNvPr>
          <p:cNvSpPr/>
          <p:nvPr/>
        </p:nvSpPr>
        <p:spPr>
          <a:xfrm rot="18000000">
            <a:off x="6548348" y="4497368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166C3AA-2BB1-1B5D-9405-1A702D51D381}"/>
              </a:ext>
            </a:extLst>
          </p:cNvPr>
          <p:cNvSpPr/>
          <p:nvPr/>
        </p:nvSpPr>
        <p:spPr>
          <a:xfrm rot="10200000">
            <a:off x="6209922" y="4267746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AD5A1E7D-CA36-BB45-E94A-DA4DCFEE305B}"/>
              </a:ext>
            </a:extLst>
          </p:cNvPr>
          <p:cNvSpPr/>
          <p:nvPr/>
        </p:nvSpPr>
        <p:spPr>
          <a:xfrm rot="11400000">
            <a:off x="5591495" y="4264895"/>
            <a:ext cx="347085" cy="125819"/>
          </a:xfrm>
          <a:prstGeom prst="round2Same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C3B04-D3EC-DD5D-CB41-AF85AF9D5085}"/>
              </a:ext>
            </a:extLst>
          </p:cNvPr>
          <p:cNvGrpSpPr/>
          <p:nvPr/>
        </p:nvGrpSpPr>
        <p:grpSpPr>
          <a:xfrm>
            <a:off x="4295694" y="2609442"/>
            <a:ext cx="3600000" cy="2880000"/>
            <a:chOff x="4428722" y="2609442"/>
            <a:chExt cx="3333947" cy="2840480"/>
          </a:xfrm>
          <a:solidFill>
            <a:schemeClr val="accent2">
              <a:lumMod val="5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DDDDBF-0112-74F1-1250-8250547DF6BC}"/>
                </a:ext>
              </a:extLst>
            </p:cNvPr>
            <p:cNvSpPr/>
            <p:nvPr/>
          </p:nvSpPr>
          <p:spPr>
            <a:xfrm>
              <a:off x="5802549" y="2609442"/>
              <a:ext cx="586902" cy="2840480"/>
            </a:xfrm>
            <a:prstGeom prst="roundRect">
              <a:avLst>
                <a:gd name="adj" fmla="val 1169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99B4B9-C046-8703-3E6C-350FC52E465A}"/>
                </a:ext>
              </a:extLst>
            </p:cNvPr>
            <p:cNvGrpSpPr/>
            <p:nvPr/>
          </p:nvGrpSpPr>
          <p:grpSpPr>
            <a:xfrm>
              <a:off x="5825642" y="2643489"/>
              <a:ext cx="1937027" cy="2743205"/>
              <a:chOff x="5533810" y="2295726"/>
              <a:chExt cx="1937027" cy="2743205"/>
            </a:xfrm>
            <a:grpFill/>
          </p:grpSpPr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276B48CF-DAED-4866-927B-600586A191E6}"/>
                  </a:ext>
                </a:extLst>
              </p:cNvPr>
              <p:cNvSpPr/>
              <p:nvPr/>
            </p:nvSpPr>
            <p:spPr>
              <a:xfrm rot="5400000">
                <a:off x="4933541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D20EC01D-02DD-35D5-D4A1-21F7B0D83937}"/>
                  </a:ext>
                </a:extLst>
              </p:cNvPr>
              <p:cNvSpPr/>
              <p:nvPr/>
            </p:nvSpPr>
            <p:spPr>
              <a:xfrm rot="5400000">
                <a:off x="5460460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Chord 11">
                <a:extLst>
                  <a:ext uri="{FF2B5EF4-FFF2-40B4-BE49-F238E27FC236}">
                    <a16:creationId xmlns:a16="http://schemas.microsoft.com/office/drawing/2014/main" id="{7AA19562-910F-4054-440B-42FF9E538A05}"/>
                  </a:ext>
                </a:extLst>
              </p:cNvPr>
              <p:cNvSpPr/>
              <p:nvPr/>
            </p:nvSpPr>
            <p:spPr>
              <a:xfrm rot="16200000">
                <a:off x="5213411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FC77CF-A040-7BCB-CACB-8445F1143106}"/>
                </a:ext>
              </a:extLst>
            </p:cNvPr>
            <p:cNvGrpSpPr/>
            <p:nvPr/>
          </p:nvGrpSpPr>
          <p:grpSpPr>
            <a:xfrm rot="10800000">
              <a:off x="4428722" y="2658079"/>
              <a:ext cx="1937027" cy="2743205"/>
              <a:chOff x="5504626" y="2295726"/>
              <a:chExt cx="1937027" cy="2743205"/>
            </a:xfrm>
            <a:grpFill/>
          </p:grpSpPr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70E6F973-EBCD-6291-B967-A4CE059D88BD}"/>
                  </a:ext>
                </a:extLst>
              </p:cNvPr>
              <p:cNvSpPr/>
              <p:nvPr/>
            </p:nvSpPr>
            <p:spPr>
              <a:xfrm rot="5400000">
                <a:off x="4914085" y="3438729"/>
                <a:ext cx="2743205" cy="457200"/>
              </a:xfrm>
              <a:prstGeom prst="round2SameRect">
                <a:avLst>
                  <a:gd name="adj1" fmla="val 22341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45635506-3DDC-1398-992D-D7A31F23708F}"/>
                  </a:ext>
                </a:extLst>
              </p:cNvPr>
              <p:cNvSpPr/>
              <p:nvPr/>
            </p:nvSpPr>
            <p:spPr>
              <a:xfrm rot="5400000">
                <a:off x="5431276" y="3453321"/>
                <a:ext cx="2577826" cy="457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Chord 22">
                <a:extLst>
                  <a:ext uri="{FF2B5EF4-FFF2-40B4-BE49-F238E27FC236}">
                    <a16:creationId xmlns:a16="http://schemas.microsoft.com/office/drawing/2014/main" id="{3FA477CC-8FD7-5D6F-7C2F-00B5339A035A}"/>
                  </a:ext>
                </a:extLst>
              </p:cNvPr>
              <p:cNvSpPr/>
              <p:nvPr/>
            </p:nvSpPr>
            <p:spPr>
              <a:xfrm rot="16200000">
                <a:off x="5184227" y="2713406"/>
                <a:ext cx="2577826" cy="1937027"/>
              </a:xfrm>
              <a:prstGeom prst="chord">
                <a:avLst>
                  <a:gd name="adj1" fmla="val 1256980"/>
                  <a:gd name="adj2" fmla="val 95371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F176DA-187F-A34E-3E29-1E612CCC484B}"/>
              </a:ext>
            </a:extLst>
          </p:cNvPr>
          <p:cNvSpPr/>
          <p:nvPr/>
        </p:nvSpPr>
        <p:spPr>
          <a:xfrm>
            <a:off x="5874282" y="1235413"/>
            <a:ext cx="442827" cy="1374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0047A-C120-97FB-BFAC-49ED133B71EE}"/>
              </a:ext>
            </a:extLst>
          </p:cNvPr>
          <p:cNvSpPr/>
          <p:nvPr/>
        </p:nvSpPr>
        <p:spPr>
          <a:xfrm rot="5400000">
            <a:off x="5874281" y="1257337"/>
            <a:ext cx="442827" cy="1374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EBC7B6-BA3D-3A22-12EA-9492C102AD92}"/>
              </a:ext>
            </a:extLst>
          </p:cNvPr>
          <p:cNvSpPr/>
          <p:nvPr/>
        </p:nvSpPr>
        <p:spPr>
          <a:xfrm>
            <a:off x="5912840" y="3760368"/>
            <a:ext cx="360000" cy="252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A19762F-9B04-A957-E2F7-C515929A6EC4}"/>
              </a:ext>
            </a:extLst>
          </p:cNvPr>
          <p:cNvSpPr>
            <a:spLocks/>
          </p:cNvSpPr>
          <p:nvPr/>
        </p:nvSpPr>
        <p:spPr>
          <a:xfrm rot="5400000">
            <a:off x="5197040" y="3148368"/>
            <a:ext cx="720000" cy="504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AEEE29-1FC9-5A36-A6A7-6BD5288A4828}"/>
              </a:ext>
            </a:extLst>
          </p:cNvPr>
          <p:cNvSpPr>
            <a:spLocks/>
          </p:cNvSpPr>
          <p:nvPr/>
        </p:nvSpPr>
        <p:spPr>
          <a:xfrm rot="16200000">
            <a:off x="6244472" y="3148368"/>
            <a:ext cx="720000" cy="5040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71A19ECA-5535-585C-7E6A-0F90F81C2091}"/>
              </a:ext>
            </a:extLst>
          </p:cNvPr>
          <p:cNvSpPr/>
          <p:nvPr/>
        </p:nvSpPr>
        <p:spPr>
          <a:xfrm rot="16200000">
            <a:off x="5622162" y="3766901"/>
            <a:ext cx="936561" cy="1586754"/>
          </a:xfrm>
          <a:prstGeom prst="moon">
            <a:avLst>
              <a:gd name="adj" fmla="val 746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3886CD8A-11F5-CA3F-3B7B-6EE0CDAA0109}"/>
              </a:ext>
            </a:extLst>
          </p:cNvPr>
          <p:cNvSpPr/>
          <p:nvPr/>
        </p:nvSpPr>
        <p:spPr>
          <a:xfrm>
            <a:off x="5912840" y="4902740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2330370-D28C-A65C-534A-4C7DC84868A7}"/>
              </a:ext>
            </a:extLst>
          </p:cNvPr>
          <p:cNvSpPr/>
          <p:nvPr/>
        </p:nvSpPr>
        <p:spPr>
          <a:xfrm rot="3600000">
            <a:off x="5277096" y="4497368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4465F7CB-737C-02BB-441E-C6B24F109DEA}"/>
              </a:ext>
            </a:extLst>
          </p:cNvPr>
          <p:cNvSpPr/>
          <p:nvPr/>
        </p:nvSpPr>
        <p:spPr>
          <a:xfrm rot="18000000">
            <a:off x="6548348" y="4497368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C166C3AA-2BB1-1B5D-9405-1A702D51D381}"/>
              </a:ext>
            </a:extLst>
          </p:cNvPr>
          <p:cNvSpPr/>
          <p:nvPr/>
        </p:nvSpPr>
        <p:spPr>
          <a:xfrm rot="10200000">
            <a:off x="6209922" y="4267746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AD5A1E7D-CA36-BB45-E94A-DA4DCFEE305B}"/>
              </a:ext>
            </a:extLst>
          </p:cNvPr>
          <p:cNvSpPr/>
          <p:nvPr/>
        </p:nvSpPr>
        <p:spPr>
          <a:xfrm rot="11400000">
            <a:off x="5591495" y="4264895"/>
            <a:ext cx="347085" cy="125819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8BBE7-75A6-1BB6-DDC2-74BBF6BD5052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017461" y="3349045"/>
            <a:chExt cx="1296000" cy="1296000"/>
          </a:xfrm>
          <a:effectLst>
            <a:glow rad="44450">
              <a:schemeClr val="tx1"/>
            </a:glo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09C23D-6C27-F8B3-E754-FBB658EE7D8D}"/>
                </a:ext>
              </a:extLst>
            </p:cNvPr>
            <p:cNvGrpSpPr/>
            <p:nvPr/>
          </p:nvGrpSpPr>
          <p:grpSpPr>
            <a:xfrm>
              <a:off x="5239354" y="3522180"/>
              <a:ext cx="856646" cy="933088"/>
              <a:chOff x="4295694" y="1235413"/>
              <a:chExt cx="3600000" cy="425402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4295694" y="2609442"/>
                <a:ext cx="3600000" cy="2880000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8"/>
                  <a:ext cx="1937027" cy="2743205"/>
                  <a:chOff x="5533810" y="2295725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91099" y="3396287"/>
                    <a:ext cx="2743205" cy="542082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08655" y="3410878"/>
                    <a:ext cx="2577827" cy="542086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5"/>
                  <a:ext cx="1937027" cy="2743205"/>
                  <a:chOff x="5504626" y="2295730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75400" y="3400049"/>
                    <a:ext cx="2743205" cy="534567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29" y="3388473"/>
                    <a:ext cx="2577827" cy="58690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F176DA-187F-A34E-3E29-1E612CCC484B}"/>
                  </a:ext>
                </a:extLst>
              </p:cNvPr>
              <p:cNvSpPr/>
              <p:nvPr/>
            </p:nvSpPr>
            <p:spPr>
              <a:xfrm>
                <a:off x="5874282" y="1235413"/>
                <a:ext cx="442827" cy="13740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30047A-C120-97FB-BFAC-49ED133B71EE}"/>
                  </a:ext>
                </a:extLst>
              </p:cNvPr>
              <p:cNvSpPr/>
              <p:nvPr/>
            </p:nvSpPr>
            <p:spPr>
              <a:xfrm rot="5400000">
                <a:off x="5874281" y="1257337"/>
                <a:ext cx="442827" cy="13740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5912840" y="3760368"/>
                <a:ext cx="360000" cy="252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197040" y="3148368"/>
                <a:ext cx="720000" cy="504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244472" y="3148368"/>
                <a:ext cx="720000" cy="50400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622162" y="3766901"/>
                <a:ext cx="936561" cy="1586754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5912840" y="4902740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277096" y="4497368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48348" y="4497368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209922" y="4267746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591495" y="4264895"/>
                <a:ext cx="347085" cy="125819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017461" y="3349045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9506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8BBE7-75A6-1BB6-DDC2-74BBF6BD5052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017461" y="3349045"/>
            <a:chExt cx="1296000" cy="1296000"/>
          </a:xfrm>
          <a:effectLst>
            <a:glow rad="44450">
              <a:schemeClr val="tx1"/>
            </a:glo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09C23D-6C27-F8B3-E754-FBB658EE7D8D}"/>
                </a:ext>
              </a:extLst>
            </p:cNvPr>
            <p:cNvGrpSpPr/>
            <p:nvPr/>
          </p:nvGrpSpPr>
          <p:grpSpPr>
            <a:xfrm>
              <a:off x="5239354" y="3522180"/>
              <a:ext cx="856646" cy="933088"/>
              <a:chOff x="4295694" y="1235413"/>
              <a:chExt cx="3600000" cy="425402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4295694" y="2609442"/>
                <a:ext cx="3600000" cy="2880000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0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6"/>
                  <a:ext cx="1937027" cy="2743205"/>
                  <a:chOff x="5533810" y="2295723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91107" y="3396291"/>
                    <a:ext cx="2743205" cy="54207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15446" y="3417670"/>
                    <a:ext cx="2577827" cy="528503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7"/>
                  <a:ext cx="1937027" cy="2743205"/>
                  <a:chOff x="5504626" y="2295728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75408" y="3400051"/>
                    <a:ext cx="2743205" cy="534559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29" y="3388474"/>
                    <a:ext cx="2577827" cy="58690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F176DA-187F-A34E-3E29-1E612CCC484B}"/>
                  </a:ext>
                </a:extLst>
              </p:cNvPr>
              <p:cNvSpPr/>
              <p:nvPr/>
            </p:nvSpPr>
            <p:spPr>
              <a:xfrm>
                <a:off x="5874282" y="1235413"/>
                <a:ext cx="442827" cy="13740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30047A-C120-97FB-BFAC-49ED133B71EE}"/>
                  </a:ext>
                </a:extLst>
              </p:cNvPr>
              <p:cNvSpPr/>
              <p:nvPr/>
            </p:nvSpPr>
            <p:spPr>
              <a:xfrm rot="5400000">
                <a:off x="5874281" y="1257337"/>
                <a:ext cx="442827" cy="13740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5912840" y="3760368"/>
                <a:ext cx="360000" cy="252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197040" y="3148368"/>
                <a:ext cx="720000" cy="50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244472" y="3148368"/>
                <a:ext cx="720000" cy="50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622162" y="3766901"/>
                <a:ext cx="936561" cy="1586754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5912840" y="4902740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277096" y="4497368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548348" y="4497368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209922" y="4267746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591495" y="4264895"/>
                <a:ext cx="347085" cy="125819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017461" y="3349045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157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6BAD9EA-74CE-9534-476A-B64498D5CA36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FE6BC3-B444-D447-FED4-1AC28D47455C}"/>
                </a:ext>
              </a:extLst>
            </p:cNvPr>
            <p:cNvGrpSpPr/>
            <p:nvPr/>
          </p:nvGrpSpPr>
          <p:grpSpPr>
            <a:xfrm>
              <a:off x="5669893" y="2959740"/>
              <a:ext cx="856646" cy="927483"/>
              <a:chOff x="5669893" y="2959740"/>
              <a:chExt cx="856646" cy="92748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669893" y="3255518"/>
                <a:ext cx="856646" cy="631705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7"/>
                  <a:ext cx="1937027" cy="2743205"/>
                  <a:chOff x="5533810" y="2295724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67997" y="3373182"/>
                    <a:ext cx="2743205" cy="58829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94905" y="3387776"/>
                    <a:ext cx="2577827" cy="58829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80"/>
                  <a:ext cx="1937027" cy="2743205"/>
                  <a:chOff x="5504626" y="2295725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57552" y="3382192"/>
                    <a:ext cx="2743205" cy="570271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25" y="3388471"/>
                    <a:ext cx="2577827" cy="58690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rgbClr val="FFA5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054705" y="3507964"/>
                <a:ext cx="85665" cy="55274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91076" y="3369036"/>
                <a:ext cx="157926" cy="11993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140320" y="3369036"/>
                <a:ext cx="157926" cy="119930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994253" y="3494628"/>
                <a:ext cx="205427" cy="377580"/>
              </a:xfrm>
              <a:prstGeom prst="moon">
                <a:avLst>
                  <a:gd name="adj" fmla="val 74648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054705" y="3758535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906655" y="3668448"/>
                <a:ext cx="76130" cy="2994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209159" y="3668448"/>
                <a:ext cx="76130" cy="29940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125397" y="3619254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978238" y="3618628"/>
                <a:ext cx="82591" cy="27597"/>
              </a:xfrm>
              <a:prstGeom prst="round2SameRect">
                <a:avLst/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590E7C9-2572-11D9-A173-48844438A401}"/>
                  </a:ext>
                </a:extLst>
              </p:cNvPr>
              <p:cNvSpPr/>
              <p:nvPr/>
            </p:nvSpPr>
            <p:spPr>
              <a:xfrm>
                <a:off x="6037909" y="3000375"/>
                <a:ext cx="117476" cy="2583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E14A4F-08FE-8715-AA82-9F387AB1D8A3}"/>
                  </a:ext>
                </a:extLst>
              </p:cNvPr>
              <p:cNvSpPr/>
              <p:nvPr/>
            </p:nvSpPr>
            <p:spPr>
              <a:xfrm>
                <a:off x="6062598" y="2959740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FCDDB70-6878-0AA4-BE12-127C94CF2618}"/>
                  </a:ext>
                </a:extLst>
              </p:cNvPr>
              <p:cNvSpPr/>
              <p:nvPr/>
            </p:nvSpPr>
            <p:spPr>
              <a:xfrm>
                <a:off x="5805204" y="3055186"/>
                <a:ext cx="117476" cy="258388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0455E8-7F18-B2D0-EA48-3611C0C8E2F3}"/>
                  </a:ext>
                </a:extLst>
              </p:cNvPr>
              <p:cNvSpPr/>
              <p:nvPr/>
            </p:nvSpPr>
            <p:spPr>
              <a:xfrm>
                <a:off x="5764940" y="3009015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34FF6623-B9CE-BBFB-0EEB-11323AAFEE1E}"/>
                  </a:ext>
                </a:extLst>
              </p:cNvPr>
              <p:cNvSpPr/>
              <p:nvPr/>
            </p:nvSpPr>
            <p:spPr>
              <a:xfrm>
                <a:off x="5919262" y="3026284"/>
                <a:ext cx="117476" cy="258388"/>
              </a:xfrm>
              <a:prstGeom prst="triangle">
                <a:avLst>
                  <a:gd name="adj" fmla="val 2891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E66642A-CEB6-8145-7E0C-7076CB9FE393}"/>
                  </a:ext>
                </a:extLst>
              </p:cNvPr>
              <p:cNvSpPr/>
              <p:nvPr/>
            </p:nvSpPr>
            <p:spPr>
              <a:xfrm>
                <a:off x="5916579" y="2975124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13F293C-AC92-2D01-C50A-E7EF15D79E9D}"/>
                  </a:ext>
                </a:extLst>
              </p:cNvPr>
              <p:cNvSpPr/>
              <p:nvPr/>
            </p:nvSpPr>
            <p:spPr>
              <a:xfrm>
                <a:off x="6269917" y="3055186"/>
                <a:ext cx="117476" cy="258388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2280A1-C2B2-DDF2-17F9-8E38FC20D254}"/>
                  </a:ext>
                </a:extLst>
              </p:cNvPr>
              <p:cNvSpPr/>
              <p:nvPr/>
            </p:nvSpPr>
            <p:spPr>
              <a:xfrm>
                <a:off x="6356662" y="3013128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67E26DB-869D-2E2C-3229-AB372DAE4B39}"/>
                  </a:ext>
                </a:extLst>
              </p:cNvPr>
              <p:cNvSpPr/>
              <p:nvPr/>
            </p:nvSpPr>
            <p:spPr>
              <a:xfrm>
                <a:off x="6155044" y="3027911"/>
                <a:ext cx="117476" cy="258388"/>
              </a:xfrm>
              <a:prstGeom prst="triangle">
                <a:avLst>
                  <a:gd name="adj" fmla="val 645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69F3490-D1BA-D118-38FA-F8AC626FD977}"/>
                  </a:ext>
                </a:extLst>
              </p:cNvPr>
              <p:cNvSpPr/>
              <p:nvPr/>
            </p:nvSpPr>
            <p:spPr>
              <a:xfrm>
                <a:off x="6200903" y="2981564"/>
                <a:ext cx="72000" cy="7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D5D4975-FFEE-8D28-EF07-EFDF5648C342}"/>
                </a:ext>
              </a:extLst>
            </p:cNvPr>
            <p:cNvSpPr/>
            <p:nvPr/>
          </p:nvSpPr>
          <p:spPr>
            <a:xfrm>
              <a:off x="5780591" y="3251115"/>
              <a:ext cx="630817" cy="194586"/>
            </a:xfrm>
            <a:prstGeom prst="blockArc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11291E-D8C7-B46C-F66A-D3B22D436BEF}"/>
                </a:ext>
              </a:extLst>
            </p:cNvPr>
            <p:cNvSpPr/>
            <p:nvPr/>
          </p:nvSpPr>
          <p:spPr>
            <a:xfrm>
              <a:off x="5887571" y="3277024"/>
              <a:ext cx="406674" cy="67543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29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A065112-2940-4A6B-9EC2-223959EC977A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FE6BC3-B444-D447-FED4-1AC28D47455C}"/>
                </a:ext>
              </a:extLst>
            </p:cNvPr>
            <p:cNvGrpSpPr/>
            <p:nvPr/>
          </p:nvGrpSpPr>
          <p:grpSpPr>
            <a:xfrm>
              <a:off x="5669893" y="2959740"/>
              <a:ext cx="856646" cy="927483"/>
              <a:chOff x="5669893" y="2959740"/>
              <a:chExt cx="856646" cy="92748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8C3B04-D3EC-DD5D-CB41-AF85AF9D5085}"/>
                  </a:ext>
                </a:extLst>
              </p:cNvPr>
              <p:cNvGrpSpPr/>
              <p:nvPr/>
            </p:nvGrpSpPr>
            <p:grpSpPr>
              <a:xfrm>
                <a:off x="5669893" y="3255518"/>
                <a:ext cx="856646" cy="631705"/>
                <a:chOff x="4428722" y="2609442"/>
                <a:chExt cx="3333947" cy="2840480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99DDDDBF-0112-74F1-1250-8250547DF6BC}"/>
                    </a:ext>
                  </a:extLst>
                </p:cNvPr>
                <p:cNvSpPr/>
                <p:nvPr/>
              </p:nvSpPr>
              <p:spPr>
                <a:xfrm>
                  <a:off x="5802549" y="2609442"/>
                  <a:ext cx="586902" cy="2840480"/>
                </a:xfrm>
                <a:prstGeom prst="roundRect">
                  <a:avLst>
                    <a:gd name="adj" fmla="val 1169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C99B4B9-C046-8703-3E6C-350FC52E465A}"/>
                    </a:ext>
                  </a:extLst>
                </p:cNvPr>
                <p:cNvGrpSpPr/>
                <p:nvPr/>
              </p:nvGrpSpPr>
              <p:grpSpPr>
                <a:xfrm>
                  <a:off x="5825642" y="2643487"/>
                  <a:ext cx="1937027" cy="2743205"/>
                  <a:chOff x="5533810" y="2295724"/>
                  <a:chExt cx="1937027" cy="2743205"/>
                </a:xfrm>
                <a:grpFill/>
              </p:grpSpPr>
              <p:sp>
                <p:nvSpPr>
                  <p:cNvPr id="8" name="Rectangle: Top Corners Rounded 7">
                    <a:extLst>
                      <a:ext uri="{FF2B5EF4-FFF2-40B4-BE49-F238E27FC236}">
                        <a16:creationId xmlns:a16="http://schemas.microsoft.com/office/drawing/2014/main" id="{276B48CF-DAED-4866-927B-600586A191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67997" y="3373182"/>
                    <a:ext cx="2743205" cy="588290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Top Corners Rounded 8">
                    <a:extLst>
                      <a:ext uri="{FF2B5EF4-FFF2-40B4-BE49-F238E27FC236}">
                        <a16:creationId xmlns:a16="http://schemas.microsoft.com/office/drawing/2014/main" id="{D20EC01D-02DD-35D5-D4A1-21F7B0D8393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95602" y="3388470"/>
                    <a:ext cx="2577827" cy="58690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Chord 11">
                    <a:extLst>
                      <a:ext uri="{FF2B5EF4-FFF2-40B4-BE49-F238E27FC236}">
                        <a16:creationId xmlns:a16="http://schemas.microsoft.com/office/drawing/2014/main" id="{7AA19562-910F-4054-440B-42FF9E538A0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13411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AFC77CF-A040-7BCB-CACB-8445F1143106}"/>
                    </a:ext>
                  </a:extLst>
                </p:cNvPr>
                <p:cNvGrpSpPr/>
                <p:nvPr/>
              </p:nvGrpSpPr>
              <p:grpSpPr>
                <a:xfrm rot="10800000">
                  <a:off x="4428722" y="2658077"/>
                  <a:ext cx="1937027" cy="2743205"/>
                  <a:chOff x="5504626" y="2295728"/>
                  <a:chExt cx="1937027" cy="2743205"/>
                </a:xfrm>
                <a:grpFill/>
              </p:grpSpPr>
              <p:sp>
                <p:nvSpPr>
                  <p:cNvPr id="21" name="Rectangle: Top Corners Rounded 20">
                    <a:extLst>
                      <a:ext uri="{FF2B5EF4-FFF2-40B4-BE49-F238E27FC236}">
                        <a16:creationId xmlns:a16="http://schemas.microsoft.com/office/drawing/2014/main" id="{70E6F973-EBCD-6291-B967-A4CE059D88B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57552" y="3382195"/>
                    <a:ext cx="2743205" cy="570271"/>
                  </a:xfrm>
                  <a:prstGeom prst="round2SameRect">
                    <a:avLst>
                      <a:gd name="adj1" fmla="val 22341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" name="Rectangle: Top Corners Rounded 21">
                    <a:extLst>
                      <a:ext uri="{FF2B5EF4-FFF2-40B4-BE49-F238E27FC236}">
                        <a16:creationId xmlns:a16="http://schemas.microsoft.com/office/drawing/2014/main" id="{45635506-3DDC-1398-992D-D7A31F2370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66425" y="3388470"/>
                    <a:ext cx="2577827" cy="58690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3" name="Chord 22">
                    <a:extLst>
                      <a:ext uri="{FF2B5EF4-FFF2-40B4-BE49-F238E27FC236}">
                        <a16:creationId xmlns:a16="http://schemas.microsoft.com/office/drawing/2014/main" id="{3FA477CC-8FD7-5D6F-7C2F-00B5339A035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84227" y="2713406"/>
                    <a:ext cx="2577826" cy="1937027"/>
                  </a:xfrm>
                  <a:prstGeom prst="chord">
                    <a:avLst>
                      <a:gd name="adj1" fmla="val 1256980"/>
                      <a:gd name="adj2" fmla="val 9537187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D4EBC7B6-BA3D-3A22-12EA-9492C102AD92}"/>
                  </a:ext>
                </a:extLst>
              </p:cNvPr>
              <p:cNvSpPr/>
              <p:nvPr/>
            </p:nvSpPr>
            <p:spPr>
              <a:xfrm>
                <a:off x="6054705" y="3507964"/>
                <a:ext cx="85665" cy="55274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A19762F-9B04-A957-E2F7-C515929A6EC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91076" y="3369036"/>
                <a:ext cx="157926" cy="11993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0AEEE29-1FC9-5A36-A6A7-6BD5288A4828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6140320" y="3369036"/>
                <a:ext cx="157926" cy="11993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Moon 12">
                <a:extLst>
                  <a:ext uri="{FF2B5EF4-FFF2-40B4-BE49-F238E27FC236}">
                    <a16:creationId xmlns:a16="http://schemas.microsoft.com/office/drawing/2014/main" id="{71A19ECA-5535-585C-7E6A-0F90F81C2091}"/>
                  </a:ext>
                </a:extLst>
              </p:cNvPr>
              <p:cNvSpPr/>
              <p:nvPr/>
            </p:nvSpPr>
            <p:spPr>
              <a:xfrm rot="16200000">
                <a:off x="5994253" y="3494628"/>
                <a:ext cx="205427" cy="377580"/>
              </a:xfrm>
              <a:prstGeom prst="moon">
                <a:avLst>
                  <a:gd name="adj" fmla="val 7464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886CD8A-11F5-CA3F-3B7B-6EE0CDAA0109}"/>
                  </a:ext>
                </a:extLst>
              </p:cNvPr>
              <p:cNvSpPr/>
              <p:nvPr/>
            </p:nvSpPr>
            <p:spPr>
              <a:xfrm>
                <a:off x="6054705" y="3758535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72330370-D28C-A65C-534A-4C7DC84868A7}"/>
                  </a:ext>
                </a:extLst>
              </p:cNvPr>
              <p:cNvSpPr/>
              <p:nvPr/>
            </p:nvSpPr>
            <p:spPr>
              <a:xfrm rot="3600000">
                <a:off x="5906655" y="3668448"/>
                <a:ext cx="76130" cy="2994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4465F7CB-737C-02BB-441E-C6B24F109DEA}"/>
                  </a:ext>
                </a:extLst>
              </p:cNvPr>
              <p:cNvSpPr/>
              <p:nvPr/>
            </p:nvSpPr>
            <p:spPr>
              <a:xfrm rot="18000000">
                <a:off x="6209159" y="3668448"/>
                <a:ext cx="76130" cy="29940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C166C3AA-2BB1-1B5D-9405-1A702D51D381}"/>
                  </a:ext>
                </a:extLst>
              </p:cNvPr>
              <p:cNvSpPr/>
              <p:nvPr/>
            </p:nvSpPr>
            <p:spPr>
              <a:xfrm rot="10200000">
                <a:off x="6125397" y="3619254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AD5A1E7D-CA36-BB45-E94A-DA4DCFEE305B}"/>
                  </a:ext>
                </a:extLst>
              </p:cNvPr>
              <p:cNvSpPr/>
              <p:nvPr/>
            </p:nvSpPr>
            <p:spPr>
              <a:xfrm rot="11400000">
                <a:off x="5978238" y="3618628"/>
                <a:ext cx="82591" cy="27597"/>
              </a:xfrm>
              <a:prstGeom prst="round2Same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590E7C9-2572-11D9-A173-48844438A401}"/>
                  </a:ext>
                </a:extLst>
              </p:cNvPr>
              <p:cNvSpPr/>
              <p:nvPr/>
            </p:nvSpPr>
            <p:spPr>
              <a:xfrm>
                <a:off x="6037909" y="3000375"/>
                <a:ext cx="117476" cy="258388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9E14A4F-08FE-8715-AA82-9F387AB1D8A3}"/>
                  </a:ext>
                </a:extLst>
              </p:cNvPr>
              <p:cNvSpPr/>
              <p:nvPr/>
            </p:nvSpPr>
            <p:spPr>
              <a:xfrm>
                <a:off x="6062598" y="2959740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FCDDB70-6878-0AA4-BE12-127C94CF2618}"/>
                  </a:ext>
                </a:extLst>
              </p:cNvPr>
              <p:cNvSpPr/>
              <p:nvPr/>
            </p:nvSpPr>
            <p:spPr>
              <a:xfrm>
                <a:off x="5805204" y="3055186"/>
                <a:ext cx="117476" cy="258388"/>
              </a:xfrm>
              <a:prstGeom prst="triangle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0455E8-7F18-B2D0-EA48-3611C0C8E2F3}"/>
                  </a:ext>
                </a:extLst>
              </p:cNvPr>
              <p:cNvSpPr/>
              <p:nvPr/>
            </p:nvSpPr>
            <p:spPr>
              <a:xfrm>
                <a:off x="5769082" y="3004735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34FF6623-B9CE-BBFB-0EEB-11323AAFEE1E}"/>
                  </a:ext>
                </a:extLst>
              </p:cNvPr>
              <p:cNvSpPr/>
              <p:nvPr/>
            </p:nvSpPr>
            <p:spPr>
              <a:xfrm>
                <a:off x="5919262" y="3026284"/>
                <a:ext cx="117476" cy="258388"/>
              </a:xfrm>
              <a:prstGeom prst="triangle">
                <a:avLst>
                  <a:gd name="adj" fmla="val 2891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E66642A-CEB6-8145-7E0C-7076CB9FE393}"/>
                  </a:ext>
                </a:extLst>
              </p:cNvPr>
              <p:cNvSpPr/>
              <p:nvPr/>
            </p:nvSpPr>
            <p:spPr>
              <a:xfrm>
                <a:off x="5916579" y="297512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13F293C-AC92-2D01-C50A-E7EF15D79E9D}"/>
                  </a:ext>
                </a:extLst>
              </p:cNvPr>
              <p:cNvSpPr/>
              <p:nvPr/>
            </p:nvSpPr>
            <p:spPr>
              <a:xfrm>
                <a:off x="6269917" y="3055186"/>
                <a:ext cx="117476" cy="258388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72280A1-C2B2-DDF2-17F9-8E38FC20D254}"/>
                  </a:ext>
                </a:extLst>
              </p:cNvPr>
              <p:cNvSpPr/>
              <p:nvPr/>
            </p:nvSpPr>
            <p:spPr>
              <a:xfrm>
                <a:off x="6356662" y="3013128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67E26DB-869D-2E2C-3229-AB372DAE4B39}"/>
                  </a:ext>
                </a:extLst>
              </p:cNvPr>
              <p:cNvSpPr/>
              <p:nvPr/>
            </p:nvSpPr>
            <p:spPr>
              <a:xfrm>
                <a:off x="6155044" y="3027911"/>
                <a:ext cx="117476" cy="258388"/>
              </a:xfrm>
              <a:prstGeom prst="triangle">
                <a:avLst>
                  <a:gd name="adj" fmla="val 6459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69F3490-D1BA-D118-38FA-F8AC626FD977}"/>
                  </a:ext>
                </a:extLst>
              </p:cNvPr>
              <p:cNvSpPr/>
              <p:nvPr/>
            </p:nvSpPr>
            <p:spPr>
              <a:xfrm>
                <a:off x="6200903" y="298156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D5D4975-FFEE-8D28-EF07-EFDF5648C342}"/>
                </a:ext>
              </a:extLst>
            </p:cNvPr>
            <p:cNvSpPr/>
            <p:nvPr/>
          </p:nvSpPr>
          <p:spPr>
            <a:xfrm>
              <a:off x="5780591" y="3251115"/>
              <a:ext cx="630817" cy="194586"/>
            </a:xfrm>
            <a:prstGeom prst="blockArc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197A31-2752-BD2F-C1B4-BB7858A2F59F}"/>
                </a:ext>
              </a:extLst>
            </p:cNvPr>
            <p:cNvSpPr/>
            <p:nvPr/>
          </p:nvSpPr>
          <p:spPr>
            <a:xfrm>
              <a:off x="5887571" y="3277024"/>
              <a:ext cx="406674" cy="6754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2321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CDEF7E6-8AE7-8D05-3D13-67F3C34B8EC1}"/>
              </a:ext>
            </a:extLst>
          </p:cNvPr>
          <p:cNvGrpSpPr/>
          <p:nvPr/>
        </p:nvGrpSpPr>
        <p:grpSpPr>
          <a:xfrm>
            <a:off x="5448000" y="2781000"/>
            <a:ext cx="1296000" cy="1296000"/>
            <a:chOff x="5448000" y="2781000"/>
            <a:chExt cx="1296000" cy="1296000"/>
          </a:xfrm>
          <a:effectLst>
            <a:glow rad="44450">
              <a:schemeClr val="tx1"/>
            </a:glow>
          </a:effectLst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8C3B04-D3EC-DD5D-CB41-AF85AF9D5085}"/>
                </a:ext>
              </a:extLst>
            </p:cNvPr>
            <p:cNvGrpSpPr/>
            <p:nvPr/>
          </p:nvGrpSpPr>
          <p:grpSpPr>
            <a:xfrm>
              <a:off x="5669893" y="3255518"/>
              <a:ext cx="856646" cy="631705"/>
              <a:chOff x="4428722" y="2609442"/>
              <a:chExt cx="3333947" cy="284048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9DDDDBF-0112-74F1-1250-8250547DF6BC}"/>
                  </a:ext>
                </a:extLst>
              </p:cNvPr>
              <p:cNvSpPr/>
              <p:nvPr/>
            </p:nvSpPr>
            <p:spPr>
              <a:xfrm>
                <a:off x="5802549" y="2609442"/>
                <a:ext cx="586902" cy="2840480"/>
              </a:xfrm>
              <a:prstGeom prst="roundRect">
                <a:avLst>
                  <a:gd name="adj" fmla="val 11695"/>
                </a:avLst>
              </a:prstGeom>
              <a:solidFill>
                <a:srgbClr val="FFA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C99B4B9-C046-8703-3E6C-350FC52E465A}"/>
                  </a:ext>
                </a:extLst>
              </p:cNvPr>
              <p:cNvGrpSpPr/>
              <p:nvPr/>
            </p:nvGrpSpPr>
            <p:grpSpPr>
              <a:xfrm>
                <a:off x="5825642" y="2643489"/>
                <a:ext cx="1937027" cy="2743205"/>
                <a:chOff x="5533810" y="2295726"/>
                <a:chExt cx="1937027" cy="2743205"/>
              </a:xfrm>
              <a:grpFill/>
            </p:grpSpPr>
            <p:sp>
              <p:nvSpPr>
                <p:cNvPr id="8" name="Rectangle: Top Corners Rounded 7">
                  <a:extLst>
                    <a:ext uri="{FF2B5EF4-FFF2-40B4-BE49-F238E27FC236}">
                      <a16:creationId xmlns:a16="http://schemas.microsoft.com/office/drawing/2014/main" id="{276B48CF-DAED-4866-927B-600586A191E6}"/>
                    </a:ext>
                  </a:extLst>
                </p:cNvPr>
                <p:cNvSpPr/>
                <p:nvPr/>
              </p:nvSpPr>
              <p:spPr>
                <a:xfrm rot="5400000">
                  <a:off x="4892021" y="3397210"/>
                  <a:ext cx="2743205" cy="540237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: Top Corners Rounded 8">
                  <a:extLst>
                    <a:ext uri="{FF2B5EF4-FFF2-40B4-BE49-F238E27FC236}">
                      <a16:creationId xmlns:a16="http://schemas.microsoft.com/office/drawing/2014/main" id="{D20EC01D-02DD-35D5-D4A1-21F7B0D83937}"/>
                    </a:ext>
                  </a:extLst>
                </p:cNvPr>
                <p:cNvSpPr/>
                <p:nvPr/>
              </p:nvSpPr>
              <p:spPr>
                <a:xfrm rot="5400000">
                  <a:off x="5383739" y="3376608"/>
                  <a:ext cx="2577827" cy="61063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Chord 11">
                  <a:extLst>
                    <a:ext uri="{FF2B5EF4-FFF2-40B4-BE49-F238E27FC236}">
                      <a16:creationId xmlns:a16="http://schemas.microsoft.com/office/drawing/2014/main" id="{7AA19562-910F-4054-440B-42FF9E538A05}"/>
                    </a:ext>
                  </a:extLst>
                </p:cNvPr>
                <p:cNvSpPr/>
                <p:nvPr/>
              </p:nvSpPr>
              <p:spPr>
                <a:xfrm rot="16200000">
                  <a:off x="5213411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AFC77CF-A040-7BCB-CACB-8445F1143106}"/>
                  </a:ext>
                </a:extLst>
              </p:cNvPr>
              <p:cNvGrpSpPr/>
              <p:nvPr/>
            </p:nvGrpSpPr>
            <p:grpSpPr>
              <a:xfrm rot="10800000">
                <a:off x="4428722" y="2658077"/>
                <a:ext cx="1937027" cy="2743205"/>
                <a:chOff x="5504626" y="2295728"/>
                <a:chExt cx="1937027" cy="2743205"/>
              </a:xfrm>
              <a:grpFill/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70E6F973-EBCD-6291-B967-A4CE059D88BD}"/>
                    </a:ext>
                  </a:extLst>
                </p:cNvPr>
                <p:cNvSpPr/>
                <p:nvPr/>
              </p:nvSpPr>
              <p:spPr>
                <a:xfrm rot="5400000">
                  <a:off x="4857883" y="3382526"/>
                  <a:ext cx="2743205" cy="569609"/>
                </a:xfrm>
                <a:prstGeom prst="round2SameRect">
                  <a:avLst>
                    <a:gd name="adj1" fmla="val 22341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45635506-3DDC-1398-992D-D7A31F23708F}"/>
                    </a:ext>
                  </a:extLst>
                </p:cNvPr>
                <p:cNvSpPr/>
                <p:nvPr/>
              </p:nvSpPr>
              <p:spPr>
                <a:xfrm rot="5400000">
                  <a:off x="5375073" y="3397117"/>
                  <a:ext cx="2577827" cy="5696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Chord 22">
                  <a:extLst>
                    <a:ext uri="{FF2B5EF4-FFF2-40B4-BE49-F238E27FC236}">
                      <a16:creationId xmlns:a16="http://schemas.microsoft.com/office/drawing/2014/main" id="{3FA477CC-8FD7-5D6F-7C2F-00B5339A035A}"/>
                    </a:ext>
                  </a:extLst>
                </p:cNvPr>
                <p:cNvSpPr/>
                <p:nvPr/>
              </p:nvSpPr>
              <p:spPr>
                <a:xfrm rot="16200000">
                  <a:off x="5184227" y="2713406"/>
                  <a:ext cx="2577826" cy="1937027"/>
                </a:xfrm>
                <a:prstGeom prst="chord">
                  <a:avLst>
                    <a:gd name="adj1" fmla="val 1256980"/>
                    <a:gd name="adj2" fmla="val 9537187"/>
                  </a:avLst>
                </a:prstGeom>
                <a:solidFill>
                  <a:srgbClr val="FFA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EBC7B6-BA3D-3A22-12EA-9492C102AD92}"/>
                </a:ext>
              </a:extLst>
            </p:cNvPr>
            <p:cNvSpPr/>
            <p:nvPr/>
          </p:nvSpPr>
          <p:spPr>
            <a:xfrm>
              <a:off x="6054705" y="3507964"/>
              <a:ext cx="85665" cy="5527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A19762F-9B04-A957-E2F7-C515929A6EC4}"/>
                </a:ext>
              </a:extLst>
            </p:cNvPr>
            <p:cNvSpPr>
              <a:spLocks/>
            </p:cNvSpPr>
            <p:nvPr/>
          </p:nvSpPr>
          <p:spPr>
            <a:xfrm rot="5400000">
              <a:off x="5891076" y="3369036"/>
              <a:ext cx="157926" cy="11993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0AEEE29-1FC9-5A36-A6A7-6BD5288A4828}"/>
                </a:ext>
              </a:extLst>
            </p:cNvPr>
            <p:cNvSpPr>
              <a:spLocks/>
            </p:cNvSpPr>
            <p:nvPr/>
          </p:nvSpPr>
          <p:spPr>
            <a:xfrm rot="16200000">
              <a:off x="6140320" y="3369036"/>
              <a:ext cx="157926" cy="11993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71A19ECA-5535-585C-7E6A-0F90F81C2091}"/>
                </a:ext>
              </a:extLst>
            </p:cNvPr>
            <p:cNvSpPr/>
            <p:nvPr/>
          </p:nvSpPr>
          <p:spPr>
            <a:xfrm rot="16200000">
              <a:off x="5994253" y="3494628"/>
              <a:ext cx="205427" cy="377580"/>
            </a:xfrm>
            <a:prstGeom prst="moon">
              <a:avLst>
                <a:gd name="adj" fmla="val 74648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3886CD8A-11F5-CA3F-3B7B-6EE0CDAA0109}"/>
                </a:ext>
              </a:extLst>
            </p:cNvPr>
            <p:cNvSpPr/>
            <p:nvPr/>
          </p:nvSpPr>
          <p:spPr>
            <a:xfrm>
              <a:off x="6054705" y="3758535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72330370-D28C-A65C-534A-4C7DC84868A7}"/>
                </a:ext>
              </a:extLst>
            </p:cNvPr>
            <p:cNvSpPr/>
            <p:nvPr/>
          </p:nvSpPr>
          <p:spPr>
            <a:xfrm rot="3600000">
              <a:off x="5906655" y="3668448"/>
              <a:ext cx="76130" cy="29940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4465F7CB-737C-02BB-441E-C6B24F109DEA}"/>
                </a:ext>
              </a:extLst>
            </p:cNvPr>
            <p:cNvSpPr/>
            <p:nvPr/>
          </p:nvSpPr>
          <p:spPr>
            <a:xfrm rot="18000000">
              <a:off x="6209159" y="3668448"/>
              <a:ext cx="76130" cy="29940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Top Corners Rounded 25">
              <a:extLst>
                <a:ext uri="{FF2B5EF4-FFF2-40B4-BE49-F238E27FC236}">
                  <a16:creationId xmlns:a16="http://schemas.microsoft.com/office/drawing/2014/main" id="{C166C3AA-2BB1-1B5D-9405-1A702D51D381}"/>
                </a:ext>
              </a:extLst>
            </p:cNvPr>
            <p:cNvSpPr/>
            <p:nvPr/>
          </p:nvSpPr>
          <p:spPr>
            <a:xfrm rot="10200000">
              <a:off x="6125397" y="3619254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AD5A1E7D-CA36-BB45-E94A-DA4DCFEE305B}"/>
                </a:ext>
              </a:extLst>
            </p:cNvPr>
            <p:cNvSpPr/>
            <p:nvPr/>
          </p:nvSpPr>
          <p:spPr>
            <a:xfrm rot="11400000">
              <a:off x="5978238" y="3618628"/>
              <a:ext cx="82591" cy="27597"/>
            </a:xfrm>
            <a:prstGeom prst="round2Same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B5203B-8B1B-B95D-67BF-6F10B4259A59}"/>
                </a:ext>
              </a:extLst>
            </p:cNvPr>
            <p:cNvSpPr/>
            <p:nvPr/>
          </p:nvSpPr>
          <p:spPr>
            <a:xfrm>
              <a:off x="5448000" y="2781000"/>
              <a:ext cx="1296000" cy="12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9B4C9B-EA13-80EE-BA6A-581BDB952492}"/>
                </a:ext>
              </a:extLst>
            </p:cNvPr>
            <p:cNvSpPr/>
            <p:nvPr/>
          </p:nvSpPr>
          <p:spPr>
            <a:xfrm>
              <a:off x="6038944" y="2938368"/>
              <a:ext cx="108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8C49F3-B0E1-A5A6-959F-09090F226700}"/>
                </a:ext>
              </a:extLst>
            </p:cNvPr>
            <p:cNvSpPr/>
            <p:nvPr/>
          </p:nvSpPr>
          <p:spPr>
            <a:xfrm>
              <a:off x="5832985" y="2938047"/>
              <a:ext cx="108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311B0F-02DF-4DA7-49F4-11432D36EE48}"/>
                </a:ext>
              </a:extLst>
            </p:cNvPr>
            <p:cNvSpPr/>
            <p:nvPr/>
          </p:nvSpPr>
          <p:spPr>
            <a:xfrm>
              <a:off x="6244904" y="2936463"/>
              <a:ext cx="108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5A35CE-3D35-9928-24D9-AF8A4FF2E483}"/>
                </a:ext>
              </a:extLst>
            </p:cNvPr>
            <p:cNvSpPr/>
            <p:nvPr/>
          </p:nvSpPr>
          <p:spPr>
            <a:xfrm>
              <a:off x="5834890" y="3047658"/>
              <a:ext cx="516109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752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164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Prototypes for Halloween Piece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Burra Abhishek</dc:creator>
  <cp:lastModifiedBy>Burra Abhishek</cp:lastModifiedBy>
  <cp:revision>38</cp:revision>
  <dcterms:created xsi:type="dcterms:W3CDTF">2022-10-06T09:37:01Z</dcterms:created>
  <dcterms:modified xsi:type="dcterms:W3CDTF">2022-10-11T11:26:55Z</dcterms:modified>
</cp:coreProperties>
</file>