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14"/>
  </p:notesMasterIdLst>
  <p:handoutMasterIdLst>
    <p:handoutMasterId r:id="rId15"/>
  </p:handoutMasterIdLst>
  <p:sldIdLst>
    <p:sldId id="299" r:id="rId5"/>
    <p:sldId id="305" r:id="rId6"/>
    <p:sldId id="309" r:id="rId7"/>
    <p:sldId id="312" r:id="rId8"/>
    <p:sldId id="308" r:id="rId9"/>
    <p:sldId id="298" r:id="rId10"/>
    <p:sldId id="311" r:id="rId11"/>
    <p:sldId id="310" r:id="rId12"/>
    <p:sldId id="31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 orient="horz" pos="2882">
          <p15:clr>
            <a:srgbClr val="A4A3A4"/>
          </p15:clr>
        </p15:guide>
        <p15:guide id="3" orient="horz" pos="2404">
          <p15:clr>
            <a:srgbClr val="A4A3A4"/>
          </p15:clr>
        </p15:guide>
        <p15:guide id="4" orient="horz" pos="1925">
          <p15:clr>
            <a:srgbClr val="A4A3A4"/>
          </p15:clr>
        </p15:guide>
        <p15:guide id="5" orient="horz" pos="1449">
          <p15:clr>
            <a:srgbClr val="A4A3A4"/>
          </p15:clr>
        </p15:guide>
        <p15:guide id="6" orient="horz" pos="3359">
          <p15:clr>
            <a:srgbClr val="A4A3A4"/>
          </p15:clr>
        </p15:guide>
        <p15:guide id="7" orient="horz" pos="3839">
          <p15:clr>
            <a:srgbClr val="A4A3A4"/>
          </p15:clr>
        </p15:guide>
        <p15:guide id="8" orient="horz" pos="972">
          <p15:clr>
            <a:srgbClr val="A4A3A4"/>
          </p15:clr>
        </p15:guide>
        <p15:guide id="9" orient="horz" pos="494">
          <p15:clr>
            <a:srgbClr val="A4A3A4"/>
          </p15:clr>
        </p15:guide>
        <p15:guide id="10" pos="499">
          <p15:clr>
            <a:srgbClr val="A4A3A4"/>
          </p15:clr>
        </p15:guide>
        <p15:guide id="11" pos="5279">
          <p15:clr>
            <a:srgbClr val="A4A3A4"/>
          </p15:clr>
        </p15:guide>
        <p15:guide id="12" pos="4309">
          <p15:clr>
            <a:srgbClr val="A4A3A4"/>
          </p15:clr>
        </p15:guide>
        <p15:guide id="13" pos="4802">
          <p15:clr>
            <a:srgbClr val="A4A3A4"/>
          </p15:clr>
        </p15:guide>
        <p15:guide id="14" pos="975">
          <p15:clr>
            <a:srgbClr val="A4A3A4"/>
          </p15:clr>
        </p15:guide>
        <p15:guide id="15" pos="1451">
          <p15:clr>
            <a:srgbClr val="A4A3A4"/>
          </p15:clr>
        </p15:guide>
        <p15:guide id="16" pos="1922">
          <p15:clr>
            <a:srgbClr val="A4A3A4"/>
          </p15:clr>
        </p15:guide>
        <p15:guide id="17" pos="2407">
          <p15:clr>
            <a:srgbClr val="A4A3A4"/>
          </p15:clr>
        </p15:guide>
        <p15:guide id="18" pos="2885">
          <p15:clr>
            <a:srgbClr val="A4A3A4"/>
          </p15:clr>
        </p15:guide>
        <p15:guide id="19" pos="3362">
          <p15:clr>
            <a:srgbClr val="A4A3A4"/>
          </p15:clr>
        </p15:guide>
        <p15:guide id="20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152"/>
    <a:srgbClr val="009B91"/>
    <a:srgbClr val="D9E5EC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B83CB-BD91-4943-B126-318778B51404}" v="311" dt="2020-07-21T17:46:37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76955" autoAdjust="0"/>
  </p:normalViewPr>
  <p:slideViewPr>
    <p:cSldViewPr snapToGrid="0">
      <p:cViewPr varScale="1">
        <p:scale>
          <a:sx n="114" d="100"/>
          <a:sy n="114" d="100"/>
        </p:scale>
        <p:origin x="1026" y="102"/>
      </p:cViewPr>
      <p:guideLst>
        <p:guide orient="horz" pos="4081"/>
        <p:guide orient="horz" pos="2882"/>
        <p:guide orient="horz" pos="2404"/>
        <p:guide orient="horz" pos="1925"/>
        <p:guide orient="horz" pos="1449"/>
        <p:guide orient="horz" pos="3359"/>
        <p:guide orient="horz" pos="3839"/>
        <p:guide orient="horz" pos="972"/>
        <p:guide orient="horz" pos="494"/>
        <p:guide pos="499"/>
        <p:guide pos="5279"/>
        <p:guide pos="4309"/>
        <p:guide pos="4802"/>
        <p:guide pos="975"/>
        <p:guide pos="1451"/>
        <p:guide pos="1922"/>
        <p:guide pos="2407"/>
        <p:guide pos="2885"/>
        <p:guide pos="3362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1512188" cy="1512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Wolfer" userId="c15ea18e-367c-4dd4-81a2-f2996b2062b3" providerId="ADAL" clId="{350B83CB-BD91-4943-B126-318778B51404}"/>
    <pc:docChg chg="custSel mod modSld">
      <pc:chgData name="Marius Wolfer" userId="c15ea18e-367c-4dd4-81a2-f2996b2062b3" providerId="ADAL" clId="{350B83CB-BD91-4943-B126-318778B51404}" dt="2020-07-21T17:46:37.764" v="616" actId="20577"/>
      <pc:docMkLst>
        <pc:docMk/>
      </pc:docMkLst>
      <pc:sldChg chg="addSp delSp modSp mod modClrScheme chgLayout">
        <pc:chgData name="Marius Wolfer" userId="c15ea18e-367c-4dd4-81a2-f2996b2062b3" providerId="ADAL" clId="{350B83CB-BD91-4943-B126-318778B51404}" dt="2020-07-21T17:39:12.790" v="304" actId="1076"/>
        <pc:sldMkLst>
          <pc:docMk/>
          <pc:sldMk cId="3180470239" sldId="299"/>
        </pc:sldMkLst>
        <pc:spChg chg="add mod ord">
          <ac:chgData name="Marius Wolfer" userId="c15ea18e-367c-4dd4-81a2-f2996b2062b3" providerId="ADAL" clId="{350B83CB-BD91-4943-B126-318778B51404}" dt="2020-07-21T17:39:12.790" v="304" actId="1076"/>
          <ac:spMkLst>
            <pc:docMk/>
            <pc:sldMk cId="3180470239" sldId="299"/>
            <ac:spMk id="2" creationId="{C984D217-7223-409D-822D-171D8B25BC02}"/>
          </ac:spMkLst>
        </pc:spChg>
        <pc:spChg chg="add mod ord">
          <ac:chgData name="Marius Wolfer" userId="c15ea18e-367c-4dd4-81a2-f2996b2062b3" providerId="ADAL" clId="{350B83CB-BD91-4943-B126-318778B51404}" dt="2020-07-21T17:39:12.790" v="304" actId="1076"/>
          <ac:spMkLst>
            <pc:docMk/>
            <pc:sldMk cId="3180470239" sldId="299"/>
            <ac:spMk id="3" creationId="{6812CA13-3036-47FE-849A-156A83AB736C}"/>
          </ac:spMkLst>
        </pc:spChg>
        <pc:spChg chg="del mod ord">
          <ac:chgData name="Marius Wolfer" userId="c15ea18e-367c-4dd4-81a2-f2996b2062b3" providerId="ADAL" clId="{350B83CB-BD91-4943-B126-318778B51404}" dt="2020-07-21T17:31:21.857" v="2" actId="700"/>
          <ac:spMkLst>
            <pc:docMk/>
            <pc:sldMk cId="3180470239" sldId="299"/>
            <ac:spMk id="4" creationId="{00000000-0000-0000-0000-000000000000}"/>
          </ac:spMkLst>
        </pc:spChg>
        <pc:spChg chg="del mod ord">
          <ac:chgData name="Marius Wolfer" userId="c15ea18e-367c-4dd4-81a2-f2996b2062b3" providerId="ADAL" clId="{350B83CB-BD91-4943-B126-318778B51404}" dt="2020-07-21T17:31:21.857" v="2" actId="700"/>
          <ac:spMkLst>
            <pc:docMk/>
            <pc:sldMk cId="3180470239" sldId="299"/>
            <ac:spMk id="5" creationId="{00000000-0000-0000-0000-000000000000}"/>
          </ac:spMkLst>
        </pc:spChg>
        <pc:spChg chg="add mod">
          <ac:chgData name="Marius Wolfer" userId="c15ea18e-367c-4dd4-81a2-f2996b2062b3" providerId="ADAL" clId="{350B83CB-BD91-4943-B126-318778B51404}" dt="2020-07-21T17:34:06.545" v="137" actId="1076"/>
          <ac:spMkLst>
            <pc:docMk/>
            <pc:sldMk cId="3180470239" sldId="299"/>
            <ac:spMk id="6" creationId="{8678CBAA-DE8A-4BB5-A55D-0EEA7E4C9E1E}"/>
          </ac:spMkLst>
        </pc:spChg>
        <pc:spChg chg="add del mod">
          <ac:chgData name="Marius Wolfer" userId="c15ea18e-367c-4dd4-81a2-f2996b2062b3" providerId="ADAL" clId="{350B83CB-BD91-4943-B126-318778B51404}" dt="2020-07-21T17:34:00.172" v="136" actId="478"/>
          <ac:spMkLst>
            <pc:docMk/>
            <pc:sldMk cId="3180470239" sldId="299"/>
            <ac:spMk id="8" creationId="{36148470-4B80-4232-BCDA-7B5C5846CC80}"/>
          </ac:spMkLst>
        </pc:spChg>
        <pc:spChg chg="add mod">
          <ac:chgData name="Marius Wolfer" userId="c15ea18e-367c-4dd4-81a2-f2996b2062b3" providerId="ADAL" clId="{350B83CB-BD91-4943-B126-318778B51404}" dt="2020-07-21T17:39:12.790" v="304" actId="1076"/>
          <ac:spMkLst>
            <pc:docMk/>
            <pc:sldMk cId="3180470239" sldId="299"/>
            <ac:spMk id="9" creationId="{BFCF4DD1-B84A-4A16-95B5-C9A505546ACC}"/>
          </ac:spMkLst>
        </pc:spChg>
      </pc:sldChg>
      <pc:sldChg chg="addSp delSp modSp mod">
        <pc:chgData name="Marius Wolfer" userId="c15ea18e-367c-4dd4-81a2-f2996b2062b3" providerId="ADAL" clId="{350B83CB-BD91-4943-B126-318778B51404}" dt="2020-07-21T17:46:37.764" v="616" actId="20577"/>
        <pc:sldMkLst>
          <pc:docMk/>
          <pc:sldMk cId="1531084804" sldId="305"/>
        </pc:sldMkLst>
        <pc:spChg chg="del">
          <ac:chgData name="Marius Wolfer" userId="c15ea18e-367c-4dd4-81a2-f2996b2062b3" providerId="ADAL" clId="{350B83CB-BD91-4943-B126-318778B51404}" dt="2020-07-21T17:39:47.404" v="305" actId="478"/>
          <ac:spMkLst>
            <pc:docMk/>
            <pc:sldMk cId="1531084804" sldId="305"/>
            <ac:spMk id="2" creationId="{00000000-0000-0000-0000-000000000000}"/>
          </ac:spMkLst>
        </pc:spChg>
        <pc:spChg chg="del">
          <ac:chgData name="Marius Wolfer" userId="c15ea18e-367c-4dd4-81a2-f2996b2062b3" providerId="ADAL" clId="{350B83CB-BD91-4943-B126-318778B51404}" dt="2020-07-21T17:39:50.047" v="306" actId="478"/>
          <ac:spMkLst>
            <pc:docMk/>
            <pc:sldMk cId="1531084804" sldId="305"/>
            <ac:spMk id="3" creationId="{00000000-0000-0000-0000-000000000000}"/>
          </ac:spMkLst>
        </pc:spChg>
        <pc:graphicFrameChg chg="add mod modGraphic">
          <ac:chgData name="Marius Wolfer" userId="c15ea18e-367c-4dd4-81a2-f2996b2062b3" providerId="ADAL" clId="{350B83CB-BD91-4943-B126-318778B51404}" dt="2020-07-21T17:46:37.764" v="616" actId="20577"/>
          <ac:graphicFrameMkLst>
            <pc:docMk/>
            <pc:sldMk cId="1531084804" sldId="305"/>
            <ac:graphicFrameMk id="4" creationId="{B239818C-DD7B-44B5-B7F7-5D7CC9EEAB92}"/>
          </ac:graphicFrameMkLst>
        </pc:graphicFrameChg>
      </pc:sldChg>
      <pc:sldChg chg="addSp delSp modSp mod modClrScheme chgLayout">
        <pc:chgData name="Marius Wolfer" userId="c15ea18e-367c-4dd4-81a2-f2996b2062b3" providerId="ADAL" clId="{350B83CB-BD91-4943-B126-318778B51404}" dt="2020-07-21T17:31:08.545" v="1" actId="27636"/>
        <pc:sldMkLst>
          <pc:docMk/>
          <pc:sldMk cId="2668153258" sldId="310"/>
        </pc:sldMkLst>
        <pc:spChg chg="add mod ord">
          <ac:chgData name="Marius Wolfer" userId="c15ea18e-367c-4dd4-81a2-f2996b2062b3" providerId="ADAL" clId="{350B83CB-BD91-4943-B126-318778B51404}" dt="2020-07-21T17:31:08.525" v="0" actId="700"/>
          <ac:spMkLst>
            <pc:docMk/>
            <pc:sldMk cId="2668153258" sldId="310"/>
            <ac:spMk id="2" creationId="{6F40E6D2-7940-446E-BF40-26CB865BC073}"/>
          </ac:spMkLst>
        </pc:spChg>
        <pc:spChg chg="del mod ord">
          <ac:chgData name="Marius Wolfer" userId="c15ea18e-367c-4dd4-81a2-f2996b2062b3" providerId="ADAL" clId="{350B83CB-BD91-4943-B126-318778B51404}" dt="2020-07-21T17:31:08.525" v="0" actId="700"/>
          <ac:spMkLst>
            <pc:docMk/>
            <pc:sldMk cId="2668153258" sldId="310"/>
            <ac:spMk id="3" creationId="{00000000-0000-0000-0000-000000000000}"/>
          </ac:spMkLst>
        </pc:spChg>
        <pc:spChg chg="mod ord">
          <ac:chgData name="Marius Wolfer" userId="c15ea18e-367c-4dd4-81a2-f2996b2062b3" providerId="ADAL" clId="{350B83CB-BD91-4943-B126-318778B51404}" dt="2020-07-21T17:31:08.545" v="1" actId="27636"/>
          <ac:spMkLst>
            <pc:docMk/>
            <pc:sldMk cId="2668153258" sldId="310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C6831-0217-47AB-B486-1B3CAB7C15E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DF0004D1-8D54-4D16-AD78-321631DE393A}">
      <dgm:prSet phldrT="[Text]"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Sensor Data</a:t>
          </a:r>
          <a:endParaRPr lang="en-DE" dirty="0"/>
        </a:p>
      </dgm:t>
    </dgm:pt>
    <dgm:pt modelId="{780E744F-5FD4-4AA8-B3BE-EA1B22C8FC3D}" type="parTrans" cxnId="{DD510E1C-30AC-409B-8AC8-D131A7F866E7}">
      <dgm:prSet/>
      <dgm:spPr/>
      <dgm:t>
        <a:bodyPr/>
        <a:lstStyle/>
        <a:p>
          <a:endParaRPr lang="en-DE"/>
        </a:p>
      </dgm:t>
    </dgm:pt>
    <dgm:pt modelId="{89DB406B-E123-4990-A946-A8FC7A019890}" type="sibTrans" cxnId="{DD510E1C-30AC-409B-8AC8-D131A7F866E7}">
      <dgm:prSet/>
      <dgm:spPr/>
      <dgm:t>
        <a:bodyPr/>
        <a:lstStyle/>
        <a:p>
          <a:endParaRPr lang="en-DE"/>
        </a:p>
      </dgm:t>
    </dgm:pt>
    <dgm:pt modelId="{456CC0E2-AFD9-4780-807E-550FF2030B77}">
      <dgm:prSet phldrT="[Text]"/>
      <dgm:spPr/>
      <dgm:t>
        <a:bodyPr/>
        <a:lstStyle/>
        <a:p>
          <a:r>
            <a:rPr lang="de-DE" dirty="0"/>
            <a:t>I2C</a:t>
          </a:r>
          <a:endParaRPr lang="en-DE" dirty="0"/>
        </a:p>
      </dgm:t>
    </dgm:pt>
    <dgm:pt modelId="{0B554260-D88A-4B5D-A12C-3CD5B41E0A01}" type="parTrans" cxnId="{EAC3F368-7C38-4722-AC34-C4D0B3FA0366}">
      <dgm:prSet/>
      <dgm:spPr/>
      <dgm:t>
        <a:bodyPr/>
        <a:lstStyle/>
        <a:p>
          <a:endParaRPr lang="en-DE"/>
        </a:p>
      </dgm:t>
    </dgm:pt>
    <dgm:pt modelId="{6C891B0A-9791-42AC-8910-608362805CE8}" type="sibTrans" cxnId="{EAC3F368-7C38-4722-AC34-C4D0B3FA0366}">
      <dgm:prSet/>
      <dgm:spPr/>
      <dgm:t>
        <a:bodyPr/>
        <a:lstStyle/>
        <a:p>
          <a:endParaRPr lang="en-DE"/>
        </a:p>
      </dgm:t>
    </dgm:pt>
    <dgm:pt modelId="{1BC487E3-49EC-4325-BC25-80F5694D4269}">
      <dgm:prSet phldrT="[Text]" phldr="1"/>
      <dgm:spPr/>
      <dgm:t>
        <a:bodyPr/>
        <a:lstStyle/>
        <a:p>
          <a:endParaRPr lang="en-DE" dirty="0"/>
        </a:p>
      </dgm:t>
    </dgm:pt>
    <dgm:pt modelId="{01C24D1D-4ACA-4C08-9423-D8724264BAD8}" type="parTrans" cxnId="{AFF095B6-18A6-44C8-A6A6-A94450200DF7}">
      <dgm:prSet/>
      <dgm:spPr/>
      <dgm:t>
        <a:bodyPr/>
        <a:lstStyle/>
        <a:p>
          <a:endParaRPr lang="en-DE"/>
        </a:p>
      </dgm:t>
    </dgm:pt>
    <dgm:pt modelId="{01BDF392-2691-42E2-97B5-5F1C704D2621}" type="sibTrans" cxnId="{AFF095B6-18A6-44C8-A6A6-A94450200DF7}">
      <dgm:prSet/>
      <dgm:spPr/>
      <dgm:t>
        <a:bodyPr/>
        <a:lstStyle/>
        <a:p>
          <a:endParaRPr lang="en-DE"/>
        </a:p>
      </dgm:t>
    </dgm:pt>
    <dgm:pt modelId="{508CE5DF-2752-462C-8739-22CC33300325}">
      <dgm:prSet phldrT="[Text]"/>
      <dgm:spPr/>
      <dgm:t>
        <a:bodyPr/>
        <a:lstStyle/>
        <a:p>
          <a:r>
            <a:rPr lang="de-DE" dirty="0"/>
            <a:t>Handle Sensor Data</a:t>
          </a:r>
          <a:endParaRPr lang="en-DE" dirty="0"/>
        </a:p>
      </dgm:t>
    </dgm:pt>
    <dgm:pt modelId="{67B724D5-9E14-4C4B-A0ED-9E7C379912A2}" type="parTrans" cxnId="{9A8893BC-241A-405F-A921-760AA44560F6}">
      <dgm:prSet/>
      <dgm:spPr/>
      <dgm:t>
        <a:bodyPr/>
        <a:lstStyle/>
        <a:p>
          <a:endParaRPr lang="en-DE"/>
        </a:p>
      </dgm:t>
    </dgm:pt>
    <dgm:pt modelId="{BEA5DDB9-65A0-47F3-A4A6-8AC827CC7997}" type="sibTrans" cxnId="{9A8893BC-241A-405F-A921-760AA44560F6}">
      <dgm:prSet/>
      <dgm:spPr/>
      <dgm:t>
        <a:bodyPr/>
        <a:lstStyle/>
        <a:p>
          <a:endParaRPr lang="en-DE"/>
        </a:p>
      </dgm:t>
    </dgm:pt>
    <dgm:pt modelId="{C558CD33-5B54-43CD-93E4-920A3BCC5624}">
      <dgm:prSet phldrT="[Text]"/>
      <dgm:spPr/>
      <dgm:t>
        <a:bodyPr/>
        <a:lstStyle/>
        <a:p>
          <a:r>
            <a:rPr lang="de-DE" dirty="0"/>
            <a:t>Format Data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handover</a:t>
          </a:r>
          <a:endParaRPr lang="en-DE" dirty="0"/>
        </a:p>
      </dgm:t>
    </dgm:pt>
    <dgm:pt modelId="{8EFF578A-4F76-4ABD-99BB-691D2FCFABFF}" type="parTrans" cxnId="{D6B3AC82-A460-4780-8E5A-AE9C394F9D2E}">
      <dgm:prSet/>
      <dgm:spPr/>
      <dgm:t>
        <a:bodyPr/>
        <a:lstStyle/>
        <a:p>
          <a:endParaRPr lang="en-DE"/>
        </a:p>
      </dgm:t>
    </dgm:pt>
    <dgm:pt modelId="{8B5EA30D-06CC-450E-8822-A50A28D5F4EA}" type="sibTrans" cxnId="{D6B3AC82-A460-4780-8E5A-AE9C394F9D2E}">
      <dgm:prSet/>
      <dgm:spPr/>
      <dgm:t>
        <a:bodyPr/>
        <a:lstStyle/>
        <a:p>
          <a:endParaRPr lang="en-DE"/>
        </a:p>
      </dgm:t>
    </dgm:pt>
    <dgm:pt modelId="{386801D5-1E3C-4EFA-BF18-863FD14DD94F}">
      <dgm:prSet phldrT="[Text]"/>
      <dgm:spPr/>
      <dgm:t>
        <a:bodyPr/>
        <a:lstStyle/>
        <a:p>
          <a:r>
            <a:rPr lang="de-DE" dirty="0" err="1"/>
            <a:t>Convert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JSON </a:t>
          </a:r>
          <a:r>
            <a:rPr lang="de-DE" dirty="0" err="1"/>
            <a:t>Structure</a:t>
          </a:r>
          <a:endParaRPr lang="en-DE" dirty="0"/>
        </a:p>
      </dgm:t>
    </dgm:pt>
    <dgm:pt modelId="{6F51E276-18D9-43D6-AA78-25FCEFCC8187}" type="parTrans" cxnId="{5CAC2609-C243-417B-9352-4FDDC39517C6}">
      <dgm:prSet/>
      <dgm:spPr/>
      <dgm:t>
        <a:bodyPr/>
        <a:lstStyle/>
        <a:p>
          <a:endParaRPr lang="en-DE"/>
        </a:p>
      </dgm:t>
    </dgm:pt>
    <dgm:pt modelId="{CAA589EA-069F-44CA-A1D3-516C2B377596}" type="sibTrans" cxnId="{5CAC2609-C243-417B-9352-4FDDC39517C6}">
      <dgm:prSet/>
      <dgm:spPr/>
      <dgm:t>
        <a:bodyPr/>
        <a:lstStyle/>
        <a:p>
          <a:endParaRPr lang="en-DE"/>
        </a:p>
      </dgm:t>
    </dgm:pt>
    <dgm:pt modelId="{A6C26161-CDEB-4109-9297-0F38A143F473}">
      <dgm:prSet phldrT="[Text]"/>
      <dgm:spPr/>
      <dgm:t>
        <a:bodyPr/>
        <a:lstStyle/>
        <a:p>
          <a:r>
            <a:rPr lang="de-DE" dirty="0"/>
            <a:t>Implement MQTT </a:t>
          </a:r>
          <a:r>
            <a:rPr lang="de-DE" dirty="0" err="1"/>
            <a:t>Paho</a:t>
          </a:r>
          <a:endParaRPr lang="en-DE" dirty="0"/>
        </a:p>
      </dgm:t>
    </dgm:pt>
    <dgm:pt modelId="{03EA9215-652B-461F-A737-6B2C2A300831}" type="parTrans" cxnId="{A90821AB-8EC8-4972-AB76-96D3722B8FB9}">
      <dgm:prSet/>
      <dgm:spPr/>
      <dgm:t>
        <a:bodyPr/>
        <a:lstStyle/>
        <a:p>
          <a:endParaRPr lang="en-DE"/>
        </a:p>
      </dgm:t>
    </dgm:pt>
    <dgm:pt modelId="{3A97C1E2-1B1F-4254-B2A5-E2B244BBACFA}" type="sibTrans" cxnId="{A90821AB-8EC8-4972-AB76-96D3722B8FB9}">
      <dgm:prSet/>
      <dgm:spPr/>
      <dgm:t>
        <a:bodyPr/>
        <a:lstStyle/>
        <a:p>
          <a:endParaRPr lang="en-DE"/>
        </a:p>
      </dgm:t>
    </dgm:pt>
    <dgm:pt modelId="{18FF57A6-4890-4996-A033-A27FDB94B234}">
      <dgm:prSet phldrT="[Text]"/>
      <dgm:spPr/>
      <dgm:t>
        <a:bodyPr/>
        <a:lstStyle/>
        <a:p>
          <a:r>
            <a:rPr lang="de-DE" dirty="0"/>
            <a:t>Publishing Sensor Data</a:t>
          </a:r>
          <a:endParaRPr lang="en-DE" dirty="0"/>
        </a:p>
      </dgm:t>
    </dgm:pt>
    <dgm:pt modelId="{E259F6EB-E71E-4B7E-87B8-A64492C2D043}" type="parTrans" cxnId="{68D4D426-D393-482C-BE55-A92587C8575F}">
      <dgm:prSet/>
      <dgm:spPr/>
      <dgm:t>
        <a:bodyPr/>
        <a:lstStyle/>
        <a:p>
          <a:endParaRPr lang="en-DE"/>
        </a:p>
      </dgm:t>
    </dgm:pt>
    <dgm:pt modelId="{B7FB6A6B-5329-440E-A229-59AB57D182E0}" type="sibTrans" cxnId="{68D4D426-D393-482C-BE55-A92587C8575F}">
      <dgm:prSet/>
      <dgm:spPr/>
      <dgm:t>
        <a:bodyPr/>
        <a:lstStyle/>
        <a:p>
          <a:endParaRPr lang="en-DE"/>
        </a:p>
      </dgm:t>
    </dgm:pt>
    <dgm:pt modelId="{331AE3A2-061F-4F93-862E-C4BCC256465C}">
      <dgm:prSet phldrT="[Text]"/>
      <dgm:spPr/>
      <dgm:t>
        <a:bodyPr/>
        <a:lstStyle/>
        <a:p>
          <a:r>
            <a:rPr lang="de-DE" dirty="0" err="1"/>
            <a:t>Subscribe</a:t>
          </a:r>
          <a:r>
            <a:rPr lang="de-DE" dirty="0"/>
            <a:t> </a:t>
          </a:r>
          <a:r>
            <a:rPr lang="de-DE" dirty="0" err="1"/>
            <a:t>Function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login</a:t>
          </a:r>
          <a:endParaRPr lang="en-DE" dirty="0"/>
        </a:p>
      </dgm:t>
    </dgm:pt>
    <dgm:pt modelId="{937FFA94-3DD5-4FD4-BDE2-485B65A07FF8}" type="parTrans" cxnId="{E4A9597D-EB45-42BD-9597-9F534AEFE5D5}">
      <dgm:prSet/>
      <dgm:spPr/>
      <dgm:t>
        <a:bodyPr/>
        <a:lstStyle/>
        <a:p>
          <a:endParaRPr lang="en-DE"/>
        </a:p>
      </dgm:t>
    </dgm:pt>
    <dgm:pt modelId="{CC127BC3-62B1-4B4C-9C14-9AEF28E57AD9}" type="sibTrans" cxnId="{E4A9597D-EB45-42BD-9597-9F534AEFE5D5}">
      <dgm:prSet/>
      <dgm:spPr/>
      <dgm:t>
        <a:bodyPr/>
        <a:lstStyle/>
        <a:p>
          <a:endParaRPr lang="en-DE"/>
        </a:p>
      </dgm:t>
    </dgm:pt>
    <dgm:pt modelId="{488245F4-DBD0-48CC-ABE4-B91EB00A88FE}" type="pres">
      <dgm:prSet presAssocID="{9D2C6831-0217-47AB-B486-1B3CAB7C15E8}" presName="linearFlow" presStyleCnt="0">
        <dgm:presLayoutVars>
          <dgm:dir/>
          <dgm:animLvl val="lvl"/>
          <dgm:resizeHandles val="exact"/>
        </dgm:presLayoutVars>
      </dgm:prSet>
      <dgm:spPr/>
    </dgm:pt>
    <dgm:pt modelId="{2A135F52-7F49-482D-8FFF-4B875E278E72}" type="pres">
      <dgm:prSet presAssocID="{DF0004D1-8D54-4D16-AD78-321631DE393A}" presName="composite" presStyleCnt="0"/>
      <dgm:spPr/>
    </dgm:pt>
    <dgm:pt modelId="{40A70A8C-987D-4236-954C-BF14A843CDA0}" type="pres">
      <dgm:prSet presAssocID="{DF0004D1-8D54-4D16-AD78-321631DE393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6946F96-0F58-439D-B11D-399F250CEF6C}" type="pres">
      <dgm:prSet presAssocID="{DF0004D1-8D54-4D16-AD78-321631DE393A}" presName="descendantText" presStyleLbl="alignAcc1" presStyleIdx="0" presStyleCnt="3">
        <dgm:presLayoutVars>
          <dgm:bulletEnabled val="1"/>
        </dgm:presLayoutVars>
      </dgm:prSet>
      <dgm:spPr/>
    </dgm:pt>
    <dgm:pt modelId="{08B45D96-8539-4F8D-81C6-83902D01C6CD}" type="pres">
      <dgm:prSet presAssocID="{89DB406B-E123-4990-A946-A8FC7A019890}" presName="sp" presStyleCnt="0"/>
      <dgm:spPr/>
    </dgm:pt>
    <dgm:pt modelId="{CA27A48D-14FC-488C-8403-5647E32AEDC2}" type="pres">
      <dgm:prSet presAssocID="{508CE5DF-2752-462C-8739-22CC33300325}" presName="composite" presStyleCnt="0"/>
      <dgm:spPr/>
    </dgm:pt>
    <dgm:pt modelId="{8BBFB045-E630-4D97-87F8-E8C9F01E2CB8}" type="pres">
      <dgm:prSet presAssocID="{508CE5DF-2752-462C-8739-22CC3330032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78A6430-C28C-42EA-ABFA-306C0FC72182}" type="pres">
      <dgm:prSet presAssocID="{508CE5DF-2752-462C-8739-22CC33300325}" presName="descendantText" presStyleLbl="alignAcc1" presStyleIdx="1" presStyleCnt="3">
        <dgm:presLayoutVars>
          <dgm:bulletEnabled val="1"/>
        </dgm:presLayoutVars>
      </dgm:prSet>
      <dgm:spPr/>
    </dgm:pt>
    <dgm:pt modelId="{CE3C3A49-CF56-49D2-8419-20D863CEC6D9}" type="pres">
      <dgm:prSet presAssocID="{BEA5DDB9-65A0-47F3-A4A6-8AC827CC7997}" presName="sp" presStyleCnt="0"/>
      <dgm:spPr/>
    </dgm:pt>
    <dgm:pt modelId="{38274BEC-E236-4A33-BDF0-F8EEAC427713}" type="pres">
      <dgm:prSet presAssocID="{A6C26161-CDEB-4109-9297-0F38A143F473}" presName="composite" presStyleCnt="0"/>
      <dgm:spPr/>
    </dgm:pt>
    <dgm:pt modelId="{49C19852-33A9-484F-AA54-B5D0EB4FCED2}" type="pres">
      <dgm:prSet presAssocID="{A6C26161-CDEB-4109-9297-0F38A143F47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1CE6D2-6165-4854-A1CD-3785BE9C1368}" type="pres">
      <dgm:prSet presAssocID="{A6C26161-CDEB-4109-9297-0F38A143F47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CAC2609-C243-417B-9352-4FDDC39517C6}" srcId="{508CE5DF-2752-462C-8739-22CC33300325}" destId="{386801D5-1E3C-4EFA-BF18-863FD14DD94F}" srcOrd="1" destOrd="0" parTransId="{6F51E276-18D9-43D6-AA78-25FCEFCC8187}" sibTransId="{CAA589EA-069F-44CA-A1D3-516C2B377596}"/>
    <dgm:cxn modelId="{F53F0F0B-2B25-4A42-8EC5-205E2C7F67F7}" type="presOf" srcId="{DF0004D1-8D54-4D16-AD78-321631DE393A}" destId="{40A70A8C-987D-4236-954C-BF14A843CDA0}" srcOrd="0" destOrd="0" presId="urn:microsoft.com/office/officeart/2005/8/layout/chevron2"/>
    <dgm:cxn modelId="{605EC20B-7773-49F4-BC89-59915AB74E6B}" type="presOf" srcId="{18FF57A6-4890-4996-A033-A27FDB94B234}" destId="{691CE6D2-6165-4854-A1CD-3785BE9C1368}" srcOrd="0" destOrd="1" presId="urn:microsoft.com/office/officeart/2005/8/layout/chevron2"/>
    <dgm:cxn modelId="{A0686B1A-BFFD-4348-A7A3-F95B3ACE0FB9}" type="presOf" srcId="{9D2C6831-0217-47AB-B486-1B3CAB7C15E8}" destId="{488245F4-DBD0-48CC-ABE4-B91EB00A88FE}" srcOrd="0" destOrd="0" presId="urn:microsoft.com/office/officeart/2005/8/layout/chevron2"/>
    <dgm:cxn modelId="{DD510E1C-30AC-409B-8AC8-D131A7F866E7}" srcId="{9D2C6831-0217-47AB-B486-1B3CAB7C15E8}" destId="{DF0004D1-8D54-4D16-AD78-321631DE393A}" srcOrd="0" destOrd="0" parTransId="{780E744F-5FD4-4AA8-B3BE-EA1B22C8FC3D}" sibTransId="{89DB406B-E123-4990-A946-A8FC7A019890}"/>
    <dgm:cxn modelId="{42AE9C1C-259C-49DB-B26C-D6D40D52733E}" type="presOf" srcId="{456CC0E2-AFD9-4780-807E-550FF2030B77}" destId="{E6946F96-0F58-439D-B11D-399F250CEF6C}" srcOrd="0" destOrd="0" presId="urn:microsoft.com/office/officeart/2005/8/layout/chevron2"/>
    <dgm:cxn modelId="{1CBCD521-101E-4731-A4C4-0DB7AB425AAA}" type="presOf" srcId="{331AE3A2-061F-4F93-862E-C4BCC256465C}" destId="{691CE6D2-6165-4854-A1CD-3785BE9C1368}" srcOrd="0" destOrd="0" presId="urn:microsoft.com/office/officeart/2005/8/layout/chevron2"/>
    <dgm:cxn modelId="{68D4D426-D393-482C-BE55-A92587C8575F}" srcId="{A6C26161-CDEB-4109-9297-0F38A143F473}" destId="{18FF57A6-4890-4996-A033-A27FDB94B234}" srcOrd="1" destOrd="0" parTransId="{E259F6EB-E71E-4B7E-87B8-A64492C2D043}" sibTransId="{B7FB6A6B-5329-440E-A229-59AB57D182E0}"/>
    <dgm:cxn modelId="{EAC3F368-7C38-4722-AC34-C4D0B3FA0366}" srcId="{DF0004D1-8D54-4D16-AD78-321631DE393A}" destId="{456CC0E2-AFD9-4780-807E-550FF2030B77}" srcOrd="0" destOrd="0" parTransId="{0B554260-D88A-4B5D-A12C-3CD5B41E0A01}" sibTransId="{6C891B0A-9791-42AC-8910-608362805CE8}"/>
    <dgm:cxn modelId="{2A057A4C-E370-4B9B-A768-205331D6645C}" type="presOf" srcId="{1BC487E3-49EC-4325-BC25-80F5694D4269}" destId="{E6946F96-0F58-439D-B11D-399F250CEF6C}" srcOrd="0" destOrd="1" presId="urn:microsoft.com/office/officeart/2005/8/layout/chevron2"/>
    <dgm:cxn modelId="{62ACFB77-CCC0-4A8F-A0E8-1A63160869E6}" type="presOf" srcId="{A6C26161-CDEB-4109-9297-0F38A143F473}" destId="{49C19852-33A9-484F-AA54-B5D0EB4FCED2}" srcOrd="0" destOrd="0" presId="urn:microsoft.com/office/officeart/2005/8/layout/chevron2"/>
    <dgm:cxn modelId="{E4A9597D-EB45-42BD-9597-9F534AEFE5D5}" srcId="{A6C26161-CDEB-4109-9297-0F38A143F473}" destId="{331AE3A2-061F-4F93-862E-C4BCC256465C}" srcOrd="0" destOrd="0" parTransId="{937FFA94-3DD5-4FD4-BDE2-485B65A07FF8}" sibTransId="{CC127BC3-62B1-4B4C-9C14-9AEF28E57AD9}"/>
    <dgm:cxn modelId="{D6B3AC82-A460-4780-8E5A-AE9C394F9D2E}" srcId="{508CE5DF-2752-462C-8739-22CC33300325}" destId="{C558CD33-5B54-43CD-93E4-920A3BCC5624}" srcOrd="0" destOrd="0" parTransId="{8EFF578A-4F76-4ABD-99BB-691D2FCFABFF}" sibTransId="{8B5EA30D-06CC-450E-8822-A50A28D5F4EA}"/>
    <dgm:cxn modelId="{C29A2B90-2DB2-4E8B-AAD2-CB2094E5C78D}" type="presOf" srcId="{508CE5DF-2752-462C-8739-22CC33300325}" destId="{8BBFB045-E630-4D97-87F8-E8C9F01E2CB8}" srcOrd="0" destOrd="0" presId="urn:microsoft.com/office/officeart/2005/8/layout/chevron2"/>
    <dgm:cxn modelId="{A90821AB-8EC8-4972-AB76-96D3722B8FB9}" srcId="{9D2C6831-0217-47AB-B486-1B3CAB7C15E8}" destId="{A6C26161-CDEB-4109-9297-0F38A143F473}" srcOrd="2" destOrd="0" parTransId="{03EA9215-652B-461F-A737-6B2C2A300831}" sibTransId="{3A97C1E2-1B1F-4254-B2A5-E2B244BBACFA}"/>
    <dgm:cxn modelId="{AFF095B6-18A6-44C8-A6A6-A94450200DF7}" srcId="{DF0004D1-8D54-4D16-AD78-321631DE393A}" destId="{1BC487E3-49EC-4325-BC25-80F5694D4269}" srcOrd="1" destOrd="0" parTransId="{01C24D1D-4ACA-4C08-9423-D8724264BAD8}" sibTransId="{01BDF392-2691-42E2-97B5-5F1C704D2621}"/>
    <dgm:cxn modelId="{9A8893BC-241A-405F-A921-760AA44560F6}" srcId="{9D2C6831-0217-47AB-B486-1B3CAB7C15E8}" destId="{508CE5DF-2752-462C-8739-22CC33300325}" srcOrd="1" destOrd="0" parTransId="{67B724D5-9E14-4C4B-A0ED-9E7C379912A2}" sibTransId="{BEA5DDB9-65A0-47F3-A4A6-8AC827CC7997}"/>
    <dgm:cxn modelId="{70B83EC2-5B16-4345-8A84-6D4CD29A459F}" type="presOf" srcId="{C558CD33-5B54-43CD-93E4-920A3BCC5624}" destId="{E78A6430-C28C-42EA-ABFA-306C0FC72182}" srcOrd="0" destOrd="0" presId="urn:microsoft.com/office/officeart/2005/8/layout/chevron2"/>
    <dgm:cxn modelId="{DB2C23D3-A8F6-4E3F-8A35-F8D4B6C83522}" type="presOf" srcId="{386801D5-1E3C-4EFA-BF18-863FD14DD94F}" destId="{E78A6430-C28C-42EA-ABFA-306C0FC72182}" srcOrd="0" destOrd="1" presId="urn:microsoft.com/office/officeart/2005/8/layout/chevron2"/>
    <dgm:cxn modelId="{16632219-C27B-4DF7-8131-ADBEB5E81EC8}" type="presParOf" srcId="{488245F4-DBD0-48CC-ABE4-B91EB00A88FE}" destId="{2A135F52-7F49-482D-8FFF-4B875E278E72}" srcOrd="0" destOrd="0" presId="urn:microsoft.com/office/officeart/2005/8/layout/chevron2"/>
    <dgm:cxn modelId="{5A37EA3D-BBA7-4BF8-BDB8-99216C24B08D}" type="presParOf" srcId="{2A135F52-7F49-482D-8FFF-4B875E278E72}" destId="{40A70A8C-987D-4236-954C-BF14A843CDA0}" srcOrd="0" destOrd="0" presId="urn:microsoft.com/office/officeart/2005/8/layout/chevron2"/>
    <dgm:cxn modelId="{AD525361-48C8-4456-9856-FCA9FBA57DAC}" type="presParOf" srcId="{2A135F52-7F49-482D-8FFF-4B875E278E72}" destId="{E6946F96-0F58-439D-B11D-399F250CEF6C}" srcOrd="1" destOrd="0" presId="urn:microsoft.com/office/officeart/2005/8/layout/chevron2"/>
    <dgm:cxn modelId="{D9B692B4-D96A-4F00-B9C2-DE7285A4A6BB}" type="presParOf" srcId="{488245F4-DBD0-48CC-ABE4-B91EB00A88FE}" destId="{08B45D96-8539-4F8D-81C6-83902D01C6CD}" srcOrd="1" destOrd="0" presId="urn:microsoft.com/office/officeart/2005/8/layout/chevron2"/>
    <dgm:cxn modelId="{ED444D1A-6E2A-4DFB-A477-F96276FEB3E8}" type="presParOf" srcId="{488245F4-DBD0-48CC-ABE4-B91EB00A88FE}" destId="{CA27A48D-14FC-488C-8403-5647E32AEDC2}" srcOrd="2" destOrd="0" presId="urn:microsoft.com/office/officeart/2005/8/layout/chevron2"/>
    <dgm:cxn modelId="{EA42B286-B670-412D-BC44-59ECD161CEF8}" type="presParOf" srcId="{CA27A48D-14FC-488C-8403-5647E32AEDC2}" destId="{8BBFB045-E630-4D97-87F8-E8C9F01E2CB8}" srcOrd="0" destOrd="0" presId="urn:microsoft.com/office/officeart/2005/8/layout/chevron2"/>
    <dgm:cxn modelId="{A275A196-0BEE-4005-8BE7-54E17A86F639}" type="presParOf" srcId="{CA27A48D-14FC-488C-8403-5647E32AEDC2}" destId="{E78A6430-C28C-42EA-ABFA-306C0FC72182}" srcOrd="1" destOrd="0" presId="urn:microsoft.com/office/officeart/2005/8/layout/chevron2"/>
    <dgm:cxn modelId="{95928757-17BF-4CD8-96AC-562370035B82}" type="presParOf" srcId="{488245F4-DBD0-48CC-ABE4-B91EB00A88FE}" destId="{CE3C3A49-CF56-49D2-8419-20D863CEC6D9}" srcOrd="3" destOrd="0" presId="urn:microsoft.com/office/officeart/2005/8/layout/chevron2"/>
    <dgm:cxn modelId="{94CDE259-7776-46D3-BDCB-C9264772B926}" type="presParOf" srcId="{488245F4-DBD0-48CC-ABE4-B91EB00A88FE}" destId="{38274BEC-E236-4A33-BDF0-F8EEAC427713}" srcOrd="4" destOrd="0" presId="urn:microsoft.com/office/officeart/2005/8/layout/chevron2"/>
    <dgm:cxn modelId="{9B2A15BC-EA34-4DD4-8B08-9881D4D514A9}" type="presParOf" srcId="{38274BEC-E236-4A33-BDF0-F8EEAC427713}" destId="{49C19852-33A9-484F-AA54-B5D0EB4FCED2}" srcOrd="0" destOrd="0" presId="urn:microsoft.com/office/officeart/2005/8/layout/chevron2"/>
    <dgm:cxn modelId="{5409C743-8A20-4A4F-931A-902632E719B3}" type="presParOf" srcId="{38274BEC-E236-4A33-BDF0-F8EEAC427713}" destId="{691CE6D2-6165-4854-A1CD-3785BE9C13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70A8C-987D-4236-954C-BF14A843CDA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Get</a:t>
          </a:r>
          <a:r>
            <a:rPr lang="de-DE" sz="1400" kern="1200" dirty="0"/>
            <a:t> Sensor Data</a:t>
          </a:r>
          <a:endParaRPr lang="en-DE" sz="1400" kern="1200" dirty="0"/>
        </a:p>
      </dsp:txBody>
      <dsp:txXfrm rot="-5400000">
        <a:off x="1" y="520688"/>
        <a:ext cx="1039018" cy="445294"/>
      </dsp:txXfrm>
    </dsp:sp>
    <dsp:sp modelId="{E6946F96-0F58-439D-B11D-399F250CEF6C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I2C</a:t>
          </a:r>
          <a:endParaRPr lang="en-D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DE" sz="2900" kern="1200" dirty="0"/>
        </a:p>
      </dsp:txBody>
      <dsp:txXfrm rot="-5400000">
        <a:off x="1039018" y="48278"/>
        <a:ext cx="5009883" cy="870607"/>
      </dsp:txXfrm>
    </dsp:sp>
    <dsp:sp modelId="{8BBFB045-E630-4D97-87F8-E8C9F01E2CB8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Handle Sensor Data</a:t>
          </a:r>
          <a:endParaRPr lang="en-DE" sz="1400" kern="1200" dirty="0"/>
        </a:p>
      </dsp:txBody>
      <dsp:txXfrm rot="-5400000">
        <a:off x="1" y="1809352"/>
        <a:ext cx="1039018" cy="445294"/>
      </dsp:txXfrm>
    </dsp:sp>
    <dsp:sp modelId="{E78A6430-C28C-42EA-ABFA-306C0FC72182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Format Data </a:t>
          </a:r>
          <a:r>
            <a:rPr lang="de-DE" sz="2900" kern="1200" dirty="0" err="1"/>
            <a:t>to</a:t>
          </a:r>
          <a:r>
            <a:rPr lang="de-DE" sz="2900" kern="1200" dirty="0"/>
            <a:t> </a:t>
          </a:r>
          <a:r>
            <a:rPr lang="de-DE" sz="2900" kern="1200" dirty="0" err="1"/>
            <a:t>handover</a:t>
          </a:r>
          <a:endParaRPr lang="en-D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 err="1"/>
            <a:t>Convert</a:t>
          </a:r>
          <a:r>
            <a:rPr lang="de-DE" sz="2900" kern="1200" dirty="0"/>
            <a:t> </a:t>
          </a:r>
          <a:r>
            <a:rPr lang="de-DE" sz="2900" kern="1200" dirty="0" err="1"/>
            <a:t>to</a:t>
          </a:r>
          <a:r>
            <a:rPr lang="de-DE" sz="2900" kern="1200" dirty="0"/>
            <a:t> JSON </a:t>
          </a:r>
          <a:r>
            <a:rPr lang="de-DE" sz="2900" kern="1200" dirty="0" err="1"/>
            <a:t>Structure</a:t>
          </a:r>
          <a:endParaRPr lang="en-DE" sz="2900" kern="1200" dirty="0"/>
        </a:p>
      </dsp:txBody>
      <dsp:txXfrm rot="-5400000">
        <a:off x="1039018" y="1336942"/>
        <a:ext cx="5009883" cy="870607"/>
      </dsp:txXfrm>
    </dsp:sp>
    <dsp:sp modelId="{49C19852-33A9-484F-AA54-B5D0EB4FCED2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Implement MQTT </a:t>
          </a:r>
          <a:r>
            <a:rPr lang="de-DE" sz="1400" kern="1200" dirty="0" err="1"/>
            <a:t>Paho</a:t>
          </a:r>
          <a:endParaRPr lang="en-DE" sz="1400" kern="1200" dirty="0"/>
        </a:p>
      </dsp:txBody>
      <dsp:txXfrm rot="-5400000">
        <a:off x="1" y="3098016"/>
        <a:ext cx="1039018" cy="445294"/>
      </dsp:txXfrm>
    </dsp:sp>
    <dsp:sp modelId="{691CE6D2-6165-4854-A1CD-3785BE9C1368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 err="1"/>
            <a:t>Subscribe</a:t>
          </a:r>
          <a:r>
            <a:rPr lang="de-DE" sz="2900" kern="1200" dirty="0"/>
            <a:t> </a:t>
          </a:r>
          <a:r>
            <a:rPr lang="de-DE" sz="2900" kern="1200" dirty="0" err="1"/>
            <a:t>Function</a:t>
          </a:r>
          <a:r>
            <a:rPr lang="de-DE" sz="2900" kern="1200" dirty="0"/>
            <a:t> </a:t>
          </a:r>
          <a:r>
            <a:rPr lang="de-DE" sz="2900" kern="1200" dirty="0" err="1"/>
            <a:t>to</a:t>
          </a:r>
          <a:r>
            <a:rPr lang="de-DE" sz="2900" kern="1200" dirty="0"/>
            <a:t> </a:t>
          </a:r>
          <a:r>
            <a:rPr lang="de-DE" sz="2900" kern="1200" dirty="0" err="1"/>
            <a:t>login</a:t>
          </a:r>
          <a:endParaRPr lang="en-D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Publishing Sensor Data</a:t>
          </a:r>
          <a:endParaRPr lang="en-DE" sz="29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8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8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9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2953" y="2175276"/>
            <a:ext cx="619636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5283" y="2794562"/>
            <a:ext cx="6178551" cy="2570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0162" y="5277459"/>
            <a:ext cx="100800" cy="10171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7568594" y="6040806"/>
            <a:ext cx="104400" cy="10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257432" y="5971409"/>
            <a:ext cx="241200" cy="24124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2953" y="2175276"/>
            <a:ext cx="619636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5283" y="2794562"/>
            <a:ext cx="6178551" cy="2570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821112" y="1543050"/>
            <a:ext cx="5399087" cy="4551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821113" y="1543050"/>
            <a:ext cx="5322888" cy="455136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532" y="2198417"/>
            <a:ext cx="2755503" cy="21100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74816" y="-58189"/>
            <a:ext cx="9285317" cy="6974377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464647" y="5936700"/>
            <a:ext cx="313200" cy="3138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759438" y="6012455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05594" y="4195591"/>
            <a:ext cx="730800" cy="73112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353425" y="4195720"/>
            <a:ext cx="866775" cy="731043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2" y="2810437"/>
            <a:ext cx="6178550" cy="253580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2993242" y="715718"/>
            <a:ext cx="130110" cy="130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814399" y="6069161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53084" y="6024322"/>
            <a:ext cx="135420" cy="13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219715" y="5931524"/>
            <a:ext cx="318878" cy="318878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2" y="2810437"/>
            <a:ext cx="6178550" cy="253580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7271696" y="4982267"/>
            <a:ext cx="698154" cy="69815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95464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565455" y="6036700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1" y="2810438"/>
            <a:ext cx="6181713" cy="25219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359471" y="531182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787727" y="5277157"/>
            <a:ext cx="117898" cy="11789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01727" y="6018931"/>
            <a:ext cx="153586" cy="1535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>
            <a:off x="8374253" y="3816350"/>
            <a:ext cx="0" cy="2277269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482725"/>
            <a:ext cx="5925377" cy="4715533"/>
          </a:xfrm>
          <a:prstGeom prst="rect">
            <a:avLst/>
          </a:prstGeom>
        </p:spPr>
      </p:pic>
      <p:sp>
        <p:nvSpPr>
          <p:cNvPr id="39" name="Ellipse 38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8370228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1" y="1452245"/>
            <a:ext cx="6258798" cy="4105848"/>
          </a:xfrm>
          <a:prstGeom prst="rect">
            <a:avLst/>
          </a:prstGeom>
        </p:spPr>
      </p:pic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278911" y="6071098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1465029" y="6011629"/>
            <a:ext cx="165568" cy="16556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7836" y="4519836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096546" y="4848470"/>
            <a:ext cx="964800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3" name="Ellipse 22"/>
          <p:cNvSpPr/>
          <p:nvPr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1" name="Ellipse 90"/>
          <p:cNvSpPr/>
          <p:nvPr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llipse 141"/>
          <p:cNvSpPr/>
          <p:nvPr userDrawn="1"/>
        </p:nvSpPr>
        <p:spPr>
          <a:xfrm>
            <a:off x="7929144" y="2605490"/>
            <a:ext cx="900000" cy="89950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>
          <a:xfrm>
            <a:off x="-1147244" y="1944035"/>
            <a:ext cx="6891370" cy="676530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730303" y="3927451"/>
            <a:ext cx="1292400" cy="12917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3" name="Ellipse 142"/>
          <p:cNvSpPr/>
          <p:nvPr userDrawn="1"/>
        </p:nvSpPr>
        <p:spPr>
          <a:xfrm>
            <a:off x="7551227" y="6022182"/>
            <a:ext cx="142304" cy="1397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490633" y="4220550"/>
            <a:ext cx="702000" cy="701307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703704" y="5195241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8179" y="3554974"/>
            <a:ext cx="6142359" cy="43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470" y="2931358"/>
            <a:ext cx="6138068" cy="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913634" y="4865373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54194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22785" y="5814222"/>
            <a:ext cx="550800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7138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4533052" y="6050131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0413" y="656794"/>
            <a:ext cx="6922762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1125" y="1461569"/>
            <a:ext cx="6922050" cy="3870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326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7611697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3582262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37" y="1447050"/>
            <a:ext cx="3800475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13636" y="4864579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58956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4757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056313" y="6049954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3582262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37" y="1447050"/>
            <a:ext cx="3800475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7694950" cy="46473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510994" y="5220347"/>
            <a:ext cx="2196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224797" y="5179325"/>
            <a:ext cx="306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3795" y="6045786"/>
            <a:ext cx="936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7694950" cy="31281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59"/>
          <p:cNvSpPr/>
          <p:nvPr userDrawn="1"/>
        </p:nvSpPr>
        <p:spPr bwMode="black">
          <a:xfrm>
            <a:off x="7371838" y="5082409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95462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2460" y="1446162"/>
            <a:ext cx="6930716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4756" y="2055361"/>
            <a:ext cx="6938419" cy="32770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5761" y="658616"/>
            <a:ext cx="6947414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5725" y="-95250"/>
            <a:ext cx="9334500" cy="701992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7692" y="2505778"/>
            <a:ext cx="5891951" cy="3968092"/>
            <a:chOff x="-495300" y="2226735"/>
            <a:chExt cx="5900995" cy="3962115"/>
          </a:xfrm>
        </p:grpSpPr>
        <p:sp>
          <p:nvSpPr>
            <p:cNvPr id="99" name="Ellipse 98"/>
            <p:cNvSpPr/>
            <p:nvPr userDrawn="1"/>
          </p:nvSpPr>
          <p:spPr>
            <a:xfrm>
              <a:off x="1432405" y="2226735"/>
              <a:ext cx="397329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169604" y="4923074"/>
            <a:ext cx="817200" cy="818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9073" y="517283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110601" y="5824580"/>
            <a:ext cx="535184" cy="534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50607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96035" y="1443756"/>
            <a:ext cx="6915559" cy="366234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3380" y="658616"/>
            <a:ext cx="695297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582288" y="1543050"/>
            <a:ext cx="4630292" cy="454572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9221" y="1446064"/>
            <a:ext cx="3491774" cy="31291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7707033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76200" y="-76201"/>
            <a:ext cx="9315450" cy="700087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>
          <a:xfrm>
            <a:off x="3660750" y="62400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782818" y="5274693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>
          <a:xfrm flipH="1">
            <a:off x="7244723" y="4198685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>
          <a:xfrm>
            <a:off x="5873594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6822907" y="530747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3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pic>
        <p:nvPicPr>
          <p:cNvPr id="101" name="Grafik 10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2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016774" y="6010867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6538776" y="5790785"/>
            <a:ext cx="601200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0635" y="5142093"/>
            <a:ext cx="37800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054923"/>
            <a:ext cx="3135309" cy="250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91440" y="1554480"/>
            <a:ext cx="4671379" cy="4539934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6583381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5725" y="-66675"/>
            <a:ext cx="9315450" cy="699134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36852" y="2036815"/>
            <a:ext cx="3143561" cy="3295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2396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6583381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llipse 110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683315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7612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368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913634" y="4865373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54194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22785" y="5814222"/>
            <a:ext cx="550800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7138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4533052" y="6050131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0413" y="1418794"/>
            <a:ext cx="6922762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1125" y="2047875"/>
            <a:ext cx="6922050" cy="404653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326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7611697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32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7951" y="2057400"/>
            <a:ext cx="39124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058622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13636" y="4864579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58956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4757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056313" y="6049954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7951" y="2057400"/>
            <a:ext cx="39124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533302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623167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510994" y="5220347"/>
            <a:ext cx="2196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224797" y="5179325"/>
            <a:ext cx="306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3795" y="6045786"/>
            <a:ext cx="936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296833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59"/>
          <p:cNvSpPr/>
          <p:nvPr userDrawn="1"/>
        </p:nvSpPr>
        <p:spPr bwMode="black">
          <a:xfrm>
            <a:off x="7371838" y="5082409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95462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2935" y="2046237"/>
            <a:ext cx="6930716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5231" y="2464937"/>
            <a:ext cx="6938419" cy="3629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735757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5725" y="-95250"/>
            <a:ext cx="9334500" cy="701992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7692" y="2505778"/>
            <a:ext cx="5891951" cy="3968092"/>
            <a:chOff x="-495300" y="2226735"/>
            <a:chExt cx="5900995" cy="3962115"/>
          </a:xfrm>
        </p:grpSpPr>
        <p:sp>
          <p:nvSpPr>
            <p:cNvPr id="99" name="Ellipse 98"/>
            <p:cNvSpPr/>
            <p:nvPr userDrawn="1"/>
          </p:nvSpPr>
          <p:spPr>
            <a:xfrm>
              <a:off x="1432405" y="2226735"/>
              <a:ext cx="397329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169604" y="4923074"/>
            <a:ext cx="817200" cy="818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9073" y="517283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110601" y="5824580"/>
            <a:ext cx="535184" cy="534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50607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25273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  <p:pic>
        <p:nvPicPr>
          <p:cNvPr id="55" name="Grafik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" y="531333"/>
            <a:ext cx="755906" cy="755906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7" y="398112"/>
            <a:ext cx="2680493" cy="1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>
          <a:xfrm flipH="1">
            <a:off x="-1773428" y="2012160"/>
            <a:ext cx="6638400" cy="6638063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 userDrawn="1"/>
        </p:nvGrpSpPr>
        <p:grpSpPr>
          <a:xfrm rot="13183459">
            <a:off x="6436429" y="2678364"/>
            <a:ext cx="4161612" cy="2816109"/>
            <a:chOff x="-495300" y="2228850"/>
            <a:chExt cx="5888145" cy="3960000"/>
          </a:xfrm>
          <a:solidFill>
            <a:srgbClr val="009B91"/>
          </a:solidFill>
        </p:grpSpPr>
        <p:sp>
          <p:nvSpPr>
            <p:cNvPr id="94" name="Ellipse 93"/>
            <p:cNvSpPr/>
            <p:nvPr userDrawn="1"/>
          </p:nvSpPr>
          <p:spPr>
            <a:xfrm>
              <a:off x="1409700" y="2228850"/>
              <a:ext cx="3983145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 bwMode="black">
          <a:xfrm>
            <a:off x="7528000" y="5237238"/>
            <a:ext cx="185588" cy="18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55" y="4519042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6824" y="6003129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5666585" y="4898213"/>
            <a:ext cx="864000" cy="8633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10" name="Ellipse 109"/>
          <p:cNvSpPr/>
          <p:nvPr userDrawn="1"/>
        </p:nvSpPr>
        <p:spPr>
          <a:xfrm>
            <a:off x="7252217" y="5724524"/>
            <a:ext cx="734400" cy="73457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17637" y="2773892"/>
            <a:ext cx="617220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18566" y="2155801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582288" y="1543050"/>
            <a:ext cx="4630292" cy="454572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438190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016774" y="6010867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6538776" y="5790785"/>
            <a:ext cx="601200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0635" y="5142093"/>
            <a:ext cx="37800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464498"/>
            <a:ext cx="3135309" cy="250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91440" y="1554480"/>
            <a:ext cx="4671379" cy="4539934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210176" y="1411468"/>
            <a:ext cx="3160712" cy="598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948909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5725" y="-66675"/>
            <a:ext cx="9315450" cy="699134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2396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232400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373263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llipse 110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683315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7612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368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54768" y="-116680"/>
            <a:ext cx="9296400" cy="7010399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3961860" y="-537098"/>
            <a:ext cx="7200000" cy="7200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>
          <a:xfrm flipH="1">
            <a:off x="4563983" y="3792308"/>
            <a:ext cx="3074400" cy="3072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832264" y="3804903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2927575" y="5961288"/>
            <a:ext cx="266250" cy="26625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10199" y="60054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622270" y="586627"/>
            <a:ext cx="396000" cy="39476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4961442" y="4200082"/>
            <a:ext cx="748800" cy="7501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>
          <a:xfrm>
            <a:off x="7299551" y="2742642"/>
            <a:ext cx="639312" cy="6276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8" y="398116"/>
            <a:ext cx="2680495" cy="1531711"/>
          </a:xfrm>
          <a:prstGeom prst="rect">
            <a:avLst/>
          </a:prstGeom>
        </p:spPr>
      </p:pic>
      <p:pic>
        <p:nvPicPr>
          <p:cNvPr id="114" name="Grafik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38712" y="630231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93600" y="6280804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787782" y="4520037"/>
            <a:ext cx="110276" cy="110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 Verbindung 116"/>
          <p:cNvCxnSpPr/>
          <p:nvPr userDrawn="1"/>
        </p:nvCxnSpPr>
        <p:spPr>
          <a:xfrm>
            <a:off x="6838156" y="3816349"/>
            <a:ext cx="1" cy="230795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 userDrawn="1"/>
        </p:nvSpPr>
        <p:spPr bwMode="black">
          <a:xfrm>
            <a:off x="6798922" y="6050416"/>
            <a:ext cx="83232" cy="8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727488" y="5219363"/>
            <a:ext cx="226100" cy="226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39350" y="2778125"/>
            <a:ext cx="6207126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0317" y="2174089"/>
            <a:ext cx="5963308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609466" y="380221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365466" y="380539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uppieren 161"/>
          <p:cNvGrpSpPr/>
          <p:nvPr userDrawn="1"/>
        </p:nvGrpSpPr>
        <p:grpSpPr>
          <a:xfrm rot="20403041">
            <a:off x="-1195611" y="2942905"/>
            <a:ext cx="5393116" cy="3630994"/>
            <a:chOff x="-495300" y="2228850"/>
            <a:chExt cx="5835061" cy="3960000"/>
          </a:xfrm>
          <a:solidFill>
            <a:srgbClr val="D9E5EC"/>
          </a:solidFill>
        </p:grpSpPr>
        <p:sp>
          <p:nvSpPr>
            <p:cNvPr id="163" name="Ellipse 162"/>
            <p:cNvSpPr/>
            <p:nvPr userDrawn="1"/>
          </p:nvSpPr>
          <p:spPr>
            <a:xfrm>
              <a:off x="1409700" y="2228850"/>
              <a:ext cx="3930061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5" name="Ellipse 164"/>
          <p:cNvSpPr/>
          <p:nvPr userDrawn="1"/>
        </p:nvSpPr>
        <p:spPr bwMode="black">
          <a:xfrm>
            <a:off x="5261558" y="6018162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574720" y="5283958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>
          <a:xfrm flipH="1">
            <a:off x="5010175" y="5005920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 userDrawn="1"/>
        </p:nvCxnSpPr>
        <p:spPr>
          <a:xfrm>
            <a:off x="3819521" y="5326859"/>
            <a:ext cx="4565813" cy="2104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28" y="379064"/>
            <a:ext cx="2680497" cy="1531712"/>
          </a:xfrm>
          <a:prstGeom prst="rect">
            <a:avLst/>
          </a:prstGeom>
        </p:spPr>
      </p:pic>
      <p:sp>
        <p:nvSpPr>
          <p:cNvPr id="143" name="Ellipse 142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81092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08873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6832405" y="532175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7614078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8371345" y="608296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5960268" y="5196550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>
          <a:xfrm flipH="1">
            <a:off x="6799559" y="5287676"/>
            <a:ext cx="82800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585815" y="3779339"/>
            <a:ext cx="69916" cy="69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083175" y="4788622"/>
            <a:ext cx="1080000" cy="108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12659" y="532129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376041" y="5081850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96586" y="5146395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" y="531333"/>
            <a:ext cx="755906" cy="7559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84D217-7223-409D-822D-171D8B25BC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39350" y="3429000"/>
            <a:ext cx="6207126" cy="385762"/>
          </a:xfrm>
        </p:spPr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Koschorke</a:t>
            </a:r>
            <a:r>
              <a:rPr lang="de-DE" dirty="0"/>
              <a:t> &amp; Marius Wolfer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2CA13-3036-47FE-849A-156A83AB7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4816" y="2227231"/>
            <a:ext cx="5963308" cy="571523"/>
          </a:xfrm>
        </p:spPr>
        <p:txBody>
          <a:bodyPr>
            <a:normAutofit/>
          </a:bodyPr>
          <a:lstStyle/>
          <a:p>
            <a:r>
              <a:rPr lang="de-DE" dirty="0"/>
              <a:t>Vehicle Management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8678CBAA-DE8A-4BB5-A55D-0EEA7E4C9E1E}"/>
              </a:ext>
            </a:extLst>
          </p:cNvPr>
          <p:cNvSpPr txBox="1">
            <a:spLocks/>
          </p:cNvSpPr>
          <p:nvPr/>
        </p:nvSpPr>
        <p:spPr>
          <a:xfrm>
            <a:off x="1439350" y="5497557"/>
            <a:ext cx="6207126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System Architecture SS20</a:t>
            </a:r>
          </a:p>
          <a:p>
            <a:endParaRPr lang="en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BFCF4DD1-B84A-4A16-95B5-C9A505546ACC}"/>
              </a:ext>
            </a:extLst>
          </p:cNvPr>
          <p:cNvSpPr txBox="1">
            <a:spLocks/>
          </p:cNvSpPr>
          <p:nvPr/>
        </p:nvSpPr>
        <p:spPr>
          <a:xfrm>
            <a:off x="1374816" y="2798754"/>
            <a:ext cx="5963308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Sensor Group V5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239818C-DD7B-44B5-B7F7-5D7CC9EEA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6560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08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637132" y="1515749"/>
            <a:ext cx="7030493" cy="39039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9B91"/>
                </a:solidFill>
              </a:rPr>
              <a:t>Zur optischen Aufwertung kann man bei der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09B91"/>
                </a:solidFill>
              </a:rPr>
              <a:t>    Aufzählungen einen Punkt in einer anderen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09B91"/>
                </a:solidFill>
              </a:rPr>
              <a:t>    Farbe darstellen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009B91"/>
              </a:solidFill>
            </a:endParaRPr>
          </a:p>
          <a:p>
            <a:r>
              <a:rPr lang="de-DE" dirty="0"/>
              <a:t>Der lange Gedankenstrich ist Teil des Corporate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   Design und sollte für Aufzählungen verwendet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   werden</a:t>
            </a:r>
          </a:p>
          <a:p>
            <a:pPr marL="0" indent="0">
              <a:buNone/>
            </a:pPr>
            <a:r>
              <a:rPr lang="de-DE" dirty="0">
                <a:solidFill>
                  <a:srgbClr val="009B91"/>
                </a:solidFill>
              </a:rPr>
              <a:t>    </a:t>
            </a:r>
          </a:p>
          <a:p>
            <a:pPr marL="0" indent="0">
              <a:buNone/>
            </a:pPr>
            <a:r>
              <a:rPr lang="de-DE" dirty="0">
                <a:solidFill>
                  <a:srgbClr val="009B91"/>
                </a:solidFill>
                <a:latin typeface="Arial" panose="020B0604020202020204" pitchFamily="34" charset="0"/>
              </a:rPr>
              <a:t>     Diesen Informationstextrahmen bitte vorher löschen.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37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36"/>
          <p:cNvSpPr txBox="1">
            <a:spLocks/>
          </p:cNvSpPr>
          <p:nvPr/>
        </p:nvSpPr>
        <p:spPr>
          <a:xfrm>
            <a:off x="668203" y="1543051"/>
            <a:ext cx="7735964" cy="379372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Textfenster auf den Layouts sind Beispiele für mögliche Platzierungen in dem Raster. Sie können die Textfenster kopieren und in ein anderes Layout einfügen.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Unter &gt; Ansicht &gt; Folienmaster können Sie jedes Layout verändern. Bleiben Sie jedoch mit der Gestaltung im Raster.  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Benutzen Sie bitte bei viel Text eine neue Seite, bevor Sie mit dem Textfenster aus dem Raster kommen, oder eine kleinere Schriftgröße benutzen.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rgbClr val="009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Diesen Informationstextrahmen bitte vorher löschen.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614950" y="1529999"/>
            <a:ext cx="3671299" cy="366069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Sie können die Textfenster kopieren und in ein anderes Layout einfügen. </a:t>
            </a:r>
          </a:p>
          <a:p>
            <a:r>
              <a:rPr lang="de-DE" dirty="0"/>
              <a:t>Benutzen Sie bitte bei für viel Text eine neue Seite, bevor Sie mit dem Textfenster aus dem Raster kommen, oder eine kleinere Schriftgröße benutzen.</a:t>
            </a:r>
          </a:p>
          <a:p>
            <a:endParaRPr lang="de-DE" dirty="0"/>
          </a:p>
          <a:p>
            <a:r>
              <a:rPr lang="de-DE" dirty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/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4572001" y="1529999"/>
            <a:ext cx="3857624" cy="366069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Sie können die Textfenster kopieren und in ein anderes Layout einfügen. </a:t>
            </a:r>
          </a:p>
          <a:p>
            <a:r>
              <a:rPr lang="de-DE" dirty="0"/>
              <a:t>Benutzen Sie bitte bei für viel Text eine neue Seite, bevor Sie mit dem Textfenster aus dem Raster kommen, oder eine kleinere Schriftgröße benutzen.</a:t>
            </a:r>
          </a:p>
          <a:p>
            <a:endParaRPr lang="de-DE" dirty="0"/>
          </a:p>
          <a:p>
            <a:r>
              <a:rPr lang="de-DE" dirty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1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1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noFill/>
        </p:spPr>
        <p:txBody>
          <a:bodyPr>
            <a:normAutofit fontScale="40000" lnSpcReduction="20000"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600" dirty="0"/>
              <a:t>Wenn Sie das Layout verändern möchten, drücken Sie in der Folien-ansicht die rechte Maustaste und wählen unter „Layout “ die für Sie passende Vorlage.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F40E6D2-7940-446E-BF40-26CB865BC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815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Headlin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Bildschirmpräsentation (4:3)</PresentationFormat>
  <Paragraphs>50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Swis721 Lt BT</vt:lpstr>
      <vt:lpstr>1_Folien mit Logo</vt:lpstr>
      <vt:lpstr>Folien mit Logo</vt:lpstr>
      <vt:lpstr>Folien ohne Logo</vt:lpstr>
      <vt:lpstr>1_Folien kleines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Wolfer</dc:creator>
  <cp:lastModifiedBy>Marius Wolfer</cp:lastModifiedBy>
  <cp:revision>1</cp:revision>
  <dcterms:created xsi:type="dcterms:W3CDTF">2020-07-21T17:32:10Z</dcterms:created>
  <dcterms:modified xsi:type="dcterms:W3CDTF">2020-07-21T17:46:41Z</dcterms:modified>
</cp:coreProperties>
</file>