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0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79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455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62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741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682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92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2168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0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3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95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951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66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85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7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25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FAB0E-6CF7-4E2D-AB95-A3C382A856D7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023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052205AE-A289-407F-B82B-0A54ABCAB0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3" b="2871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CFDF006-FD63-4A8E-8968-0B81BBBE7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nl-NL" sz="4400" dirty="0" err="1"/>
              <a:t>Endroids</a:t>
            </a:r>
            <a:r>
              <a:rPr lang="nl-NL" sz="4400" dirty="0"/>
              <a:t> vooruitgang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0A4BF3-F1B3-4B8F-8962-F4BBC6434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JAMY, QUINTEN, THIJS EN FEMKE</a:t>
            </a:r>
            <a:endParaRPr lang="nl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79785-987F-435F-80B9-B9F7621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Vooruitgang</a:t>
            </a:r>
            <a:r>
              <a:rPr lang="en-US" dirty="0"/>
              <a:t> project </a:t>
            </a:r>
            <a:r>
              <a:rPr lang="en-US" dirty="0" err="1"/>
              <a:t>Endroids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FE3BEB6-485D-42BB-AC80-23CBEA2F98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6" r="-1" b="16649"/>
          <a:stretch/>
        </p:blipFill>
        <p:spPr>
          <a:xfrm>
            <a:off x="1141411" y="2880280"/>
            <a:ext cx="3494597" cy="228806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01ED30-9789-41AD-92E8-4941B3D6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dirty="0" err="1"/>
              <a:t>Spullen</a:t>
            </a:r>
            <a:r>
              <a:rPr lang="en-US" cap="all" dirty="0"/>
              <a:t> </a:t>
            </a:r>
            <a:r>
              <a:rPr lang="en-US" cap="all" dirty="0" err="1"/>
              <a:t>Bestellen</a:t>
            </a:r>
            <a:endParaRPr lang="en-US" cap="all" dirty="0"/>
          </a:p>
          <a:p>
            <a:r>
              <a:rPr lang="en-US" cap="all" dirty="0"/>
              <a:t>Begin van de app</a:t>
            </a:r>
          </a:p>
          <a:p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4236939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259</TotalTime>
  <Words>18</Words>
  <Application>Microsoft Office PowerPoint</Application>
  <PresentationFormat>Breedbeeld</PresentationFormat>
  <Paragraphs>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Endroids vooruitgang</vt:lpstr>
      <vt:lpstr>Vooruitgang project Endroids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Endroid vooruitgang</dc:title>
  <dc:creator>Fembal O.</dc:creator>
  <cp:lastModifiedBy>Fembal O.</cp:lastModifiedBy>
  <cp:revision>2</cp:revision>
  <dcterms:created xsi:type="dcterms:W3CDTF">2019-05-07T07:26:18Z</dcterms:created>
  <dcterms:modified xsi:type="dcterms:W3CDTF">2019-05-07T11:45:59Z</dcterms:modified>
</cp:coreProperties>
</file>