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AC369-0702-4184-B4BB-DB8FA9668F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7EF4C6-75B1-41F7-BB86-7DDAD627A6DA}">
      <dgm:prSet/>
      <dgm:spPr/>
      <dgm:t>
        <a:bodyPr/>
        <a:lstStyle/>
        <a:p>
          <a:pPr>
            <a:defRPr cap="all"/>
          </a:pPr>
          <a:r>
            <a:rPr lang="en-US"/>
            <a:t>Spullen Bestellen</a:t>
          </a:r>
        </a:p>
      </dgm:t>
    </dgm:pt>
    <dgm:pt modelId="{B1D601D9-9518-41ED-A618-B05F3B402DEC}" type="parTrans" cxnId="{95F27D7F-0DEF-4060-BF6C-1F486B96E4B5}">
      <dgm:prSet/>
      <dgm:spPr/>
      <dgm:t>
        <a:bodyPr/>
        <a:lstStyle/>
        <a:p>
          <a:endParaRPr lang="en-US"/>
        </a:p>
      </dgm:t>
    </dgm:pt>
    <dgm:pt modelId="{10EF14FA-DC56-43B0-9F40-09EEEBEE5B3F}" type="sibTrans" cxnId="{95F27D7F-0DEF-4060-BF6C-1F486B96E4B5}">
      <dgm:prSet/>
      <dgm:spPr/>
      <dgm:t>
        <a:bodyPr/>
        <a:lstStyle/>
        <a:p>
          <a:endParaRPr lang="en-US"/>
        </a:p>
      </dgm:t>
    </dgm:pt>
    <dgm:pt modelId="{507D532F-91EB-487F-9BD5-187952D003CA}">
      <dgm:prSet/>
      <dgm:spPr/>
      <dgm:t>
        <a:bodyPr/>
        <a:lstStyle/>
        <a:p>
          <a:pPr>
            <a:defRPr cap="all"/>
          </a:pPr>
          <a:r>
            <a:rPr lang="en-US"/>
            <a:t>Begin van de app</a:t>
          </a:r>
        </a:p>
      </dgm:t>
    </dgm:pt>
    <dgm:pt modelId="{F4458FBC-7F9C-40AC-BC62-0073EB2AD5D3}" type="parTrans" cxnId="{2AA24843-D2F3-4AF3-8C43-FA8C614CE4A1}">
      <dgm:prSet/>
      <dgm:spPr/>
      <dgm:t>
        <a:bodyPr/>
        <a:lstStyle/>
        <a:p>
          <a:endParaRPr lang="en-US"/>
        </a:p>
      </dgm:t>
    </dgm:pt>
    <dgm:pt modelId="{49CCFDE8-2C83-45AE-AC06-DE23C22DA939}" type="sibTrans" cxnId="{2AA24843-D2F3-4AF3-8C43-FA8C614CE4A1}">
      <dgm:prSet/>
      <dgm:spPr/>
      <dgm:t>
        <a:bodyPr/>
        <a:lstStyle/>
        <a:p>
          <a:endParaRPr lang="en-US"/>
        </a:p>
      </dgm:t>
    </dgm:pt>
    <dgm:pt modelId="{A3E71BEA-D3D1-4E92-9E9E-1BD9DE1D7ABC}">
      <dgm:prSet/>
      <dgm:spPr/>
      <dgm:t>
        <a:bodyPr/>
        <a:lstStyle/>
        <a:p>
          <a:pPr>
            <a:defRPr cap="all"/>
          </a:pPr>
          <a:r>
            <a:rPr lang="en-US"/>
            <a:t>Begonnen aan een 3d print</a:t>
          </a:r>
        </a:p>
      </dgm:t>
    </dgm:pt>
    <dgm:pt modelId="{B65B1ABD-B6E0-4449-B78D-91D57806A36A}" type="parTrans" cxnId="{9EF98AB6-1A53-4FA7-B9AF-5BB44B8ED465}">
      <dgm:prSet/>
      <dgm:spPr/>
      <dgm:t>
        <a:bodyPr/>
        <a:lstStyle/>
        <a:p>
          <a:endParaRPr lang="en-US"/>
        </a:p>
      </dgm:t>
    </dgm:pt>
    <dgm:pt modelId="{D57AA778-98DA-404D-B429-CD834DBA5BBE}" type="sibTrans" cxnId="{9EF98AB6-1A53-4FA7-B9AF-5BB44B8ED465}">
      <dgm:prSet/>
      <dgm:spPr/>
      <dgm:t>
        <a:bodyPr/>
        <a:lstStyle/>
        <a:p>
          <a:endParaRPr lang="en-US"/>
        </a:p>
      </dgm:t>
    </dgm:pt>
    <dgm:pt modelId="{815F9C40-9CB1-4C12-AE2C-45F070E5FCC4}">
      <dgm:prSet/>
      <dgm:spPr/>
      <dgm:t>
        <a:bodyPr/>
        <a:lstStyle/>
        <a:p>
          <a:pPr>
            <a:defRPr cap="all"/>
          </a:pPr>
          <a:r>
            <a:rPr lang="en-US"/>
            <a:t>Basis electronica werkt</a:t>
          </a:r>
        </a:p>
      </dgm:t>
    </dgm:pt>
    <dgm:pt modelId="{9283565A-9CD0-450D-886E-0F2F7322E847}" type="parTrans" cxnId="{A8F7CBA8-85F8-4170-911D-B4AE75FC18BF}">
      <dgm:prSet/>
      <dgm:spPr/>
      <dgm:t>
        <a:bodyPr/>
        <a:lstStyle/>
        <a:p>
          <a:endParaRPr lang="en-US"/>
        </a:p>
      </dgm:t>
    </dgm:pt>
    <dgm:pt modelId="{D4B2FA74-65B9-4AC4-8C33-866B089B258A}" type="sibTrans" cxnId="{A8F7CBA8-85F8-4170-911D-B4AE75FC18BF}">
      <dgm:prSet/>
      <dgm:spPr/>
      <dgm:t>
        <a:bodyPr/>
        <a:lstStyle/>
        <a:p>
          <a:endParaRPr lang="en-US"/>
        </a:p>
      </dgm:t>
    </dgm:pt>
    <dgm:pt modelId="{13E41660-C718-42A7-B4C3-4A9E70289A6A}" type="pres">
      <dgm:prSet presAssocID="{814AC369-0702-4184-B4BB-DB8FA9668F21}" presName="root" presStyleCnt="0">
        <dgm:presLayoutVars>
          <dgm:dir/>
          <dgm:resizeHandles val="exact"/>
        </dgm:presLayoutVars>
      </dgm:prSet>
      <dgm:spPr/>
    </dgm:pt>
    <dgm:pt modelId="{326CE07B-20FD-4A24-84C9-DCCD0FC706DD}" type="pres">
      <dgm:prSet presAssocID="{107EF4C6-75B1-41F7-BB86-7DDAD627A6DA}" presName="compNode" presStyleCnt="0"/>
      <dgm:spPr/>
    </dgm:pt>
    <dgm:pt modelId="{010F53ED-7760-4057-B98D-1E48C4413A63}" type="pres">
      <dgm:prSet presAssocID="{107EF4C6-75B1-41F7-BB86-7DDAD627A6DA}" presName="iconBgRect" presStyleLbl="bgShp" presStyleIdx="0" presStyleCnt="4"/>
      <dgm:spPr/>
    </dgm:pt>
    <dgm:pt modelId="{FAF0AC7A-AEE2-4820-8E31-EFEF0E320CB6}" type="pres">
      <dgm:prSet presAssocID="{107EF4C6-75B1-41F7-BB86-7DDAD627A6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0DD7318-7391-40F7-A5B2-A0CA8DEBA185}" type="pres">
      <dgm:prSet presAssocID="{107EF4C6-75B1-41F7-BB86-7DDAD627A6DA}" presName="spaceRect" presStyleCnt="0"/>
      <dgm:spPr/>
    </dgm:pt>
    <dgm:pt modelId="{D8D2CF7E-6C3C-4C1E-968D-2EC55E296834}" type="pres">
      <dgm:prSet presAssocID="{107EF4C6-75B1-41F7-BB86-7DDAD627A6DA}" presName="textRect" presStyleLbl="revTx" presStyleIdx="0" presStyleCnt="4">
        <dgm:presLayoutVars>
          <dgm:chMax val="1"/>
          <dgm:chPref val="1"/>
        </dgm:presLayoutVars>
      </dgm:prSet>
      <dgm:spPr/>
    </dgm:pt>
    <dgm:pt modelId="{D0415F20-5112-43BE-8D2C-84D61160AE54}" type="pres">
      <dgm:prSet presAssocID="{10EF14FA-DC56-43B0-9F40-09EEEBEE5B3F}" presName="sibTrans" presStyleCnt="0"/>
      <dgm:spPr/>
    </dgm:pt>
    <dgm:pt modelId="{D1432A39-B38C-4F2B-A73D-0347A3923275}" type="pres">
      <dgm:prSet presAssocID="{507D532F-91EB-487F-9BD5-187952D003CA}" presName="compNode" presStyleCnt="0"/>
      <dgm:spPr/>
    </dgm:pt>
    <dgm:pt modelId="{A9424158-7DB8-40F2-B963-CE2459DA2E44}" type="pres">
      <dgm:prSet presAssocID="{507D532F-91EB-487F-9BD5-187952D003CA}" presName="iconBgRect" presStyleLbl="bgShp" presStyleIdx="1" presStyleCnt="4"/>
      <dgm:spPr/>
    </dgm:pt>
    <dgm:pt modelId="{250B9C5C-77E6-48A0-932D-15A8432D7932}" type="pres">
      <dgm:prSet presAssocID="{507D532F-91EB-487F-9BD5-187952D003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9858B38-5FB9-4F9C-B31B-8BFB0673C3F9}" type="pres">
      <dgm:prSet presAssocID="{507D532F-91EB-487F-9BD5-187952D003CA}" presName="spaceRect" presStyleCnt="0"/>
      <dgm:spPr/>
    </dgm:pt>
    <dgm:pt modelId="{3DCE9382-B290-4AEC-9A00-F9279F2E5AD3}" type="pres">
      <dgm:prSet presAssocID="{507D532F-91EB-487F-9BD5-187952D003CA}" presName="textRect" presStyleLbl="revTx" presStyleIdx="1" presStyleCnt="4">
        <dgm:presLayoutVars>
          <dgm:chMax val="1"/>
          <dgm:chPref val="1"/>
        </dgm:presLayoutVars>
      </dgm:prSet>
      <dgm:spPr/>
    </dgm:pt>
    <dgm:pt modelId="{3A73CCA6-E1D6-4E77-ADAB-7255A272BA51}" type="pres">
      <dgm:prSet presAssocID="{49CCFDE8-2C83-45AE-AC06-DE23C22DA939}" presName="sibTrans" presStyleCnt="0"/>
      <dgm:spPr/>
    </dgm:pt>
    <dgm:pt modelId="{57F78976-083E-4E87-801B-839A36F3D141}" type="pres">
      <dgm:prSet presAssocID="{A3E71BEA-D3D1-4E92-9E9E-1BD9DE1D7ABC}" presName="compNode" presStyleCnt="0"/>
      <dgm:spPr/>
    </dgm:pt>
    <dgm:pt modelId="{EAD9D067-6A5B-4361-8BEC-C1E86D0C998F}" type="pres">
      <dgm:prSet presAssocID="{A3E71BEA-D3D1-4E92-9E9E-1BD9DE1D7ABC}" presName="iconBgRect" presStyleLbl="bgShp" presStyleIdx="2" presStyleCnt="4"/>
      <dgm:spPr/>
    </dgm:pt>
    <dgm:pt modelId="{772F8A45-AAA4-4790-9972-6F2979CE29D3}" type="pres">
      <dgm:prSet presAssocID="{A3E71BEA-D3D1-4E92-9E9E-1BD9DE1D7A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9ACA20E-8EC9-4F68-8234-285FC62C2B8A}" type="pres">
      <dgm:prSet presAssocID="{A3E71BEA-D3D1-4E92-9E9E-1BD9DE1D7ABC}" presName="spaceRect" presStyleCnt="0"/>
      <dgm:spPr/>
    </dgm:pt>
    <dgm:pt modelId="{D10A76C9-AD70-4518-ADD3-26098A969878}" type="pres">
      <dgm:prSet presAssocID="{A3E71BEA-D3D1-4E92-9E9E-1BD9DE1D7ABC}" presName="textRect" presStyleLbl="revTx" presStyleIdx="2" presStyleCnt="4">
        <dgm:presLayoutVars>
          <dgm:chMax val="1"/>
          <dgm:chPref val="1"/>
        </dgm:presLayoutVars>
      </dgm:prSet>
      <dgm:spPr/>
    </dgm:pt>
    <dgm:pt modelId="{7E934AA3-326E-4873-A3B4-76EC62760566}" type="pres">
      <dgm:prSet presAssocID="{D57AA778-98DA-404D-B429-CD834DBA5BBE}" presName="sibTrans" presStyleCnt="0"/>
      <dgm:spPr/>
    </dgm:pt>
    <dgm:pt modelId="{D96AA0D8-FB21-48C9-8E10-06D5BCB4B9A3}" type="pres">
      <dgm:prSet presAssocID="{815F9C40-9CB1-4C12-AE2C-45F070E5FCC4}" presName="compNode" presStyleCnt="0"/>
      <dgm:spPr/>
    </dgm:pt>
    <dgm:pt modelId="{7027218F-4950-4A2E-B8F3-AC8FBC9A58AB}" type="pres">
      <dgm:prSet presAssocID="{815F9C40-9CB1-4C12-AE2C-45F070E5FCC4}" presName="iconBgRect" presStyleLbl="bgShp" presStyleIdx="3" presStyleCnt="4"/>
      <dgm:spPr/>
    </dgm:pt>
    <dgm:pt modelId="{15914AE1-C5B8-4AE0-BB84-CF16A95CDBFA}" type="pres">
      <dgm:prSet presAssocID="{815F9C40-9CB1-4C12-AE2C-45F070E5FC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86B6104-B327-4FA3-BEEB-6E0215356779}" type="pres">
      <dgm:prSet presAssocID="{815F9C40-9CB1-4C12-AE2C-45F070E5FCC4}" presName="spaceRect" presStyleCnt="0"/>
      <dgm:spPr/>
    </dgm:pt>
    <dgm:pt modelId="{8A6F387D-B307-4356-B797-77DB8F960AF8}" type="pres">
      <dgm:prSet presAssocID="{815F9C40-9CB1-4C12-AE2C-45F070E5FC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A24843-D2F3-4AF3-8C43-FA8C614CE4A1}" srcId="{814AC369-0702-4184-B4BB-DB8FA9668F21}" destId="{507D532F-91EB-487F-9BD5-187952D003CA}" srcOrd="1" destOrd="0" parTransId="{F4458FBC-7F9C-40AC-BC62-0073EB2AD5D3}" sibTransId="{49CCFDE8-2C83-45AE-AC06-DE23C22DA939}"/>
    <dgm:cxn modelId="{B0273D53-AD6E-4588-B95E-D22037808F14}" type="presOf" srcId="{507D532F-91EB-487F-9BD5-187952D003CA}" destId="{3DCE9382-B290-4AEC-9A00-F9279F2E5AD3}" srcOrd="0" destOrd="0" presId="urn:microsoft.com/office/officeart/2018/5/layout/IconCircleLabelList"/>
    <dgm:cxn modelId="{528DDD7C-F9C3-4820-A2D5-3D88B91D1280}" type="presOf" srcId="{814AC369-0702-4184-B4BB-DB8FA9668F21}" destId="{13E41660-C718-42A7-B4C3-4A9E70289A6A}" srcOrd="0" destOrd="0" presId="urn:microsoft.com/office/officeart/2018/5/layout/IconCircleLabelList"/>
    <dgm:cxn modelId="{95F27D7F-0DEF-4060-BF6C-1F486B96E4B5}" srcId="{814AC369-0702-4184-B4BB-DB8FA9668F21}" destId="{107EF4C6-75B1-41F7-BB86-7DDAD627A6DA}" srcOrd="0" destOrd="0" parTransId="{B1D601D9-9518-41ED-A618-B05F3B402DEC}" sibTransId="{10EF14FA-DC56-43B0-9F40-09EEEBEE5B3F}"/>
    <dgm:cxn modelId="{05A88686-B63B-4166-81EC-6FC718AB529E}" type="presOf" srcId="{107EF4C6-75B1-41F7-BB86-7DDAD627A6DA}" destId="{D8D2CF7E-6C3C-4C1E-968D-2EC55E296834}" srcOrd="0" destOrd="0" presId="urn:microsoft.com/office/officeart/2018/5/layout/IconCircleLabelList"/>
    <dgm:cxn modelId="{22CEB8A8-6086-4029-92C5-42D56616FEEA}" type="presOf" srcId="{815F9C40-9CB1-4C12-AE2C-45F070E5FCC4}" destId="{8A6F387D-B307-4356-B797-77DB8F960AF8}" srcOrd="0" destOrd="0" presId="urn:microsoft.com/office/officeart/2018/5/layout/IconCircleLabelList"/>
    <dgm:cxn modelId="{A8F7CBA8-85F8-4170-911D-B4AE75FC18BF}" srcId="{814AC369-0702-4184-B4BB-DB8FA9668F21}" destId="{815F9C40-9CB1-4C12-AE2C-45F070E5FCC4}" srcOrd="3" destOrd="0" parTransId="{9283565A-9CD0-450D-886E-0F2F7322E847}" sibTransId="{D4B2FA74-65B9-4AC4-8C33-866B089B258A}"/>
    <dgm:cxn modelId="{9EF98AB6-1A53-4FA7-B9AF-5BB44B8ED465}" srcId="{814AC369-0702-4184-B4BB-DB8FA9668F21}" destId="{A3E71BEA-D3D1-4E92-9E9E-1BD9DE1D7ABC}" srcOrd="2" destOrd="0" parTransId="{B65B1ABD-B6E0-4449-B78D-91D57806A36A}" sibTransId="{D57AA778-98DA-404D-B429-CD834DBA5BBE}"/>
    <dgm:cxn modelId="{DDBEB4CF-9811-4B59-B6E3-A42181748865}" type="presOf" srcId="{A3E71BEA-D3D1-4E92-9E9E-1BD9DE1D7ABC}" destId="{D10A76C9-AD70-4518-ADD3-26098A969878}" srcOrd="0" destOrd="0" presId="urn:microsoft.com/office/officeart/2018/5/layout/IconCircleLabelList"/>
    <dgm:cxn modelId="{0697D648-4E3A-4C4D-908D-7478D6A4B1B1}" type="presParOf" srcId="{13E41660-C718-42A7-B4C3-4A9E70289A6A}" destId="{326CE07B-20FD-4A24-84C9-DCCD0FC706DD}" srcOrd="0" destOrd="0" presId="urn:microsoft.com/office/officeart/2018/5/layout/IconCircleLabelList"/>
    <dgm:cxn modelId="{AB623D93-BE77-4CFB-8B3A-1B07A5077C36}" type="presParOf" srcId="{326CE07B-20FD-4A24-84C9-DCCD0FC706DD}" destId="{010F53ED-7760-4057-B98D-1E48C4413A63}" srcOrd="0" destOrd="0" presId="urn:microsoft.com/office/officeart/2018/5/layout/IconCircleLabelList"/>
    <dgm:cxn modelId="{23A8B8FA-E2ED-4B71-9F72-A2B8557DE42F}" type="presParOf" srcId="{326CE07B-20FD-4A24-84C9-DCCD0FC706DD}" destId="{FAF0AC7A-AEE2-4820-8E31-EFEF0E320CB6}" srcOrd="1" destOrd="0" presId="urn:microsoft.com/office/officeart/2018/5/layout/IconCircleLabelList"/>
    <dgm:cxn modelId="{73F0F4C0-3C23-4C3B-B538-FBF3EE864751}" type="presParOf" srcId="{326CE07B-20FD-4A24-84C9-DCCD0FC706DD}" destId="{F0DD7318-7391-40F7-A5B2-A0CA8DEBA185}" srcOrd="2" destOrd="0" presId="urn:microsoft.com/office/officeart/2018/5/layout/IconCircleLabelList"/>
    <dgm:cxn modelId="{7FF58934-8B22-496A-AD52-32DB987BEFD0}" type="presParOf" srcId="{326CE07B-20FD-4A24-84C9-DCCD0FC706DD}" destId="{D8D2CF7E-6C3C-4C1E-968D-2EC55E296834}" srcOrd="3" destOrd="0" presId="urn:microsoft.com/office/officeart/2018/5/layout/IconCircleLabelList"/>
    <dgm:cxn modelId="{671BDBDF-06D2-43D1-8477-034C5AD6A3B8}" type="presParOf" srcId="{13E41660-C718-42A7-B4C3-4A9E70289A6A}" destId="{D0415F20-5112-43BE-8D2C-84D61160AE54}" srcOrd="1" destOrd="0" presId="urn:microsoft.com/office/officeart/2018/5/layout/IconCircleLabelList"/>
    <dgm:cxn modelId="{FECFCCD2-6961-42B0-BC7F-578F966A1EDE}" type="presParOf" srcId="{13E41660-C718-42A7-B4C3-4A9E70289A6A}" destId="{D1432A39-B38C-4F2B-A73D-0347A3923275}" srcOrd="2" destOrd="0" presId="urn:microsoft.com/office/officeart/2018/5/layout/IconCircleLabelList"/>
    <dgm:cxn modelId="{76712FC3-3BF3-4FFF-84FC-5E9F0ADDAB86}" type="presParOf" srcId="{D1432A39-B38C-4F2B-A73D-0347A3923275}" destId="{A9424158-7DB8-40F2-B963-CE2459DA2E44}" srcOrd="0" destOrd="0" presId="urn:microsoft.com/office/officeart/2018/5/layout/IconCircleLabelList"/>
    <dgm:cxn modelId="{CF1829DC-E00C-4E72-8954-3C71CD89F88D}" type="presParOf" srcId="{D1432A39-B38C-4F2B-A73D-0347A3923275}" destId="{250B9C5C-77E6-48A0-932D-15A8432D7932}" srcOrd="1" destOrd="0" presId="urn:microsoft.com/office/officeart/2018/5/layout/IconCircleLabelList"/>
    <dgm:cxn modelId="{A882F5DD-1806-458F-A464-792DF455578E}" type="presParOf" srcId="{D1432A39-B38C-4F2B-A73D-0347A3923275}" destId="{D9858B38-5FB9-4F9C-B31B-8BFB0673C3F9}" srcOrd="2" destOrd="0" presId="urn:microsoft.com/office/officeart/2018/5/layout/IconCircleLabelList"/>
    <dgm:cxn modelId="{8D78D69B-BBE8-42D0-8F77-A2FEB8A48C38}" type="presParOf" srcId="{D1432A39-B38C-4F2B-A73D-0347A3923275}" destId="{3DCE9382-B290-4AEC-9A00-F9279F2E5AD3}" srcOrd="3" destOrd="0" presId="urn:microsoft.com/office/officeart/2018/5/layout/IconCircleLabelList"/>
    <dgm:cxn modelId="{F1D9ADCB-8857-4897-AA6D-C72FFB081F6C}" type="presParOf" srcId="{13E41660-C718-42A7-B4C3-4A9E70289A6A}" destId="{3A73CCA6-E1D6-4E77-ADAB-7255A272BA51}" srcOrd="3" destOrd="0" presId="urn:microsoft.com/office/officeart/2018/5/layout/IconCircleLabelList"/>
    <dgm:cxn modelId="{8B2D7124-E84E-4E9D-B862-287DAEB96E91}" type="presParOf" srcId="{13E41660-C718-42A7-B4C3-4A9E70289A6A}" destId="{57F78976-083E-4E87-801B-839A36F3D141}" srcOrd="4" destOrd="0" presId="urn:microsoft.com/office/officeart/2018/5/layout/IconCircleLabelList"/>
    <dgm:cxn modelId="{29B54931-8BB3-4289-984B-BC756490C28A}" type="presParOf" srcId="{57F78976-083E-4E87-801B-839A36F3D141}" destId="{EAD9D067-6A5B-4361-8BEC-C1E86D0C998F}" srcOrd="0" destOrd="0" presId="urn:microsoft.com/office/officeart/2018/5/layout/IconCircleLabelList"/>
    <dgm:cxn modelId="{3534D719-052D-4D1F-879C-535196D08307}" type="presParOf" srcId="{57F78976-083E-4E87-801B-839A36F3D141}" destId="{772F8A45-AAA4-4790-9972-6F2979CE29D3}" srcOrd="1" destOrd="0" presId="urn:microsoft.com/office/officeart/2018/5/layout/IconCircleLabelList"/>
    <dgm:cxn modelId="{C40978E5-40DC-4926-851B-6623465E7A21}" type="presParOf" srcId="{57F78976-083E-4E87-801B-839A36F3D141}" destId="{49ACA20E-8EC9-4F68-8234-285FC62C2B8A}" srcOrd="2" destOrd="0" presId="urn:microsoft.com/office/officeart/2018/5/layout/IconCircleLabelList"/>
    <dgm:cxn modelId="{DDEA08BB-7CF9-46EE-B479-B761C7260B44}" type="presParOf" srcId="{57F78976-083E-4E87-801B-839A36F3D141}" destId="{D10A76C9-AD70-4518-ADD3-26098A969878}" srcOrd="3" destOrd="0" presId="urn:microsoft.com/office/officeart/2018/5/layout/IconCircleLabelList"/>
    <dgm:cxn modelId="{1117FD80-BFF5-46E8-B871-1C7955BE8D33}" type="presParOf" srcId="{13E41660-C718-42A7-B4C3-4A9E70289A6A}" destId="{7E934AA3-326E-4873-A3B4-76EC62760566}" srcOrd="5" destOrd="0" presId="urn:microsoft.com/office/officeart/2018/5/layout/IconCircleLabelList"/>
    <dgm:cxn modelId="{59452506-038A-4A73-B3A5-6C4B60D3CD3C}" type="presParOf" srcId="{13E41660-C718-42A7-B4C3-4A9E70289A6A}" destId="{D96AA0D8-FB21-48C9-8E10-06D5BCB4B9A3}" srcOrd="6" destOrd="0" presId="urn:microsoft.com/office/officeart/2018/5/layout/IconCircleLabelList"/>
    <dgm:cxn modelId="{0F32F115-20A8-4F26-A9B4-1C6DB1F671BE}" type="presParOf" srcId="{D96AA0D8-FB21-48C9-8E10-06D5BCB4B9A3}" destId="{7027218F-4950-4A2E-B8F3-AC8FBC9A58AB}" srcOrd="0" destOrd="0" presId="urn:microsoft.com/office/officeart/2018/5/layout/IconCircleLabelList"/>
    <dgm:cxn modelId="{0E6C5369-5832-4C36-98A8-F5C271EB0A47}" type="presParOf" srcId="{D96AA0D8-FB21-48C9-8E10-06D5BCB4B9A3}" destId="{15914AE1-C5B8-4AE0-BB84-CF16A95CDBFA}" srcOrd="1" destOrd="0" presId="urn:microsoft.com/office/officeart/2018/5/layout/IconCircleLabelList"/>
    <dgm:cxn modelId="{0EF2930F-4B8E-4211-BEE1-AD65AC9C006B}" type="presParOf" srcId="{D96AA0D8-FB21-48C9-8E10-06D5BCB4B9A3}" destId="{E86B6104-B327-4FA3-BEEB-6E0215356779}" srcOrd="2" destOrd="0" presId="urn:microsoft.com/office/officeart/2018/5/layout/IconCircleLabelList"/>
    <dgm:cxn modelId="{7228D13A-0DA5-4D86-BABD-ECEF7EA5267D}" type="presParOf" srcId="{D96AA0D8-FB21-48C9-8E10-06D5BCB4B9A3}" destId="{8A6F387D-B307-4356-B797-77DB8F960A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F53ED-7760-4057-B98D-1E48C4413A63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F0AC7A-AEE2-4820-8E31-EFEF0E320CB6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2CF7E-6C3C-4C1E-968D-2EC55E296834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Spullen Bestellen</a:t>
          </a:r>
        </a:p>
      </dsp:txBody>
      <dsp:txXfrm>
        <a:off x="307380" y="2032685"/>
        <a:ext cx="2053312" cy="720000"/>
      </dsp:txXfrm>
    </dsp:sp>
    <dsp:sp modelId="{A9424158-7DB8-40F2-B963-CE2459DA2E44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B9C5C-77E6-48A0-932D-15A8432D7932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E9382-B290-4AEC-9A00-F9279F2E5AD3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Begin van de app</a:t>
          </a:r>
        </a:p>
      </dsp:txBody>
      <dsp:txXfrm>
        <a:off x="2720022" y="2032685"/>
        <a:ext cx="2053312" cy="720000"/>
      </dsp:txXfrm>
    </dsp:sp>
    <dsp:sp modelId="{EAD9D067-6A5B-4361-8BEC-C1E86D0C998F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F8A45-AAA4-4790-9972-6F2979CE29D3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A76C9-AD70-4518-ADD3-26098A969878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Begonnen aan een 3d print</a:t>
          </a:r>
        </a:p>
      </dsp:txBody>
      <dsp:txXfrm>
        <a:off x="5132664" y="2032685"/>
        <a:ext cx="2053312" cy="720000"/>
      </dsp:txXfrm>
    </dsp:sp>
    <dsp:sp modelId="{7027218F-4950-4A2E-B8F3-AC8FBC9A58AB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14AE1-C5B8-4AE0-BB84-CF16A95CDBFA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F387D-B307-4356-B797-77DB8F960AF8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Basis electronica werkt</a:t>
          </a:r>
        </a:p>
      </dsp:txBody>
      <dsp:txXfrm>
        <a:off x="7545307" y="2032685"/>
        <a:ext cx="20533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550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179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55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62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74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682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92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216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3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95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5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6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51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7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25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AB0E-6CF7-4E2D-AB95-A3C382A856D7}" type="datetimeFigureOut">
              <a:rPr lang="nl-NL" smtClean="0"/>
              <a:t>10-5-2019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7031-F8F1-4707-9576-D691C8995D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023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052205AE-A289-407F-B82B-0A54ABCAB0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3" b="2871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CFDF006-FD63-4A8E-8968-0B81BBBE7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l-NL" sz="4400" dirty="0" err="1"/>
              <a:t>Endroids</a:t>
            </a:r>
            <a:r>
              <a:rPr lang="nl-NL" sz="4400" dirty="0"/>
              <a:t> vooruitgang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90A4BF3-F1B3-4B8F-8962-F4BBC643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nl-NL" dirty="0"/>
              <a:t>JAMY, QUINTEN, THIJS EN FEMKE</a:t>
            </a:r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79785-987F-435F-80B9-B9F7621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Vooruitgang project Endroids</a:t>
            </a:r>
            <a:endParaRPr lang="en-US" dirty="0"/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A68F8C9A-56E2-46EE-A31A-5393F307F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28860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93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263</TotalTime>
  <Words>26</Words>
  <Application>Microsoft Office PowerPoint</Application>
  <PresentationFormat>Breedbeeld</PresentationFormat>
  <Paragraphs>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Endroids vooruitgang</vt:lpstr>
      <vt:lpstr>Vooruitgang project Endroids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Endroid vooruitgang</dc:title>
  <dc:creator>Fembal O.</dc:creator>
  <cp:lastModifiedBy>Fembal O.</cp:lastModifiedBy>
  <cp:revision>4</cp:revision>
  <dcterms:created xsi:type="dcterms:W3CDTF">2019-05-07T07:26:18Z</dcterms:created>
  <dcterms:modified xsi:type="dcterms:W3CDTF">2019-05-10T07:01:09Z</dcterms:modified>
</cp:coreProperties>
</file>