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46C35-4FAC-44F0-839B-F01FE2C10A7B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3C250-5947-4139-BEB9-BC8EB12CF66B}">
      <dgm:prSet phldrT="[Text]"/>
      <dgm:spPr/>
      <dgm:t>
        <a:bodyPr/>
        <a:lstStyle/>
        <a:p>
          <a:r>
            <a:rPr lang="en-US" dirty="0" smtClean="0"/>
            <a:t>Block 32760</a:t>
          </a:r>
          <a:endParaRPr lang="en-US" dirty="0"/>
        </a:p>
      </dgm:t>
    </dgm:pt>
    <dgm:pt modelId="{5F7C1D57-C0E2-4565-9E4A-A2D0D0165D37}" type="parTrans" cxnId="{315407EE-052D-4A3A-A450-B7221E0C2A34}">
      <dgm:prSet/>
      <dgm:spPr/>
      <dgm:t>
        <a:bodyPr/>
        <a:lstStyle/>
        <a:p>
          <a:endParaRPr lang="en-US"/>
        </a:p>
      </dgm:t>
    </dgm:pt>
    <dgm:pt modelId="{AFC48370-5705-4F58-B3D6-C3A92ACFF02A}" type="sibTrans" cxnId="{315407EE-052D-4A3A-A450-B7221E0C2A34}">
      <dgm:prSet/>
      <dgm:spPr/>
      <dgm:t>
        <a:bodyPr/>
        <a:lstStyle/>
        <a:p>
          <a:endParaRPr lang="en-US"/>
        </a:p>
      </dgm:t>
    </dgm:pt>
    <dgm:pt modelId="{3687DCCC-F396-4415-AEAE-1B723A455EEC}">
      <dgm:prSet phldrT="[Text]"/>
      <dgm:spPr/>
      <dgm:t>
        <a:bodyPr/>
        <a:lstStyle/>
        <a:p>
          <a:r>
            <a:rPr lang="en-US" dirty="0" smtClean="0"/>
            <a:t>Block 32761</a:t>
          </a:r>
          <a:endParaRPr lang="en-US" dirty="0"/>
        </a:p>
      </dgm:t>
    </dgm:pt>
    <dgm:pt modelId="{658B03E9-6E0D-4255-84D0-B310C9088055}" type="parTrans" cxnId="{2BDBDFCD-9361-49F6-A275-485FD777381F}">
      <dgm:prSet/>
      <dgm:spPr/>
      <dgm:t>
        <a:bodyPr/>
        <a:lstStyle/>
        <a:p>
          <a:endParaRPr lang="en-US"/>
        </a:p>
      </dgm:t>
    </dgm:pt>
    <dgm:pt modelId="{6A2FEE70-8BCD-4269-9086-EEFB3D0F63FC}" type="sibTrans" cxnId="{2BDBDFCD-9361-49F6-A275-485FD777381F}">
      <dgm:prSet/>
      <dgm:spPr/>
      <dgm:t>
        <a:bodyPr/>
        <a:lstStyle/>
        <a:p>
          <a:endParaRPr lang="en-US"/>
        </a:p>
      </dgm:t>
    </dgm:pt>
    <dgm:pt modelId="{DF1B5974-3AD0-4028-ABF7-E2364D6E09CE}">
      <dgm:prSet phldrT="[Text]"/>
      <dgm:spPr/>
      <dgm:t>
        <a:bodyPr/>
        <a:lstStyle/>
        <a:p>
          <a:r>
            <a:rPr lang="en-US" dirty="0" smtClean="0"/>
            <a:t>Block 32770</a:t>
          </a:r>
          <a:endParaRPr lang="en-US" dirty="0"/>
        </a:p>
      </dgm:t>
    </dgm:pt>
    <dgm:pt modelId="{FCC3F665-AAD8-42B6-A4A1-1FBB7F9B5425}" type="parTrans" cxnId="{BFE27771-CD75-4115-BA8F-E050759C473E}">
      <dgm:prSet/>
      <dgm:spPr/>
      <dgm:t>
        <a:bodyPr/>
        <a:lstStyle/>
        <a:p>
          <a:endParaRPr lang="en-US"/>
        </a:p>
      </dgm:t>
    </dgm:pt>
    <dgm:pt modelId="{2301EE8E-DA06-4015-BAF9-A96DC6FB5D66}" type="sibTrans" cxnId="{BFE27771-CD75-4115-BA8F-E050759C473E}">
      <dgm:prSet/>
      <dgm:spPr/>
      <dgm:t>
        <a:bodyPr/>
        <a:lstStyle/>
        <a:p>
          <a:endParaRPr lang="en-US"/>
        </a:p>
      </dgm:t>
    </dgm:pt>
    <dgm:pt modelId="{BB929D8C-5391-493B-85AC-FFA3F7FFA13C}">
      <dgm:prSet phldrT="[Text]"/>
      <dgm:spPr/>
      <dgm:t>
        <a:bodyPr/>
        <a:lstStyle/>
        <a:p>
          <a:r>
            <a:rPr lang="en-US" dirty="0" smtClean="0"/>
            <a:t>Block 32771</a:t>
          </a:r>
          <a:endParaRPr lang="en-US" dirty="0"/>
        </a:p>
      </dgm:t>
    </dgm:pt>
    <dgm:pt modelId="{02891E3E-31C3-4A56-874C-16C2EAE5C99E}" type="parTrans" cxnId="{DB5B5F69-4125-436A-A27F-05543D331055}">
      <dgm:prSet/>
      <dgm:spPr/>
      <dgm:t>
        <a:bodyPr/>
        <a:lstStyle/>
        <a:p>
          <a:endParaRPr lang="en-US"/>
        </a:p>
      </dgm:t>
    </dgm:pt>
    <dgm:pt modelId="{EF058856-AE4A-4C44-B91D-39758E0D0027}" type="sibTrans" cxnId="{DB5B5F69-4125-436A-A27F-05543D331055}">
      <dgm:prSet/>
      <dgm:spPr/>
      <dgm:t>
        <a:bodyPr/>
        <a:lstStyle/>
        <a:p>
          <a:endParaRPr lang="en-US"/>
        </a:p>
      </dgm:t>
    </dgm:pt>
    <dgm:pt modelId="{83C58579-4B30-4169-B65A-8D1613B8C181}">
      <dgm:prSet phldrT="[Text]"/>
      <dgm:spPr/>
      <dgm:t>
        <a:bodyPr/>
        <a:lstStyle/>
        <a:p>
          <a:r>
            <a:rPr lang="en-US" dirty="0" smtClean="0"/>
            <a:t>Create AT.</a:t>
          </a:r>
          <a:endParaRPr lang="en-US" dirty="0"/>
        </a:p>
      </dgm:t>
    </dgm:pt>
    <dgm:pt modelId="{E052693D-6713-4B80-B03E-6AC0DD7A6949}" type="parTrans" cxnId="{6A1F9BBD-C708-4C8D-88A1-AA00EF187689}">
      <dgm:prSet/>
      <dgm:spPr/>
      <dgm:t>
        <a:bodyPr/>
        <a:lstStyle/>
        <a:p>
          <a:endParaRPr lang="en-US"/>
        </a:p>
      </dgm:t>
    </dgm:pt>
    <dgm:pt modelId="{73386DA9-DC3C-4E96-8FC8-120B2479AA3C}" type="sibTrans" cxnId="{6A1F9BBD-C708-4C8D-88A1-AA00EF187689}">
      <dgm:prSet/>
      <dgm:spPr/>
      <dgm:t>
        <a:bodyPr/>
        <a:lstStyle/>
        <a:p>
          <a:endParaRPr lang="en-US"/>
        </a:p>
      </dgm:t>
    </dgm:pt>
    <dgm:pt modelId="{BEF631B6-43C8-49FF-ACD6-A3A8D4729FF2}">
      <dgm:prSet phldrT="[Text]"/>
      <dgm:spPr/>
      <dgm:t>
        <a:bodyPr/>
        <a:lstStyle/>
        <a:p>
          <a:r>
            <a:rPr lang="en-US" dirty="0" smtClean="0"/>
            <a:t>AT is Created</a:t>
          </a:r>
          <a:endParaRPr lang="en-US" dirty="0"/>
        </a:p>
      </dgm:t>
    </dgm:pt>
    <dgm:pt modelId="{B8E86AAC-4A43-427B-9361-F2AF004C6E16}" type="parTrans" cxnId="{B7182F7E-F8E0-4D72-83F8-A887C89418D4}">
      <dgm:prSet/>
      <dgm:spPr/>
      <dgm:t>
        <a:bodyPr/>
        <a:lstStyle/>
        <a:p>
          <a:endParaRPr lang="en-US"/>
        </a:p>
      </dgm:t>
    </dgm:pt>
    <dgm:pt modelId="{FCBC4873-C1DD-41FE-B60D-ECEF5A8962F5}" type="sibTrans" cxnId="{B7182F7E-F8E0-4D72-83F8-A887C89418D4}">
      <dgm:prSet/>
      <dgm:spPr/>
      <dgm:t>
        <a:bodyPr/>
        <a:lstStyle/>
        <a:p>
          <a:endParaRPr lang="en-US"/>
        </a:p>
      </dgm:t>
    </dgm:pt>
    <dgm:pt modelId="{368BDC55-6922-43C5-AECE-FD26DF57B5B1}">
      <dgm:prSet phldrT="[Text]"/>
      <dgm:spPr/>
      <dgm:t>
        <a:bodyPr/>
        <a:lstStyle/>
        <a:p>
          <a:r>
            <a:rPr lang="en-US" dirty="0" smtClean="0"/>
            <a:t>Payment from BURST-0000-0000-0000-OWNER for 50 BURST</a:t>
          </a:r>
          <a:endParaRPr lang="en-US" dirty="0"/>
        </a:p>
      </dgm:t>
    </dgm:pt>
    <dgm:pt modelId="{E30E14E5-883B-4175-9E4E-ECE6878523A5}" type="parTrans" cxnId="{3BB560AB-B414-43F2-B8D9-418503AA9EFE}">
      <dgm:prSet/>
      <dgm:spPr/>
      <dgm:t>
        <a:bodyPr/>
        <a:lstStyle/>
        <a:p>
          <a:endParaRPr lang="en-US"/>
        </a:p>
      </dgm:t>
    </dgm:pt>
    <dgm:pt modelId="{18C645DB-6086-499E-B94C-07241A209FF6}" type="sibTrans" cxnId="{3BB560AB-B414-43F2-B8D9-418503AA9EFE}">
      <dgm:prSet/>
      <dgm:spPr/>
      <dgm:t>
        <a:bodyPr/>
        <a:lstStyle/>
        <a:p>
          <a:endParaRPr lang="en-US"/>
        </a:p>
      </dgm:t>
    </dgm:pt>
    <dgm:pt modelId="{02C49CEC-BA8A-4F37-BE32-CB83D8B154C2}">
      <dgm:prSet phldrT="[Text]"/>
      <dgm:spPr/>
      <dgm:t>
        <a:bodyPr/>
        <a:lstStyle/>
        <a:p>
          <a:r>
            <a:rPr lang="en-US" dirty="0" smtClean="0"/>
            <a:t>Every line of code that runs requires 1 BURST.</a:t>
          </a:r>
          <a:endParaRPr lang="en-US" dirty="0"/>
        </a:p>
      </dgm:t>
    </dgm:pt>
    <dgm:pt modelId="{845A8781-CF34-434A-8384-181947EB5714}" type="parTrans" cxnId="{EB0EED0E-81BA-4CAB-80C3-2535ABAF96F1}">
      <dgm:prSet/>
      <dgm:spPr/>
      <dgm:t>
        <a:bodyPr/>
        <a:lstStyle/>
        <a:p>
          <a:endParaRPr lang="en-US"/>
        </a:p>
      </dgm:t>
    </dgm:pt>
    <dgm:pt modelId="{4D406135-47E4-418D-A855-81140454FDE8}" type="sibTrans" cxnId="{EB0EED0E-81BA-4CAB-80C3-2535ABAF96F1}">
      <dgm:prSet/>
      <dgm:spPr/>
      <dgm:t>
        <a:bodyPr/>
        <a:lstStyle/>
        <a:p>
          <a:endParaRPr lang="en-US"/>
        </a:p>
      </dgm:t>
    </dgm:pt>
    <dgm:pt modelId="{C7754B80-7A4C-4960-80A9-3313FA4A6C95}">
      <dgm:prSet phldrT="[Text]"/>
      <dgm:spPr/>
      <dgm:t>
        <a:bodyPr/>
        <a:lstStyle/>
        <a:p>
          <a:r>
            <a:rPr lang="en-US" dirty="0" smtClean="0"/>
            <a:t>Payment from BURST-0000-0000-0000-OTHER for 100 BURST</a:t>
          </a:r>
          <a:endParaRPr lang="en-US" dirty="0"/>
        </a:p>
      </dgm:t>
    </dgm:pt>
    <dgm:pt modelId="{C405E9EB-0218-4E50-B801-08C29D41BEEC}" type="parTrans" cxnId="{9E5BBAD5-B00E-403D-A459-24605ED742A2}">
      <dgm:prSet/>
      <dgm:spPr/>
      <dgm:t>
        <a:bodyPr/>
        <a:lstStyle/>
        <a:p>
          <a:endParaRPr lang="en-US"/>
        </a:p>
      </dgm:t>
    </dgm:pt>
    <dgm:pt modelId="{00982175-6E14-4B1C-9D57-50A731035A19}" type="sibTrans" cxnId="{9E5BBAD5-B00E-403D-A459-24605ED742A2}">
      <dgm:prSet/>
      <dgm:spPr/>
      <dgm:t>
        <a:bodyPr/>
        <a:lstStyle/>
        <a:p>
          <a:endParaRPr lang="en-US"/>
        </a:p>
      </dgm:t>
    </dgm:pt>
    <dgm:pt modelId="{35B21122-83D3-4CD3-808F-2A9164D2C037}">
      <dgm:prSet phldrT="[Text]"/>
      <dgm:spPr/>
      <dgm:t>
        <a:bodyPr/>
        <a:lstStyle/>
        <a:p>
          <a:r>
            <a:rPr lang="en-US" dirty="0" smtClean="0"/>
            <a:t>If Payment is &gt; minimum activation fee, activate the AT</a:t>
          </a:r>
          <a:endParaRPr lang="en-US" dirty="0"/>
        </a:p>
      </dgm:t>
    </dgm:pt>
    <dgm:pt modelId="{F810EA74-407B-44F5-A08C-7FA42B2780F9}" type="parTrans" cxnId="{A17F6F25-5D85-4C18-9F41-22B307A24182}">
      <dgm:prSet/>
      <dgm:spPr/>
      <dgm:t>
        <a:bodyPr/>
        <a:lstStyle/>
        <a:p>
          <a:endParaRPr lang="en-US"/>
        </a:p>
      </dgm:t>
    </dgm:pt>
    <dgm:pt modelId="{2A8364C0-6866-4280-B5F4-6CFF5B0475C9}" type="sibTrans" cxnId="{A17F6F25-5D85-4C18-9F41-22B307A24182}">
      <dgm:prSet/>
      <dgm:spPr/>
      <dgm:t>
        <a:bodyPr/>
        <a:lstStyle/>
        <a:p>
          <a:endParaRPr lang="en-US"/>
        </a:p>
      </dgm:t>
    </dgm:pt>
    <dgm:pt modelId="{C1410147-7F94-4FE8-8331-CFBCF3BB38CA}">
      <dgm:prSet phldrT="[Text]"/>
      <dgm:spPr/>
      <dgm:t>
        <a:bodyPr/>
        <a:lstStyle/>
        <a:p>
          <a:r>
            <a:rPr lang="en-US" dirty="0" smtClean="0"/>
            <a:t>Reminder</a:t>
          </a:r>
          <a:endParaRPr lang="en-US" dirty="0"/>
        </a:p>
      </dgm:t>
    </dgm:pt>
    <dgm:pt modelId="{D9D5DEE8-80CD-42D5-B2C5-07A24F210E61}" type="parTrans" cxnId="{D47EF9F6-2272-44B0-A603-02B1700FC662}">
      <dgm:prSet/>
      <dgm:spPr/>
      <dgm:t>
        <a:bodyPr/>
        <a:lstStyle/>
        <a:p>
          <a:endParaRPr lang="en-US"/>
        </a:p>
      </dgm:t>
    </dgm:pt>
    <dgm:pt modelId="{FE482BD8-F367-4F9F-B7C5-8B54D8B53539}" type="sibTrans" cxnId="{D47EF9F6-2272-44B0-A603-02B1700FC662}">
      <dgm:prSet/>
      <dgm:spPr/>
      <dgm:t>
        <a:bodyPr/>
        <a:lstStyle/>
        <a:p>
          <a:endParaRPr lang="en-US"/>
        </a:p>
      </dgm:t>
    </dgm:pt>
    <dgm:pt modelId="{BCCC041C-952D-4024-93D7-55CB163584E8}">
      <dgm:prSet phldrT="[Text]"/>
      <dgm:spPr/>
      <dgm:t>
        <a:bodyPr/>
        <a:lstStyle/>
        <a:p>
          <a:r>
            <a:rPr lang="en-US" dirty="0" smtClean="0"/>
            <a:t>Block 32772</a:t>
          </a:r>
          <a:endParaRPr lang="en-US" dirty="0"/>
        </a:p>
      </dgm:t>
    </dgm:pt>
    <dgm:pt modelId="{226B28DB-1EE1-4EA6-A7E1-E0B014DF0375}" type="parTrans" cxnId="{731093A5-8D57-426A-A695-F8EF44EA6886}">
      <dgm:prSet/>
      <dgm:spPr/>
      <dgm:t>
        <a:bodyPr/>
        <a:lstStyle/>
        <a:p>
          <a:endParaRPr lang="en-US"/>
        </a:p>
      </dgm:t>
    </dgm:pt>
    <dgm:pt modelId="{871B31BE-85D7-4BC2-A55E-3BDF74D20066}" type="sibTrans" cxnId="{731093A5-8D57-426A-A695-F8EF44EA6886}">
      <dgm:prSet/>
      <dgm:spPr/>
      <dgm:t>
        <a:bodyPr/>
        <a:lstStyle/>
        <a:p>
          <a:endParaRPr lang="en-US"/>
        </a:p>
      </dgm:t>
    </dgm:pt>
    <dgm:pt modelId="{4058A752-E54F-4B13-A5AF-95A55F64C00D}">
      <dgm:prSet phldrT="[Text]"/>
      <dgm:spPr/>
      <dgm:t>
        <a:bodyPr/>
        <a:lstStyle/>
        <a:p>
          <a:r>
            <a:rPr lang="en-US" dirty="0" err="1" smtClean="0"/>
            <a:t>MachineData</a:t>
          </a:r>
          <a:r>
            <a:rPr lang="en-US" dirty="0" smtClean="0"/>
            <a:t> is updated.</a:t>
          </a:r>
          <a:endParaRPr lang="en-US" dirty="0"/>
        </a:p>
      </dgm:t>
    </dgm:pt>
    <dgm:pt modelId="{88164F2B-4621-44CE-B6DF-1607666DE583}" type="parTrans" cxnId="{4CA05411-D3F8-4E5E-969D-D8533CDBC44F}">
      <dgm:prSet/>
      <dgm:spPr/>
      <dgm:t>
        <a:bodyPr/>
        <a:lstStyle/>
        <a:p>
          <a:endParaRPr lang="en-US"/>
        </a:p>
      </dgm:t>
    </dgm:pt>
    <dgm:pt modelId="{83ACC47C-5A9A-4897-83A3-1AAFAA65DBAE}" type="sibTrans" cxnId="{4CA05411-D3F8-4E5E-969D-D8533CDBC44F}">
      <dgm:prSet/>
      <dgm:spPr/>
      <dgm:t>
        <a:bodyPr/>
        <a:lstStyle/>
        <a:p>
          <a:endParaRPr lang="en-US"/>
        </a:p>
      </dgm:t>
    </dgm:pt>
    <dgm:pt modelId="{3F2AF28F-1C9F-440B-821A-4BA44826C1F9}">
      <dgm:prSet phldrT="[Text]"/>
      <dgm:spPr/>
      <dgm:t>
        <a:bodyPr/>
        <a:lstStyle/>
        <a:p>
          <a:r>
            <a:rPr lang="en-US" dirty="0" smtClean="0"/>
            <a:t>If there is no more balance, the code hangs until the next activation.</a:t>
          </a:r>
          <a:endParaRPr lang="en-US" dirty="0"/>
        </a:p>
      </dgm:t>
    </dgm:pt>
    <dgm:pt modelId="{D58898D7-A0B9-4C4A-825C-01B94E41F909}" type="parTrans" cxnId="{CBE08691-2C71-4BDF-B070-3B9BB31F7D86}">
      <dgm:prSet/>
      <dgm:spPr/>
      <dgm:t>
        <a:bodyPr/>
        <a:lstStyle/>
        <a:p>
          <a:endParaRPr lang="en-US"/>
        </a:p>
      </dgm:t>
    </dgm:pt>
    <dgm:pt modelId="{B49B8748-3A0B-4D5B-A897-7816C019468C}" type="sibTrans" cxnId="{CBE08691-2C71-4BDF-B070-3B9BB31F7D86}">
      <dgm:prSet/>
      <dgm:spPr/>
      <dgm:t>
        <a:bodyPr/>
        <a:lstStyle/>
        <a:p>
          <a:endParaRPr lang="en-US"/>
        </a:p>
      </dgm:t>
    </dgm:pt>
    <dgm:pt modelId="{4C6747F5-9FBA-4727-9947-436F76DAC47E}">
      <dgm:prSet phldrT="[Text]"/>
      <dgm:spPr/>
      <dgm:t>
        <a:bodyPr/>
        <a:lstStyle/>
        <a:p>
          <a:r>
            <a:rPr lang="en-US" dirty="0" smtClean="0"/>
            <a:t>You may now extract the data from the AT.</a:t>
          </a:r>
          <a:endParaRPr lang="en-US" dirty="0"/>
        </a:p>
      </dgm:t>
    </dgm:pt>
    <dgm:pt modelId="{EB60279A-FC0C-464A-9CB8-0634AA1AACE1}" type="parTrans" cxnId="{037DDB7C-C084-4B15-9752-C170972CAA5B}">
      <dgm:prSet/>
      <dgm:spPr/>
      <dgm:t>
        <a:bodyPr/>
        <a:lstStyle/>
        <a:p>
          <a:endParaRPr lang="en-US"/>
        </a:p>
      </dgm:t>
    </dgm:pt>
    <dgm:pt modelId="{61CE826C-AA44-404C-93E0-94CFC78E8CE6}" type="sibTrans" cxnId="{037DDB7C-C084-4B15-9752-C170972CAA5B}">
      <dgm:prSet/>
      <dgm:spPr/>
      <dgm:t>
        <a:bodyPr/>
        <a:lstStyle/>
        <a:p>
          <a:endParaRPr lang="en-US"/>
        </a:p>
      </dgm:t>
    </dgm:pt>
    <dgm:pt modelId="{DB049D7A-C536-4A3F-B3D8-317E07CE5D50}">
      <dgm:prSet phldrT="[Text]"/>
      <dgm:spPr/>
      <dgm:t>
        <a:bodyPr/>
        <a:lstStyle/>
        <a:p>
          <a:r>
            <a:rPr lang="en-US" dirty="0" smtClean="0"/>
            <a:t>Fund the AT by sending it BURST. Fee is </a:t>
          </a:r>
          <a:r>
            <a:rPr lang="en-US" b="1" dirty="0" smtClean="0"/>
            <a:t>NOT</a:t>
          </a:r>
          <a:r>
            <a:rPr lang="en-US" dirty="0" smtClean="0"/>
            <a:t> funding.</a:t>
          </a:r>
          <a:endParaRPr lang="en-US" dirty="0"/>
        </a:p>
      </dgm:t>
    </dgm:pt>
    <dgm:pt modelId="{E4119CDB-DBFF-4C66-814A-53A79CDE2ABF}" type="parTrans" cxnId="{B179ED61-EC8B-4372-A0AD-432A963B6AB5}">
      <dgm:prSet/>
      <dgm:spPr/>
    </dgm:pt>
    <dgm:pt modelId="{D242AD31-F931-4611-AE54-3E7150A38F2A}" type="sibTrans" cxnId="{B179ED61-EC8B-4372-A0AD-432A963B6AB5}">
      <dgm:prSet/>
      <dgm:spPr/>
    </dgm:pt>
    <dgm:pt modelId="{E0FE8370-FBCF-40AD-861B-ACA9C08C6C02}">
      <dgm:prSet phldrT="[Text]"/>
      <dgm:spPr/>
      <dgm:t>
        <a:bodyPr/>
        <a:lstStyle/>
        <a:p>
          <a:r>
            <a:rPr lang="en-US" dirty="0" smtClean="0"/>
            <a:t>Set </a:t>
          </a:r>
          <a:r>
            <a:rPr lang="en-US" dirty="0" err="1" smtClean="0"/>
            <a:t>MinimumActivationFee</a:t>
          </a:r>
          <a:r>
            <a:rPr lang="en-US" dirty="0" smtClean="0"/>
            <a:t>.</a:t>
          </a:r>
          <a:endParaRPr lang="en-US" dirty="0"/>
        </a:p>
      </dgm:t>
    </dgm:pt>
    <dgm:pt modelId="{08B4370D-39E8-4570-A442-48CA49D793CA}" type="parTrans" cxnId="{7F603573-DA61-46E0-84EF-2C8882F4AD77}">
      <dgm:prSet/>
      <dgm:spPr/>
    </dgm:pt>
    <dgm:pt modelId="{B33FA3AF-D40E-48A4-B5C9-48B2DF9688D5}" type="sibTrans" cxnId="{7F603573-DA61-46E0-84EF-2C8882F4AD77}">
      <dgm:prSet/>
      <dgm:spPr/>
    </dgm:pt>
    <dgm:pt modelId="{4DDC4E70-DFA6-460D-9F3F-8BE8B87F3BD8}">
      <dgm:prSet phldrT="[Text]"/>
      <dgm:spPr/>
      <dgm:t>
        <a:bodyPr/>
        <a:lstStyle/>
        <a:p>
          <a:r>
            <a:rPr lang="en-US" smtClean="0"/>
            <a:t>Set Code.</a:t>
          </a:r>
          <a:endParaRPr lang="en-US" dirty="0"/>
        </a:p>
      </dgm:t>
    </dgm:pt>
    <dgm:pt modelId="{FBE811AA-AF53-415E-AF68-9266CE71C042}" type="parTrans" cxnId="{72DE407D-6AC5-496C-8E94-D86659BFEE7A}">
      <dgm:prSet/>
      <dgm:spPr/>
    </dgm:pt>
    <dgm:pt modelId="{7669C210-4547-4DCE-9C7E-6153744F2398}" type="sibTrans" cxnId="{72DE407D-6AC5-496C-8E94-D86659BFEE7A}">
      <dgm:prSet/>
      <dgm:spPr/>
    </dgm:pt>
    <dgm:pt modelId="{E813A11E-0CD7-4F1D-87BE-E5DEF30EF6D0}" type="pres">
      <dgm:prSet presAssocID="{0B646C35-4FAC-44F0-839B-F01FE2C10A7B}" presName="Name0" presStyleCnt="0">
        <dgm:presLayoutVars>
          <dgm:dir/>
          <dgm:animLvl val="lvl"/>
          <dgm:resizeHandles/>
        </dgm:presLayoutVars>
      </dgm:prSet>
      <dgm:spPr/>
    </dgm:pt>
    <dgm:pt modelId="{0FF7A944-3DBB-4752-9EE7-6CE625CB0EA2}" type="pres">
      <dgm:prSet presAssocID="{E353C250-5947-4139-BEB9-BC8EB12CF66B}" presName="linNode" presStyleCnt="0"/>
      <dgm:spPr/>
    </dgm:pt>
    <dgm:pt modelId="{20D8E50C-ECA9-42F4-B8B9-63AF92C4F3E4}" type="pres">
      <dgm:prSet presAssocID="{E353C250-5947-4139-BEB9-BC8EB12CF66B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10FBC-5610-4480-A859-C2257375D601}" type="pres">
      <dgm:prSet presAssocID="{E353C250-5947-4139-BEB9-BC8EB12CF66B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59372-13B7-4527-848A-8A1F9170E5FF}" type="pres">
      <dgm:prSet presAssocID="{AFC48370-5705-4F58-B3D6-C3A92ACFF02A}" presName="spacing" presStyleCnt="0"/>
      <dgm:spPr/>
    </dgm:pt>
    <dgm:pt modelId="{B41CACC7-B255-4D56-BEE7-6CFD6BDC9963}" type="pres">
      <dgm:prSet presAssocID="{3687DCCC-F396-4415-AEAE-1B723A455EEC}" presName="linNode" presStyleCnt="0"/>
      <dgm:spPr/>
    </dgm:pt>
    <dgm:pt modelId="{9A42779C-F109-468D-BE59-D8C1527D8E7A}" type="pres">
      <dgm:prSet presAssocID="{3687DCCC-F396-4415-AEAE-1B723A455EEC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92F5B-F4F3-4469-93D7-BB10782E6F4D}" type="pres">
      <dgm:prSet presAssocID="{3687DCCC-F396-4415-AEAE-1B723A455EEC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152F6-3C77-4DFF-B21F-1709D0999CCA}" type="pres">
      <dgm:prSet presAssocID="{6A2FEE70-8BCD-4269-9086-EEFB3D0F63FC}" presName="spacing" presStyleCnt="0"/>
      <dgm:spPr/>
    </dgm:pt>
    <dgm:pt modelId="{6EE04C14-7F3D-4AA8-AAF2-0CC02A9D5594}" type="pres">
      <dgm:prSet presAssocID="{C1410147-7F94-4FE8-8331-CFBCF3BB38CA}" presName="linNode" presStyleCnt="0"/>
      <dgm:spPr/>
    </dgm:pt>
    <dgm:pt modelId="{CC492728-8214-45C0-8EC6-60FF12D59A1D}" type="pres">
      <dgm:prSet presAssocID="{C1410147-7F94-4FE8-8331-CFBCF3BB38CA}" presName="parentShp" presStyleLbl="node1" presStyleIdx="2" presStyleCnt="6">
        <dgm:presLayoutVars>
          <dgm:bulletEnabled val="1"/>
        </dgm:presLayoutVars>
      </dgm:prSet>
      <dgm:spPr/>
    </dgm:pt>
    <dgm:pt modelId="{33C7236B-8566-4CE6-9055-1378F62BED23}" type="pres">
      <dgm:prSet presAssocID="{C1410147-7F94-4FE8-8331-CFBCF3BB38CA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E369B-2AB4-4290-8609-046E10A3EFB4}" type="pres">
      <dgm:prSet presAssocID="{FE482BD8-F367-4F9F-B7C5-8B54D8B53539}" presName="spacing" presStyleCnt="0"/>
      <dgm:spPr/>
    </dgm:pt>
    <dgm:pt modelId="{98F1BF67-FB15-4280-B8CF-B193F494B0AA}" type="pres">
      <dgm:prSet presAssocID="{DF1B5974-3AD0-4028-ABF7-E2364D6E09CE}" presName="linNode" presStyleCnt="0"/>
      <dgm:spPr/>
    </dgm:pt>
    <dgm:pt modelId="{D6E94C6F-0BDE-4172-8F7C-898AD48714C4}" type="pres">
      <dgm:prSet presAssocID="{DF1B5974-3AD0-4028-ABF7-E2364D6E09CE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C38F3-FC7A-4A69-8EFE-428E2A2B786D}" type="pres">
      <dgm:prSet presAssocID="{DF1B5974-3AD0-4028-ABF7-E2364D6E09CE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C0220-30E2-4FB3-BF13-8BB022826C0F}" type="pres">
      <dgm:prSet presAssocID="{2301EE8E-DA06-4015-BAF9-A96DC6FB5D66}" presName="spacing" presStyleCnt="0"/>
      <dgm:spPr/>
    </dgm:pt>
    <dgm:pt modelId="{3F1648FA-9E82-4FC4-BD2A-83312E922964}" type="pres">
      <dgm:prSet presAssocID="{BB929D8C-5391-493B-85AC-FFA3F7FFA13C}" presName="linNode" presStyleCnt="0"/>
      <dgm:spPr/>
    </dgm:pt>
    <dgm:pt modelId="{94133952-1577-47B8-943C-E3A1364B2FED}" type="pres">
      <dgm:prSet presAssocID="{BB929D8C-5391-493B-85AC-FFA3F7FFA13C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C8C67-75FF-418B-A762-587DD944FAEA}" type="pres">
      <dgm:prSet presAssocID="{BB929D8C-5391-493B-85AC-FFA3F7FFA13C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946E-B55B-4799-9F91-EACE571039F6}" type="pres">
      <dgm:prSet presAssocID="{EF058856-AE4A-4C44-B91D-39758E0D0027}" presName="spacing" presStyleCnt="0"/>
      <dgm:spPr/>
    </dgm:pt>
    <dgm:pt modelId="{3109F907-B308-48B0-88A9-A8D4C9E88EC4}" type="pres">
      <dgm:prSet presAssocID="{BCCC041C-952D-4024-93D7-55CB163584E8}" presName="linNode" presStyleCnt="0"/>
      <dgm:spPr/>
    </dgm:pt>
    <dgm:pt modelId="{E2279CAC-8A83-4B11-992A-78A2D8012451}" type="pres">
      <dgm:prSet presAssocID="{BCCC041C-952D-4024-93D7-55CB163584E8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06E1C-BB90-4984-A798-9E1224E6A416}" type="pres">
      <dgm:prSet presAssocID="{BCCC041C-952D-4024-93D7-55CB163584E8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D500A-892F-4618-9116-37321B0C7AD6}" type="presOf" srcId="{83C58579-4B30-4169-B65A-8D1613B8C181}" destId="{50910FBC-5610-4480-A859-C2257375D601}" srcOrd="0" destOrd="0" presId="urn:microsoft.com/office/officeart/2005/8/layout/vList6"/>
    <dgm:cxn modelId="{EB0EED0E-81BA-4CAB-80C3-2535ABAF96F1}" srcId="{C1410147-7F94-4FE8-8331-CFBCF3BB38CA}" destId="{02C49CEC-BA8A-4F37-BE32-CB83D8B154C2}" srcOrd="0" destOrd="0" parTransId="{845A8781-CF34-434A-8384-181947EB5714}" sibTransId="{4D406135-47E4-418D-A855-81140454FDE8}"/>
    <dgm:cxn modelId="{8290A709-155C-49AB-89A1-E048F53DE47F}" type="presOf" srcId="{DF1B5974-3AD0-4028-ABF7-E2364D6E09CE}" destId="{D6E94C6F-0BDE-4172-8F7C-898AD48714C4}" srcOrd="0" destOrd="0" presId="urn:microsoft.com/office/officeart/2005/8/layout/vList6"/>
    <dgm:cxn modelId="{7F603573-DA61-46E0-84EF-2C8882F4AD77}" srcId="{E353C250-5947-4139-BEB9-BC8EB12CF66B}" destId="{E0FE8370-FBCF-40AD-861B-ACA9C08C6C02}" srcOrd="2" destOrd="0" parTransId="{08B4370D-39E8-4570-A442-48CA49D793CA}" sibTransId="{B33FA3AF-D40E-48A4-B5C9-48B2DF9688D5}"/>
    <dgm:cxn modelId="{E4888807-3560-4A82-86AC-2526F31B611C}" type="presOf" srcId="{C1410147-7F94-4FE8-8331-CFBCF3BB38CA}" destId="{CC492728-8214-45C0-8EC6-60FF12D59A1D}" srcOrd="0" destOrd="0" presId="urn:microsoft.com/office/officeart/2005/8/layout/vList6"/>
    <dgm:cxn modelId="{66EB2615-B30D-4410-BF98-3750CD76CC24}" type="presOf" srcId="{E353C250-5947-4139-BEB9-BC8EB12CF66B}" destId="{20D8E50C-ECA9-42F4-B8B9-63AF92C4F3E4}" srcOrd="0" destOrd="0" presId="urn:microsoft.com/office/officeart/2005/8/layout/vList6"/>
    <dgm:cxn modelId="{315407EE-052D-4A3A-A450-B7221E0C2A34}" srcId="{0B646C35-4FAC-44F0-839B-F01FE2C10A7B}" destId="{E353C250-5947-4139-BEB9-BC8EB12CF66B}" srcOrd="0" destOrd="0" parTransId="{5F7C1D57-C0E2-4565-9E4A-A2D0D0165D37}" sibTransId="{AFC48370-5705-4F58-B3D6-C3A92ACFF02A}"/>
    <dgm:cxn modelId="{1D605553-32F3-4F38-8A86-35069B95E1CB}" type="presOf" srcId="{BB929D8C-5391-493B-85AC-FFA3F7FFA13C}" destId="{94133952-1577-47B8-943C-E3A1364B2FED}" srcOrd="0" destOrd="0" presId="urn:microsoft.com/office/officeart/2005/8/layout/vList6"/>
    <dgm:cxn modelId="{4C9A0748-59F5-4998-9388-00DB6EF5A914}" type="presOf" srcId="{4DDC4E70-DFA6-460D-9F3F-8BE8B87F3BD8}" destId="{50910FBC-5610-4480-A859-C2257375D601}" srcOrd="0" destOrd="1" presId="urn:microsoft.com/office/officeart/2005/8/layout/vList6"/>
    <dgm:cxn modelId="{1A05B970-4B2E-4673-BF8D-8920E57605E0}" type="presOf" srcId="{0B646C35-4FAC-44F0-839B-F01FE2C10A7B}" destId="{E813A11E-0CD7-4F1D-87BE-E5DEF30EF6D0}" srcOrd="0" destOrd="0" presId="urn:microsoft.com/office/officeart/2005/8/layout/vList6"/>
    <dgm:cxn modelId="{3BB560AB-B414-43F2-B8D9-418503AA9EFE}" srcId="{DB049D7A-C536-4A3F-B3D8-317E07CE5D50}" destId="{368BDC55-6922-43C5-AECE-FD26DF57B5B1}" srcOrd="0" destOrd="0" parTransId="{E30E14E5-883B-4175-9E4E-ECE6878523A5}" sibTransId="{18C645DB-6086-499E-B94C-07241A209FF6}"/>
    <dgm:cxn modelId="{BFE27771-CD75-4115-BA8F-E050759C473E}" srcId="{0B646C35-4FAC-44F0-839B-F01FE2C10A7B}" destId="{DF1B5974-3AD0-4028-ABF7-E2364D6E09CE}" srcOrd="3" destOrd="0" parTransId="{FCC3F665-AAD8-42B6-A4A1-1FBB7F9B5425}" sibTransId="{2301EE8E-DA06-4015-BAF9-A96DC6FB5D66}"/>
    <dgm:cxn modelId="{1CBC1567-C302-4EAA-A7B2-39D86DB37612}" type="presOf" srcId="{BCCC041C-952D-4024-93D7-55CB163584E8}" destId="{E2279CAC-8A83-4B11-992A-78A2D8012451}" srcOrd="0" destOrd="0" presId="urn:microsoft.com/office/officeart/2005/8/layout/vList6"/>
    <dgm:cxn modelId="{6A1F9BBD-C708-4C8D-88A1-AA00EF187689}" srcId="{E353C250-5947-4139-BEB9-BC8EB12CF66B}" destId="{83C58579-4B30-4169-B65A-8D1613B8C181}" srcOrd="0" destOrd="0" parTransId="{E052693D-6713-4B80-B03E-6AC0DD7A6949}" sibTransId="{73386DA9-DC3C-4E96-8FC8-120B2479AA3C}"/>
    <dgm:cxn modelId="{9682C2D7-7E87-454E-B4F4-A862AD92E259}" type="presOf" srcId="{C7754B80-7A4C-4960-80A9-3313FA4A6C95}" destId="{A75C38F3-FC7A-4A69-8EFE-428E2A2B786D}" srcOrd="0" destOrd="0" presId="urn:microsoft.com/office/officeart/2005/8/layout/vList6"/>
    <dgm:cxn modelId="{731093A5-8D57-426A-A695-F8EF44EA6886}" srcId="{0B646C35-4FAC-44F0-839B-F01FE2C10A7B}" destId="{BCCC041C-952D-4024-93D7-55CB163584E8}" srcOrd="5" destOrd="0" parTransId="{226B28DB-1EE1-4EA6-A7E1-E0B014DF0375}" sibTransId="{871B31BE-85D7-4BC2-A55E-3BDF74D20066}"/>
    <dgm:cxn modelId="{A17F6F25-5D85-4C18-9F41-22B307A24182}" srcId="{BB929D8C-5391-493B-85AC-FFA3F7FFA13C}" destId="{35B21122-83D3-4CD3-808F-2A9164D2C037}" srcOrd="0" destOrd="0" parTransId="{F810EA74-407B-44F5-A08C-7FA42B2780F9}" sibTransId="{2A8364C0-6866-4280-B5F4-6CFF5B0475C9}"/>
    <dgm:cxn modelId="{B7182F7E-F8E0-4D72-83F8-A887C89418D4}" srcId="{3687DCCC-F396-4415-AEAE-1B723A455EEC}" destId="{BEF631B6-43C8-49FF-ACD6-A3A8D4729FF2}" srcOrd="0" destOrd="0" parTransId="{B8E86AAC-4A43-427B-9361-F2AF004C6E16}" sibTransId="{FCBC4873-C1DD-41FE-B60D-ECEF5A8962F5}"/>
    <dgm:cxn modelId="{A61BD50E-8D2D-4033-B2FA-06E8165E8914}" type="presOf" srcId="{DB049D7A-C536-4A3F-B3D8-317E07CE5D50}" destId="{B5892F5B-F4F3-4469-93D7-BB10782E6F4D}" srcOrd="0" destOrd="1" presId="urn:microsoft.com/office/officeart/2005/8/layout/vList6"/>
    <dgm:cxn modelId="{FC7E8923-9BB0-474F-A22A-402F2C0231F0}" type="presOf" srcId="{3687DCCC-F396-4415-AEAE-1B723A455EEC}" destId="{9A42779C-F109-468D-BE59-D8C1527D8E7A}" srcOrd="0" destOrd="0" presId="urn:microsoft.com/office/officeart/2005/8/layout/vList6"/>
    <dgm:cxn modelId="{72DE407D-6AC5-496C-8E94-D86659BFEE7A}" srcId="{E353C250-5947-4139-BEB9-BC8EB12CF66B}" destId="{4DDC4E70-DFA6-460D-9F3F-8BE8B87F3BD8}" srcOrd="1" destOrd="0" parTransId="{FBE811AA-AF53-415E-AF68-9266CE71C042}" sibTransId="{7669C210-4547-4DCE-9C7E-6153744F2398}"/>
    <dgm:cxn modelId="{9E5BBAD5-B00E-403D-A459-24605ED742A2}" srcId="{DF1B5974-3AD0-4028-ABF7-E2364D6E09CE}" destId="{C7754B80-7A4C-4960-80A9-3313FA4A6C95}" srcOrd="0" destOrd="0" parTransId="{C405E9EB-0218-4E50-B801-08C29D41BEEC}" sibTransId="{00982175-6E14-4B1C-9D57-50A731035A19}"/>
    <dgm:cxn modelId="{4CA05411-D3F8-4E5E-969D-D8533CDBC44F}" srcId="{BCCC041C-952D-4024-93D7-55CB163584E8}" destId="{4058A752-E54F-4B13-A5AF-95A55F64C00D}" srcOrd="0" destOrd="0" parTransId="{88164F2B-4621-44CE-B6DF-1607666DE583}" sibTransId="{83ACC47C-5A9A-4897-83A3-1AAFAA65DBAE}"/>
    <dgm:cxn modelId="{ED10930D-2DDA-4D64-BB7C-BEA457C9542B}" type="presOf" srcId="{4058A752-E54F-4B13-A5AF-95A55F64C00D}" destId="{3E306E1C-BB90-4984-A798-9E1224E6A416}" srcOrd="0" destOrd="0" presId="urn:microsoft.com/office/officeart/2005/8/layout/vList6"/>
    <dgm:cxn modelId="{BAC1F8AB-061A-4904-B5C9-5A5357664DC5}" type="presOf" srcId="{4C6747F5-9FBA-4727-9947-436F76DAC47E}" destId="{3E306E1C-BB90-4984-A798-9E1224E6A416}" srcOrd="0" destOrd="1" presId="urn:microsoft.com/office/officeart/2005/8/layout/vList6"/>
    <dgm:cxn modelId="{D47EF9F6-2272-44B0-A603-02B1700FC662}" srcId="{0B646C35-4FAC-44F0-839B-F01FE2C10A7B}" destId="{C1410147-7F94-4FE8-8331-CFBCF3BB38CA}" srcOrd="2" destOrd="0" parTransId="{D9D5DEE8-80CD-42D5-B2C5-07A24F210E61}" sibTransId="{FE482BD8-F367-4F9F-B7C5-8B54D8B53539}"/>
    <dgm:cxn modelId="{70CFCD43-5826-49AE-B38C-FE604F40B725}" type="presOf" srcId="{3F2AF28F-1C9F-440B-821A-4BA44826C1F9}" destId="{33C7236B-8566-4CE6-9055-1378F62BED23}" srcOrd="0" destOrd="1" presId="urn:microsoft.com/office/officeart/2005/8/layout/vList6"/>
    <dgm:cxn modelId="{B179ED61-EC8B-4372-A0AD-432A963B6AB5}" srcId="{3687DCCC-F396-4415-AEAE-1B723A455EEC}" destId="{DB049D7A-C536-4A3F-B3D8-317E07CE5D50}" srcOrd="1" destOrd="0" parTransId="{E4119CDB-DBFF-4C66-814A-53A79CDE2ABF}" sibTransId="{D242AD31-F931-4611-AE54-3E7150A38F2A}"/>
    <dgm:cxn modelId="{2BACC938-A7BD-478C-8B87-9F98D7D8BCA3}" type="presOf" srcId="{35B21122-83D3-4CD3-808F-2A9164D2C037}" destId="{4B0C8C67-75FF-418B-A762-587DD944FAEA}" srcOrd="0" destOrd="0" presId="urn:microsoft.com/office/officeart/2005/8/layout/vList6"/>
    <dgm:cxn modelId="{DB5B5F69-4125-436A-A27F-05543D331055}" srcId="{0B646C35-4FAC-44F0-839B-F01FE2C10A7B}" destId="{BB929D8C-5391-493B-85AC-FFA3F7FFA13C}" srcOrd="4" destOrd="0" parTransId="{02891E3E-31C3-4A56-874C-16C2EAE5C99E}" sibTransId="{EF058856-AE4A-4C44-B91D-39758E0D0027}"/>
    <dgm:cxn modelId="{037DDB7C-C084-4B15-9752-C170972CAA5B}" srcId="{BCCC041C-952D-4024-93D7-55CB163584E8}" destId="{4C6747F5-9FBA-4727-9947-436F76DAC47E}" srcOrd="1" destOrd="0" parTransId="{EB60279A-FC0C-464A-9CB8-0634AA1AACE1}" sibTransId="{61CE826C-AA44-404C-93E0-94CFC78E8CE6}"/>
    <dgm:cxn modelId="{6C762022-EF5C-45AA-86BD-C643620EA81E}" type="presOf" srcId="{368BDC55-6922-43C5-AECE-FD26DF57B5B1}" destId="{B5892F5B-F4F3-4469-93D7-BB10782E6F4D}" srcOrd="0" destOrd="2" presId="urn:microsoft.com/office/officeart/2005/8/layout/vList6"/>
    <dgm:cxn modelId="{1A979E16-DC2E-43B9-8223-B1A2441155EA}" type="presOf" srcId="{02C49CEC-BA8A-4F37-BE32-CB83D8B154C2}" destId="{33C7236B-8566-4CE6-9055-1378F62BED23}" srcOrd="0" destOrd="0" presId="urn:microsoft.com/office/officeart/2005/8/layout/vList6"/>
    <dgm:cxn modelId="{CBE08691-2C71-4BDF-B070-3B9BB31F7D86}" srcId="{C1410147-7F94-4FE8-8331-CFBCF3BB38CA}" destId="{3F2AF28F-1C9F-440B-821A-4BA44826C1F9}" srcOrd="1" destOrd="0" parTransId="{D58898D7-A0B9-4C4A-825C-01B94E41F909}" sibTransId="{B49B8748-3A0B-4D5B-A897-7816C019468C}"/>
    <dgm:cxn modelId="{2BDBDFCD-9361-49F6-A275-485FD777381F}" srcId="{0B646C35-4FAC-44F0-839B-F01FE2C10A7B}" destId="{3687DCCC-F396-4415-AEAE-1B723A455EEC}" srcOrd="1" destOrd="0" parTransId="{658B03E9-6E0D-4255-84D0-B310C9088055}" sibTransId="{6A2FEE70-8BCD-4269-9086-EEFB3D0F63FC}"/>
    <dgm:cxn modelId="{69418081-FCA9-4AF1-A4F5-DA2F1669145D}" type="presOf" srcId="{E0FE8370-FBCF-40AD-861B-ACA9C08C6C02}" destId="{50910FBC-5610-4480-A859-C2257375D601}" srcOrd="0" destOrd="2" presId="urn:microsoft.com/office/officeart/2005/8/layout/vList6"/>
    <dgm:cxn modelId="{1BDCEBA2-E60A-4B06-882C-4D85D8745CB4}" type="presOf" srcId="{BEF631B6-43C8-49FF-ACD6-A3A8D4729FF2}" destId="{B5892F5B-F4F3-4469-93D7-BB10782E6F4D}" srcOrd="0" destOrd="0" presId="urn:microsoft.com/office/officeart/2005/8/layout/vList6"/>
    <dgm:cxn modelId="{973298A6-8F9D-469A-B48F-755D2CCC87F8}" type="presParOf" srcId="{E813A11E-0CD7-4F1D-87BE-E5DEF30EF6D0}" destId="{0FF7A944-3DBB-4752-9EE7-6CE625CB0EA2}" srcOrd="0" destOrd="0" presId="urn:microsoft.com/office/officeart/2005/8/layout/vList6"/>
    <dgm:cxn modelId="{C62138DF-0AA6-4E17-8A18-21EB4731787A}" type="presParOf" srcId="{0FF7A944-3DBB-4752-9EE7-6CE625CB0EA2}" destId="{20D8E50C-ECA9-42F4-B8B9-63AF92C4F3E4}" srcOrd="0" destOrd="0" presId="urn:microsoft.com/office/officeart/2005/8/layout/vList6"/>
    <dgm:cxn modelId="{0E4E6128-2170-495D-99BC-E80ADE36B19A}" type="presParOf" srcId="{0FF7A944-3DBB-4752-9EE7-6CE625CB0EA2}" destId="{50910FBC-5610-4480-A859-C2257375D601}" srcOrd="1" destOrd="0" presId="urn:microsoft.com/office/officeart/2005/8/layout/vList6"/>
    <dgm:cxn modelId="{519B4116-F73D-476E-B624-5EA4F234A09A}" type="presParOf" srcId="{E813A11E-0CD7-4F1D-87BE-E5DEF30EF6D0}" destId="{6BC59372-13B7-4527-848A-8A1F9170E5FF}" srcOrd="1" destOrd="0" presId="urn:microsoft.com/office/officeart/2005/8/layout/vList6"/>
    <dgm:cxn modelId="{3BC9D65C-3C0A-4DE1-8C59-08702DB9AA62}" type="presParOf" srcId="{E813A11E-0CD7-4F1D-87BE-E5DEF30EF6D0}" destId="{B41CACC7-B255-4D56-BEE7-6CFD6BDC9963}" srcOrd="2" destOrd="0" presId="urn:microsoft.com/office/officeart/2005/8/layout/vList6"/>
    <dgm:cxn modelId="{7D892100-5114-4171-BA68-9C0673875AB3}" type="presParOf" srcId="{B41CACC7-B255-4D56-BEE7-6CFD6BDC9963}" destId="{9A42779C-F109-468D-BE59-D8C1527D8E7A}" srcOrd="0" destOrd="0" presId="urn:microsoft.com/office/officeart/2005/8/layout/vList6"/>
    <dgm:cxn modelId="{4EC70035-38E5-4A25-89A7-418DF7DF3EF6}" type="presParOf" srcId="{B41CACC7-B255-4D56-BEE7-6CFD6BDC9963}" destId="{B5892F5B-F4F3-4469-93D7-BB10782E6F4D}" srcOrd="1" destOrd="0" presId="urn:microsoft.com/office/officeart/2005/8/layout/vList6"/>
    <dgm:cxn modelId="{00E75EEF-41A7-4BA9-884A-CA783F01D88F}" type="presParOf" srcId="{E813A11E-0CD7-4F1D-87BE-E5DEF30EF6D0}" destId="{AEC152F6-3C77-4DFF-B21F-1709D0999CCA}" srcOrd="3" destOrd="0" presId="urn:microsoft.com/office/officeart/2005/8/layout/vList6"/>
    <dgm:cxn modelId="{6495A42C-C6D8-4713-9585-4152CEE7A6D4}" type="presParOf" srcId="{E813A11E-0CD7-4F1D-87BE-E5DEF30EF6D0}" destId="{6EE04C14-7F3D-4AA8-AAF2-0CC02A9D5594}" srcOrd="4" destOrd="0" presId="urn:microsoft.com/office/officeart/2005/8/layout/vList6"/>
    <dgm:cxn modelId="{C8DFF012-0883-495F-AC2B-BC96AA703A5C}" type="presParOf" srcId="{6EE04C14-7F3D-4AA8-AAF2-0CC02A9D5594}" destId="{CC492728-8214-45C0-8EC6-60FF12D59A1D}" srcOrd="0" destOrd="0" presId="urn:microsoft.com/office/officeart/2005/8/layout/vList6"/>
    <dgm:cxn modelId="{F8CABB28-7659-4640-AF17-144BB103ADA9}" type="presParOf" srcId="{6EE04C14-7F3D-4AA8-AAF2-0CC02A9D5594}" destId="{33C7236B-8566-4CE6-9055-1378F62BED23}" srcOrd="1" destOrd="0" presId="urn:microsoft.com/office/officeart/2005/8/layout/vList6"/>
    <dgm:cxn modelId="{2F9C8C3E-AE82-49B4-B2B7-7A2B71AFE16B}" type="presParOf" srcId="{E813A11E-0CD7-4F1D-87BE-E5DEF30EF6D0}" destId="{1C8E369B-2AB4-4290-8609-046E10A3EFB4}" srcOrd="5" destOrd="0" presId="urn:microsoft.com/office/officeart/2005/8/layout/vList6"/>
    <dgm:cxn modelId="{5B5EA19D-45E8-4ACA-9098-82BD1575E55C}" type="presParOf" srcId="{E813A11E-0CD7-4F1D-87BE-E5DEF30EF6D0}" destId="{98F1BF67-FB15-4280-B8CF-B193F494B0AA}" srcOrd="6" destOrd="0" presId="urn:microsoft.com/office/officeart/2005/8/layout/vList6"/>
    <dgm:cxn modelId="{10E50CAB-1932-4365-B4B2-B9EB381853A5}" type="presParOf" srcId="{98F1BF67-FB15-4280-B8CF-B193F494B0AA}" destId="{D6E94C6F-0BDE-4172-8F7C-898AD48714C4}" srcOrd="0" destOrd="0" presId="urn:microsoft.com/office/officeart/2005/8/layout/vList6"/>
    <dgm:cxn modelId="{8E6528C6-917E-490D-A96A-466069BE62A3}" type="presParOf" srcId="{98F1BF67-FB15-4280-B8CF-B193F494B0AA}" destId="{A75C38F3-FC7A-4A69-8EFE-428E2A2B786D}" srcOrd="1" destOrd="0" presId="urn:microsoft.com/office/officeart/2005/8/layout/vList6"/>
    <dgm:cxn modelId="{83723015-4F3E-4962-977F-67AAA57773EC}" type="presParOf" srcId="{E813A11E-0CD7-4F1D-87BE-E5DEF30EF6D0}" destId="{4B1C0220-30E2-4FB3-BF13-8BB022826C0F}" srcOrd="7" destOrd="0" presId="urn:microsoft.com/office/officeart/2005/8/layout/vList6"/>
    <dgm:cxn modelId="{19CA029F-C871-46D7-AB6F-BF99A77BC946}" type="presParOf" srcId="{E813A11E-0CD7-4F1D-87BE-E5DEF30EF6D0}" destId="{3F1648FA-9E82-4FC4-BD2A-83312E922964}" srcOrd="8" destOrd="0" presId="urn:microsoft.com/office/officeart/2005/8/layout/vList6"/>
    <dgm:cxn modelId="{236EA878-9A29-4C9C-924E-E8D1F641D6F1}" type="presParOf" srcId="{3F1648FA-9E82-4FC4-BD2A-83312E922964}" destId="{94133952-1577-47B8-943C-E3A1364B2FED}" srcOrd="0" destOrd="0" presId="urn:microsoft.com/office/officeart/2005/8/layout/vList6"/>
    <dgm:cxn modelId="{BADC2358-EEA4-4CA6-A1FA-D9A7DF732BCC}" type="presParOf" srcId="{3F1648FA-9E82-4FC4-BD2A-83312E922964}" destId="{4B0C8C67-75FF-418B-A762-587DD944FAEA}" srcOrd="1" destOrd="0" presId="urn:microsoft.com/office/officeart/2005/8/layout/vList6"/>
    <dgm:cxn modelId="{9FBF7C05-A9E3-4666-9CF1-9FA12315BF78}" type="presParOf" srcId="{E813A11E-0CD7-4F1D-87BE-E5DEF30EF6D0}" destId="{2A5D946E-B55B-4799-9F91-EACE571039F6}" srcOrd="9" destOrd="0" presId="urn:microsoft.com/office/officeart/2005/8/layout/vList6"/>
    <dgm:cxn modelId="{CCC3DB22-4231-4390-9B74-593903DBA383}" type="presParOf" srcId="{E813A11E-0CD7-4F1D-87BE-E5DEF30EF6D0}" destId="{3109F907-B308-48B0-88A9-A8D4C9E88EC4}" srcOrd="10" destOrd="0" presId="urn:microsoft.com/office/officeart/2005/8/layout/vList6"/>
    <dgm:cxn modelId="{01793011-BD6F-4030-ABC6-95322F7D2607}" type="presParOf" srcId="{3109F907-B308-48B0-88A9-A8D4C9E88EC4}" destId="{E2279CAC-8A83-4B11-992A-78A2D8012451}" srcOrd="0" destOrd="0" presId="urn:microsoft.com/office/officeart/2005/8/layout/vList6"/>
    <dgm:cxn modelId="{C9E91915-670B-4817-A3E9-BE18EF17F9CD}" type="presParOf" srcId="{3109F907-B308-48B0-88A9-A8D4C9E88EC4}" destId="{3E306E1C-BB90-4984-A798-9E1224E6A41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10FBC-5610-4480-A859-C2257375D601}">
      <dsp:nvSpPr>
        <dsp:cNvPr id="0" name=""/>
        <dsp:cNvSpPr/>
      </dsp:nvSpPr>
      <dsp:spPr>
        <a:xfrm>
          <a:off x="4037162" y="772"/>
          <a:ext cx="6055743" cy="9738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AT.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Set Code.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Set </a:t>
          </a:r>
          <a:r>
            <a:rPr lang="en-US" sz="1500" kern="1200" dirty="0" err="1" smtClean="0"/>
            <a:t>MinimumActivationFee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4037162" y="122507"/>
        <a:ext cx="5690537" cy="730413"/>
      </dsp:txXfrm>
    </dsp:sp>
    <dsp:sp modelId="{20D8E50C-ECA9-42F4-B8B9-63AF92C4F3E4}">
      <dsp:nvSpPr>
        <dsp:cNvPr id="0" name=""/>
        <dsp:cNvSpPr/>
      </dsp:nvSpPr>
      <dsp:spPr>
        <a:xfrm>
          <a:off x="0" y="772"/>
          <a:ext cx="4037162" cy="9738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 32760</a:t>
          </a:r>
          <a:endParaRPr lang="en-US" sz="4900" kern="1200" dirty="0"/>
        </a:p>
      </dsp:txBody>
      <dsp:txXfrm>
        <a:off x="47541" y="48313"/>
        <a:ext cx="3942080" cy="878801"/>
      </dsp:txXfrm>
    </dsp:sp>
    <dsp:sp modelId="{B5892F5B-F4F3-4469-93D7-BB10782E6F4D}">
      <dsp:nvSpPr>
        <dsp:cNvPr id="0" name=""/>
        <dsp:cNvSpPr/>
      </dsp:nvSpPr>
      <dsp:spPr>
        <a:xfrm>
          <a:off x="4037162" y="1072044"/>
          <a:ext cx="6055743" cy="9738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AT is Created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Fund the AT by sending it BURST. Fee is </a:t>
          </a:r>
          <a:r>
            <a:rPr lang="en-US" sz="1500" b="1" kern="1200" dirty="0" smtClean="0"/>
            <a:t>NOT</a:t>
          </a:r>
          <a:r>
            <a:rPr lang="en-US" sz="1500" kern="1200" dirty="0" smtClean="0"/>
            <a:t> funding.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Payment from BURST-0000-0000-0000-OWNER for 50 BURST</a:t>
          </a:r>
          <a:endParaRPr lang="en-US" sz="1500" kern="1200" dirty="0"/>
        </a:p>
      </dsp:txBody>
      <dsp:txXfrm>
        <a:off x="4037162" y="1193779"/>
        <a:ext cx="5690537" cy="730413"/>
      </dsp:txXfrm>
    </dsp:sp>
    <dsp:sp modelId="{9A42779C-F109-468D-BE59-D8C1527D8E7A}">
      <dsp:nvSpPr>
        <dsp:cNvPr id="0" name=""/>
        <dsp:cNvSpPr/>
      </dsp:nvSpPr>
      <dsp:spPr>
        <a:xfrm>
          <a:off x="0" y="1072044"/>
          <a:ext cx="4037162" cy="9738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 32761</a:t>
          </a:r>
          <a:endParaRPr lang="en-US" sz="4900" kern="1200" dirty="0"/>
        </a:p>
      </dsp:txBody>
      <dsp:txXfrm>
        <a:off x="47541" y="1119585"/>
        <a:ext cx="3942080" cy="878801"/>
      </dsp:txXfrm>
    </dsp:sp>
    <dsp:sp modelId="{33C7236B-8566-4CE6-9055-1378F62BED23}">
      <dsp:nvSpPr>
        <dsp:cNvPr id="0" name=""/>
        <dsp:cNvSpPr/>
      </dsp:nvSpPr>
      <dsp:spPr>
        <a:xfrm>
          <a:off x="4037162" y="2143316"/>
          <a:ext cx="6055743" cy="9738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Every line of code that runs requires 1 BURST.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If there is no more balance, the code hangs until the next activation.</a:t>
          </a:r>
          <a:endParaRPr lang="en-US" sz="1500" kern="1200" dirty="0"/>
        </a:p>
      </dsp:txBody>
      <dsp:txXfrm>
        <a:off x="4037162" y="2265051"/>
        <a:ext cx="5690537" cy="730413"/>
      </dsp:txXfrm>
    </dsp:sp>
    <dsp:sp modelId="{CC492728-8214-45C0-8EC6-60FF12D59A1D}">
      <dsp:nvSpPr>
        <dsp:cNvPr id="0" name=""/>
        <dsp:cNvSpPr/>
      </dsp:nvSpPr>
      <dsp:spPr>
        <a:xfrm>
          <a:off x="0" y="2143316"/>
          <a:ext cx="4037162" cy="9738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Reminder</a:t>
          </a:r>
          <a:endParaRPr lang="en-US" sz="4900" kern="1200" dirty="0"/>
        </a:p>
      </dsp:txBody>
      <dsp:txXfrm>
        <a:off x="47541" y="2190857"/>
        <a:ext cx="3942080" cy="878801"/>
      </dsp:txXfrm>
    </dsp:sp>
    <dsp:sp modelId="{A75C38F3-FC7A-4A69-8EFE-428E2A2B786D}">
      <dsp:nvSpPr>
        <dsp:cNvPr id="0" name=""/>
        <dsp:cNvSpPr/>
      </dsp:nvSpPr>
      <dsp:spPr>
        <a:xfrm>
          <a:off x="4037162" y="3214588"/>
          <a:ext cx="6055743" cy="9738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Payment from BURST-0000-0000-0000-OTHER for 100 BURST</a:t>
          </a:r>
          <a:endParaRPr lang="en-US" sz="1500" kern="1200" dirty="0"/>
        </a:p>
      </dsp:txBody>
      <dsp:txXfrm>
        <a:off x="4037162" y="3336323"/>
        <a:ext cx="5690537" cy="730413"/>
      </dsp:txXfrm>
    </dsp:sp>
    <dsp:sp modelId="{D6E94C6F-0BDE-4172-8F7C-898AD48714C4}">
      <dsp:nvSpPr>
        <dsp:cNvPr id="0" name=""/>
        <dsp:cNvSpPr/>
      </dsp:nvSpPr>
      <dsp:spPr>
        <a:xfrm>
          <a:off x="0" y="3214588"/>
          <a:ext cx="4037162" cy="9738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 32770</a:t>
          </a:r>
          <a:endParaRPr lang="en-US" sz="4900" kern="1200" dirty="0"/>
        </a:p>
      </dsp:txBody>
      <dsp:txXfrm>
        <a:off x="47541" y="3262129"/>
        <a:ext cx="3942080" cy="878801"/>
      </dsp:txXfrm>
    </dsp:sp>
    <dsp:sp modelId="{4B0C8C67-75FF-418B-A762-587DD944FAEA}">
      <dsp:nvSpPr>
        <dsp:cNvPr id="0" name=""/>
        <dsp:cNvSpPr/>
      </dsp:nvSpPr>
      <dsp:spPr>
        <a:xfrm>
          <a:off x="4037162" y="4285860"/>
          <a:ext cx="6055743" cy="9738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If Payment is &gt; minimum activation fee, activate the AT</a:t>
          </a:r>
          <a:endParaRPr lang="en-US" sz="1500" kern="1200" dirty="0"/>
        </a:p>
      </dsp:txBody>
      <dsp:txXfrm>
        <a:off x="4037162" y="4407595"/>
        <a:ext cx="5690537" cy="730413"/>
      </dsp:txXfrm>
    </dsp:sp>
    <dsp:sp modelId="{94133952-1577-47B8-943C-E3A1364B2FED}">
      <dsp:nvSpPr>
        <dsp:cNvPr id="0" name=""/>
        <dsp:cNvSpPr/>
      </dsp:nvSpPr>
      <dsp:spPr>
        <a:xfrm>
          <a:off x="0" y="4285860"/>
          <a:ext cx="4037162" cy="9738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 32771</a:t>
          </a:r>
          <a:endParaRPr lang="en-US" sz="4900" kern="1200" dirty="0"/>
        </a:p>
      </dsp:txBody>
      <dsp:txXfrm>
        <a:off x="47541" y="4333401"/>
        <a:ext cx="3942080" cy="878801"/>
      </dsp:txXfrm>
    </dsp:sp>
    <dsp:sp modelId="{3E306E1C-BB90-4984-A798-9E1224E6A416}">
      <dsp:nvSpPr>
        <dsp:cNvPr id="0" name=""/>
        <dsp:cNvSpPr/>
      </dsp:nvSpPr>
      <dsp:spPr>
        <a:xfrm>
          <a:off x="4037162" y="5357132"/>
          <a:ext cx="6055743" cy="97388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MachineData</a:t>
          </a:r>
          <a:r>
            <a:rPr lang="en-US" sz="1500" kern="1200" dirty="0" smtClean="0"/>
            <a:t> is updated.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You may now extract the data from the AT.</a:t>
          </a:r>
          <a:endParaRPr lang="en-US" sz="1500" kern="1200" dirty="0"/>
        </a:p>
      </dsp:txBody>
      <dsp:txXfrm>
        <a:off x="4037162" y="5478867"/>
        <a:ext cx="5690537" cy="730413"/>
      </dsp:txXfrm>
    </dsp:sp>
    <dsp:sp modelId="{E2279CAC-8A83-4B11-992A-78A2D8012451}">
      <dsp:nvSpPr>
        <dsp:cNvPr id="0" name=""/>
        <dsp:cNvSpPr/>
      </dsp:nvSpPr>
      <dsp:spPr>
        <a:xfrm>
          <a:off x="0" y="5357132"/>
          <a:ext cx="4037162" cy="9738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Block 32772</a:t>
          </a:r>
          <a:endParaRPr lang="en-US" sz="4900" kern="1200" dirty="0"/>
        </a:p>
      </dsp:txBody>
      <dsp:txXfrm>
        <a:off x="47541" y="5404673"/>
        <a:ext cx="3942080" cy="87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3990-67FD-4720-9D39-711D9AF9C66E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539D-DB3E-4D67-8FF5-A1FC20337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15576327"/>
              </p:ext>
            </p:extLst>
          </p:nvPr>
        </p:nvGraphicFramePr>
        <p:xfrm>
          <a:off x="293298" y="258792"/>
          <a:ext cx="10092906" cy="633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Yip, Anton</dc:creator>
  <cp:lastModifiedBy>Yip, Anton</cp:lastModifiedBy>
  <cp:revision>2</cp:revision>
  <dcterms:created xsi:type="dcterms:W3CDTF">2017-03-08T08:57:12Z</dcterms:created>
  <dcterms:modified xsi:type="dcterms:W3CDTF">2017-03-08T09:07:41Z</dcterms:modified>
</cp:coreProperties>
</file>