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C8C"/>
    <a:srgbClr val="EE7701"/>
    <a:srgbClr val="1E90FF"/>
    <a:srgbClr val="800080"/>
    <a:srgbClr val="5A7EAA"/>
    <a:srgbClr val="EBCA8A"/>
    <a:srgbClr val="D08770"/>
    <a:srgbClr val="C26972"/>
    <a:srgbClr val="91BDBC"/>
    <a:srgbClr val="587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>
        <p:scale>
          <a:sx n="125" d="100"/>
          <a:sy n="125" d="100"/>
        </p:scale>
        <p:origin x="-4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7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0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9EE02-ABC4-464A-B892-4884C1D833F1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4917-A341-41A7-A1B2-58DCF5B8F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5E8B41-2DE8-4643-8B41-6980649D8768}"/>
              </a:ext>
            </a:extLst>
          </p:cNvPr>
          <p:cNvCxnSpPr>
            <a:cxnSpLocks/>
          </p:cNvCxnSpPr>
          <p:nvPr/>
        </p:nvCxnSpPr>
        <p:spPr>
          <a:xfrm flipH="1">
            <a:off x="4366517" y="4675568"/>
            <a:ext cx="2984427" cy="872685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69DBA2-440D-4253-9DF3-1F5CD938874C}"/>
              </a:ext>
            </a:extLst>
          </p:cNvPr>
          <p:cNvCxnSpPr/>
          <p:nvPr/>
        </p:nvCxnSpPr>
        <p:spPr>
          <a:xfrm flipV="1">
            <a:off x="6193766" y="1690777"/>
            <a:ext cx="0" cy="19840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A136E7-C58B-4856-AB07-2E88B4D129C6}"/>
              </a:ext>
            </a:extLst>
          </p:cNvPr>
          <p:cNvCxnSpPr>
            <a:cxnSpLocks/>
          </p:cNvCxnSpPr>
          <p:nvPr/>
        </p:nvCxnSpPr>
        <p:spPr>
          <a:xfrm>
            <a:off x="6193766" y="3674853"/>
            <a:ext cx="1152256" cy="9896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B48EA-0F78-4E9D-A49F-D4CF322370EE}"/>
              </a:ext>
            </a:extLst>
          </p:cNvPr>
          <p:cNvCxnSpPr>
            <a:cxnSpLocks/>
          </p:cNvCxnSpPr>
          <p:nvPr/>
        </p:nvCxnSpPr>
        <p:spPr>
          <a:xfrm flipH="1">
            <a:off x="4181582" y="3674853"/>
            <a:ext cx="2012183" cy="5889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B0CBBC-0AEF-4A6E-B28D-AD303C922864}"/>
              </a:ext>
            </a:extLst>
          </p:cNvPr>
          <p:cNvCxnSpPr>
            <a:cxnSpLocks/>
          </p:cNvCxnSpPr>
          <p:nvPr/>
        </p:nvCxnSpPr>
        <p:spPr>
          <a:xfrm flipH="1">
            <a:off x="4366517" y="3674308"/>
            <a:ext cx="1827248" cy="18731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3A6F31-5D34-41B2-9CE4-0F67652BBC7F}"/>
              </a:ext>
            </a:extLst>
          </p:cNvPr>
          <p:cNvGrpSpPr>
            <a:grpSpLocks noChangeAspect="1"/>
          </p:cNvGrpSpPr>
          <p:nvPr/>
        </p:nvGrpSpPr>
        <p:grpSpPr>
          <a:xfrm>
            <a:off x="5929389" y="3407368"/>
            <a:ext cx="533879" cy="533879"/>
            <a:chOff x="1105833" y="1933822"/>
            <a:chExt cx="2274365" cy="2274365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7EC2B87-FF38-4B41-9D48-AE8940CBFBE4}"/>
                </a:ext>
              </a:extLst>
            </p:cNvPr>
            <p:cNvSpPr/>
            <p:nvPr/>
          </p:nvSpPr>
          <p:spPr>
            <a:xfrm rot="5400000">
              <a:off x="1596901" y="1933822"/>
              <a:ext cx="1292228" cy="2274364"/>
            </a:xfrm>
            <a:prstGeom prst="arc">
              <a:avLst>
                <a:gd name="adj1" fmla="val 5322028"/>
                <a:gd name="adj2" fmla="val 16219424"/>
              </a:avLst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D74372-CE95-48E5-AA8B-73C8ED196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833" y="1933822"/>
              <a:ext cx="2274365" cy="2274365"/>
            </a:xfrm>
            <a:prstGeom prst="ellipse">
              <a:avLst/>
            </a:prstGeom>
            <a:solidFill>
              <a:schemeClr val="accent1">
                <a:alpha val="5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4B094350-D63E-4FB4-8000-6ACBA6EA6E6A}"/>
                </a:ext>
              </a:extLst>
            </p:cNvPr>
            <p:cNvSpPr/>
            <p:nvPr/>
          </p:nvSpPr>
          <p:spPr>
            <a:xfrm rot="5400000">
              <a:off x="1596901" y="1934632"/>
              <a:ext cx="1292228" cy="2274364"/>
            </a:xfrm>
            <a:prstGeom prst="arc">
              <a:avLst>
                <a:gd name="adj1" fmla="val 16200000"/>
                <a:gd name="adj2" fmla="val 5359027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19D71E-F178-40D5-8E8E-FE5D21A55378}"/>
              </a:ext>
            </a:extLst>
          </p:cNvPr>
          <p:cNvSpPr/>
          <p:nvPr/>
        </p:nvSpPr>
        <p:spPr>
          <a:xfrm>
            <a:off x="5449887" y="4432301"/>
            <a:ext cx="1620837" cy="117478"/>
          </a:xfrm>
          <a:custGeom>
            <a:avLst/>
            <a:gdLst>
              <a:gd name="connsiteX0" fmla="*/ 1606550 w 1606550"/>
              <a:gd name="connsiteY0" fmla="*/ 0 h 117482"/>
              <a:gd name="connsiteX1" fmla="*/ 1282700 w 1606550"/>
              <a:gd name="connsiteY1" fmla="*/ 73025 h 117482"/>
              <a:gd name="connsiteX2" fmla="*/ 762000 w 1606550"/>
              <a:gd name="connsiteY2" fmla="*/ 117475 h 117482"/>
              <a:gd name="connsiteX3" fmla="*/ 238125 w 1606550"/>
              <a:gd name="connsiteY3" fmla="*/ 76200 h 117482"/>
              <a:gd name="connsiteX4" fmla="*/ 0 w 1606550"/>
              <a:gd name="connsiteY4" fmla="*/ 28575 h 117482"/>
              <a:gd name="connsiteX0" fmla="*/ 1606550 w 1606550"/>
              <a:gd name="connsiteY0" fmla="*/ 0 h 118559"/>
              <a:gd name="connsiteX1" fmla="*/ 1282700 w 1606550"/>
              <a:gd name="connsiteY1" fmla="*/ 73025 h 118559"/>
              <a:gd name="connsiteX2" fmla="*/ 762000 w 1606550"/>
              <a:gd name="connsiteY2" fmla="*/ 117475 h 118559"/>
              <a:gd name="connsiteX3" fmla="*/ 0 w 1606550"/>
              <a:gd name="connsiteY3" fmla="*/ 28575 h 118559"/>
              <a:gd name="connsiteX0" fmla="*/ 1606550 w 1606550"/>
              <a:gd name="connsiteY0" fmla="*/ 0 h 117475"/>
              <a:gd name="connsiteX1" fmla="*/ 762000 w 1606550"/>
              <a:gd name="connsiteY1" fmla="*/ 117475 h 117475"/>
              <a:gd name="connsiteX2" fmla="*/ 0 w 1606550"/>
              <a:gd name="connsiteY2" fmla="*/ 28575 h 117475"/>
              <a:gd name="connsiteX0" fmla="*/ 1620837 w 1620837"/>
              <a:gd name="connsiteY0" fmla="*/ 0 h 117734"/>
              <a:gd name="connsiteX1" fmla="*/ 776287 w 1620837"/>
              <a:gd name="connsiteY1" fmla="*/ 117475 h 117734"/>
              <a:gd name="connsiteX2" fmla="*/ 0 w 1620837"/>
              <a:gd name="connsiteY2" fmla="*/ 30956 h 117734"/>
              <a:gd name="connsiteX0" fmla="*/ 1620837 w 1620837"/>
              <a:gd name="connsiteY0" fmla="*/ 0 h 117734"/>
              <a:gd name="connsiteX1" fmla="*/ 776287 w 1620837"/>
              <a:gd name="connsiteY1" fmla="*/ 117475 h 117734"/>
              <a:gd name="connsiteX2" fmla="*/ 0 w 1620837"/>
              <a:gd name="connsiteY2" fmla="*/ 30956 h 117734"/>
              <a:gd name="connsiteX0" fmla="*/ 1620837 w 1620837"/>
              <a:gd name="connsiteY0" fmla="*/ 0 h 117476"/>
              <a:gd name="connsiteX1" fmla="*/ 776287 w 1620837"/>
              <a:gd name="connsiteY1" fmla="*/ 117475 h 117476"/>
              <a:gd name="connsiteX2" fmla="*/ 0 w 1620837"/>
              <a:gd name="connsiteY2" fmla="*/ 30956 h 117476"/>
              <a:gd name="connsiteX0" fmla="*/ 1620837 w 1620837"/>
              <a:gd name="connsiteY0" fmla="*/ 0 h 117479"/>
              <a:gd name="connsiteX1" fmla="*/ 776287 w 1620837"/>
              <a:gd name="connsiteY1" fmla="*/ 117475 h 117479"/>
              <a:gd name="connsiteX2" fmla="*/ 0 w 1620837"/>
              <a:gd name="connsiteY2" fmla="*/ 30956 h 117479"/>
              <a:gd name="connsiteX0" fmla="*/ 1620837 w 1620837"/>
              <a:gd name="connsiteY0" fmla="*/ 0 h 117478"/>
              <a:gd name="connsiteX1" fmla="*/ 776287 w 1620837"/>
              <a:gd name="connsiteY1" fmla="*/ 117475 h 117478"/>
              <a:gd name="connsiteX2" fmla="*/ 0 w 1620837"/>
              <a:gd name="connsiteY2" fmla="*/ 30956 h 117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837" h="117478">
                <a:moveTo>
                  <a:pt x="1620837" y="0"/>
                </a:moveTo>
                <a:cubicBezTo>
                  <a:pt x="1459177" y="67336"/>
                  <a:pt x="1063095" y="117079"/>
                  <a:pt x="776287" y="117475"/>
                </a:cubicBezTo>
                <a:cubicBezTo>
                  <a:pt x="489479" y="117871"/>
                  <a:pt x="189707" y="85195"/>
                  <a:pt x="0" y="30956"/>
                </a:cubicBezTo>
              </a:path>
            </a:pathLst>
          </a:custGeom>
          <a:noFill/>
          <a:ln>
            <a:solidFill>
              <a:schemeClr val="tx1"/>
            </a:solidFill>
            <a:tailEnd type="arrow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EEBC62-1C61-4775-8870-5551000E39F6}"/>
              </a:ext>
            </a:extLst>
          </p:cNvPr>
          <p:cNvSpPr txBox="1"/>
          <p:nvPr/>
        </p:nvSpPr>
        <p:spPr>
          <a:xfrm>
            <a:off x="5744549" y="4439185"/>
            <a:ext cx="12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1B5AF4-0DB8-49E9-91B1-A19B41855299}"/>
                  </a:ext>
                </a:extLst>
              </p:cNvPr>
              <p:cNvSpPr txBox="1"/>
              <p:nvPr/>
            </p:nvSpPr>
            <p:spPr>
              <a:xfrm>
                <a:off x="7070724" y="4255270"/>
                <a:ext cx="1268302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1B5AF4-0DB8-49E9-91B1-A19B41855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24" y="4255270"/>
                <a:ext cx="1268302" cy="471539"/>
              </a:xfrm>
              <a:prstGeom prst="rect">
                <a:avLst/>
              </a:prstGeom>
              <a:blipFill>
                <a:blip r:embed="rId2"/>
                <a:stretch>
                  <a:fillRect t="-389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CAE19B-C544-4EB1-A314-412ACC6C8E8C}"/>
                  </a:ext>
                </a:extLst>
              </p:cNvPr>
              <p:cNvSpPr txBox="1"/>
              <p:nvPr/>
            </p:nvSpPr>
            <p:spPr>
              <a:xfrm>
                <a:off x="3703430" y="3705477"/>
                <a:ext cx="1268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CAE19B-C544-4EB1-A314-412ACC6C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430" y="3705477"/>
                <a:ext cx="1268302" cy="461665"/>
              </a:xfrm>
              <a:prstGeom prst="rect">
                <a:avLst/>
              </a:prstGeom>
              <a:blipFill>
                <a:blip r:embed="rId3"/>
                <a:stretch>
                  <a:fillRect t="-394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D950DB-24CE-4F5C-8FC6-45892F78BD42}"/>
                  </a:ext>
                </a:extLst>
              </p:cNvPr>
              <p:cNvSpPr txBox="1"/>
              <p:nvPr/>
            </p:nvSpPr>
            <p:spPr>
              <a:xfrm>
                <a:off x="4992003" y="1767376"/>
                <a:ext cx="1268302" cy="47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FD950DB-24CE-4F5C-8FC6-45892F78B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03" y="1767376"/>
                <a:ext cx="1268302" cy="471539"/>
              </a:xfrm>
              <a:prstGeom prst="rect">
                <a:avLst/>
              </a:prstGeom>
              <a:blipFill>
                <a:blip r:embed="rId4"/>
                <a:stretch>
                  <a:fillRect l="-7692" t="-3896" r="-27404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9275CE-A873-4EA4-9691-7B970DBF2A7A}"/>
                  </a:ext>
                </a:extLst>
              </p:cNvPr>
              <p:cNvSpPr txBox="1"/>
              <p:nvPr/>
            </p:nvSpPr>
            <p:spPr>
              <a:xfrm>
                <a:off x="4235939" y="5339052"/>
                <a:ext cx="1268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9275CE-A873-4EA4-9691-7B970DBF2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939" y="5339052"/>
                <a:ext cx="126830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69A79B-8B37-43EC-9F97-F2B924EDE458}"/>
              </a:ext>
            </a:extLst>
          </p:cNvPr>
          <p:cNvSpPr/>
          <p:nvPr/>
        </p:nvSpPr>
        <p:spPr>
          <a:xfrm>
            <a:off x="6186803" y="2744490"/>
            <a:ext cx="551807" cy="1399214"/>
          </a:xfrm>
          <a:custGeom>
            <a:avLst/>
            <a:gdLst>
              <a:gd name="connsiteX0" fmla="*/ 1606550 w 1606550"/>
              <a:gd name="connsiteY0" fmla="*/ 0 h 117482"/>
              <a:gd name="connsiteX1" fmla="*/ 1282700 w 1606550"/>
              <a:gd name="connsiteY1" fmla="*/ 73025 h 117482"/>
              <a:gd name="connsiteX2" fmla="*/ 762000 w 1606550"/>
              <a:gd name="connsiteY2" fmla="*/ 117475 h 117482"/>
              <a:gd name="connsiteX3" fmla="*/ 238125 w 1606550"/>
              <a:gd name="connsiteY3" fmla="*/ 76200 h 117482"/>
              <a:gd name="connsiteX4" fmla="*/ 0 w 1606550"/>
              <a:gd name="connsiteY4" fmla="*/ 28575 h 117482"/>
              <a:gd name="connsiteX0" fmla="*/ 1606550 w 1606550"/>
              <a:gd name="connsiteY0" fmla="*/ 0 h 118559"/>
              <a:gd name="connsiteX1" fmla="*/ 1282700 w 1606550"/>
              <a:gd name="connsiteY1" fmla="*/ 73025 h 118559"/>
              <a:gd name="connsiteX2" fmla="*/ 762000 w 1606550"/>
              <a:gd name="connsiteY2" fmla="*/ 117475 h 118559"/>
              <a:gd name="connsiteX3" fmla="*/ 0 w 1606550"/>
              <a:gd name="connsiteY3" fmla="*/ 28575 h 118559"/>
              <a:gd name="connsiteX0" fmla="*/ 1606550 w 1606550"/>
              <a:gd name="connsiteY0" fmla="*/ 0 h 117475"/>
              <a:gd name="connsiteX1" fmla="*/ 762000 w 1606550"/>
              <a:gd name="connsiteY1" fmla="*/ 117475 h 117475"/>
              <a:gd name="connsiteX2" fmla="*/ 0 w 1606550"/>
              <a:gd name="connsiteY2" fmla="*/ 28575 h 117475"/>
              <a:gd name="connsiteX0" fmla="*/ 1620837 w 1620837"/>
              <a:gd name="connsiteY0" fmla="*/ 0 h 117734"/>
              <a:gd name="connsiteX1" fmla="*/ 776287 w 1620837"/>
              <a:gd name="connsiteY1" fmla="*/ 117475 h 117734"/>
              <a:gd name="connsiteX2" fmla="*/ 0 w 1620837"/>
              <a:gd name="connsiteY2" fmla="*/ 30956 h 117734"/>
              <a:gd name="connsiteX0" fmla="*/ 1620837 w 1620837"/>
              <a:gd name="connsiteY0" fmla="*/ 0 h 117734"/>
              <a:gd name="connsiteX1" fmla="*/ 776287 w 1620837"/>
              <a:gd name="connsiteY1" fmla="*/ 117475 h 117734"/>
              <a:gd name="connsiteX2" fmla="*/ 0 w 1620837"/>
              <a:gd name="connsiteY2" fmla="*/ 30956 h 117734"/>
              <a:gd name="connsiteX0" fmla="*/ 1620837 w 1620837"/>
              <a:gd name="connsiteY0" fmla="*/ 0 h 117476"/>
              <a:gd name="connsiteX1" fmla="*/ 776287 w 1620837"/>
              <a:gd name="connsiteY1" fmla="*/ 117475 h 117476"/>
              <a:gd name="connsiteX2" fmla="*/ 0 w 1620837"/>
              <a:gd name="connsiteY2" fmla="*/ 30956 h 117476"/>
              <a:gd name="connsiteX0" fmla="*/ 1620837 w 1620837"/>
              <a:gd name="connsiteY0" fmla="*/ 0 h 117479"/>
              <a:gd name="connsiteX1" fmla="*/ 776287 w 1620837"/>
              <a:gd name="connsiteY1" fmla="*/ 117475 h 117479"/>
              <a:gd name="connsiteX2" fmla="*/ 0 w 1620837"/>
              <a:gd name="connsiteY2" fmla="*/ 30956 h 117479"/>
              <a:gd name="connsiteX0" fmla="*/ 1620837 w 1620837"/>
              <a:gd name="connsiteY0" fmla="*/ 0 h 117478"/>
              <a:gd name="connsiteX1" fmla="*/ 776287 w 1620837"/>
              <a:gd name="connsiteY1" fmla="*/ 117475 h 117478"/>
              <a:gd name="connsiteX2" fmla="*/ 0 w 1620837"/>
              <a:gd name="connsiteY2" fmla="*/ 30956 h 117478"/>
              <a:gd name="connsiteX0" fmla="*/ 473524 w 842246"/>
              <a:gd name="connsiteY0" fmla="*/ 0 h 137826"/>
              <a:gd name="connsiteX1" fmla="*/ 776287 w 842246"/>
              <a:gd name="connsiteY1" fmla="*/ 137823 h 137826"/>
              <a:gd name="connsiteX2" fmla="*/ 0 w 842246"/>
              <a:gd name="connsiteY2" fmla="*/ 51304 h 137826"/>
              <a:gd name="connsiteX0" fmla="*/ 473524 w 934545"/>
              <a:gd name="connsiteY0" fmla="*/ 0 h 137826"/>
              <a:gd name="connsiteX1" fmla="*/ 776287 w 934545"/>
              <a:gd name="connsiteY1" fmla="*/ 137823 h 137826"/>
              <a:gd name="connsiteX2" fmla="*/ 0 w 934545"/>
              <a:gd name="connsiteY2" fmla="*/ 51304 h 137826"/>
              <a:gd name="connsiteX0" fmla="*/ 473524 w 1203650"/>
              <a:gd name="connsiteY0" fmla="*/ 0 h 81954"/>
              <a:gd name="connsiteX1" fmla="*/ 1112717 w 1203650"/>
              <a:gd name="connsiteY1" fmla="*/ 70965 h 81954"/>
              <a:gd name="connsiteX2" fmla="*/ 0 w 1203650"/>
              <a:gd name="connsiteY2" fmla="*/ 51304 h 81954"/>
              <a:gd name="connsiteX0" fmla="*/ 473524 w 1112717"/>
              <a:gd name="connsiteY0" fmla="*/ 0 h 81954"/>
              <a:gd name="connsiteX1" fmla="*/ 1112717 w 1112717"/>
              <a:gd name="connsiteY1" fmla="*/ 70965 h 81954"/>
              <a:gd name="connsiteX2" fmla="*/ 0 w 1112717"/>
              <a:gd name="connsiteY2" fmla="*/ 51304 h 81954"/>
              <a:gd name="connsiteX0" fmla="*/ 473524 w 1115206"/>
              <a:gd name="connsiteY0" fmla="*/ 0 h 93156"/>
              <a:gd name="connsiteX1" fmla="*/ 1112717 w 1115206"/>
              <a:gd name="connsiteY1" fmla="*/ 70965 h 93156"/>
              <a:gd name="connsiteX2" fmla="*/ 0 w 1115206"/>
              <a:gd name="connsiteY2" fmla="*/ 51304 h 93156"/>
              <a:gd name="connsiteX0" fmla="*/ 0 w 662186"/>
              <a:gd name="connsiteY0" fmla="*/ 0 h 141222"/>
              <a:gd name="connsiteX1" fmla="*/ 639193 w 662186"/>
              <a:gd name="connsiteY1" fmla="*/ 70965 h 141222"/>
              <a:gd name="connsiteX2" fmla="*/ 458128 w 662186"/>
              <a:gd name="connsiteY2" fmla="*/ 122038 h 141222"/>
              <a:gd name="connsiteX0" fmla="*/ 0 w 662186"/>
              <a:gd name="connsiteY0" fmla="*/ 0 h 122038"/>
              <a:gd name="connsiteX1" fmla="*/ 639193 w 662186"/>
              <a:gd name="connsiteY1" fmla="*/ 70965 h 122038"/>
              <a:gd name="connsiteX2" fmla="*/ 458128 w 662186"/>
              <a:gd name="connsiteY2" fmla="*/ 122038 h 122038"/>
              <a:gd name="connsiteX0" fmla="*/ 0 w 706634"/>
              <a:gd name="connsiteY0" fmla="*/ 0 h 136572"/>
              <a:gd name="connsiteX1" fmla="*/ 639193 w 706634"/>
              <a:gd name="connsiteY1" fmla="*/ 70965 h 136572"/>
              <a:gd name="connsiteX2" fmla="*/ 587525 w 706634"/>
              <a:gd name="connsiteY2" fmla="*/ 136572 h 136572"/>
              <a:gd name="connsiteX0" fmla="*/ 0 w 669005"/>
              <a:gd name="connsiteY0" fmla="*/ 0 h 136572"/>
              <a:gd name="connsiteX1" fmla="*/ 639193 w 669005"/>
              <a:gd name="connsiteY1" fmla="*/ 70965 h 136572"/>
              <a:gd name="connsiteX2" fmla="*/ 587525 w 669005"/>
              <a:gd name="connsiteY2" fmla="*/ 136572 h 136572"/>
              <a:gd name="connsiteX0" fmla="*/ 0 w 669005"/>
              <a:gd name="connsiteY0" fmla="*/ 0 h 136572"/>
              <a:gd name="connsiteX1" fmla="*/ 639193 w 669005"/>
              <a:gd name="connsiteY1" fmla="*/ 70965 h 136572"/>
              <a:gd name="connsiteX2" fmla="*/ 587525 w 669005"/>
              <a:gd name="connsiteY2" fmla="*/ 136572 h 136572"/>
              <a:gd name="connsiteX0" fmla="*/ 0 w 683380"/>
              <a:gd name="connsiteY0" fmla="*/ 0 h 140852"/>
              <a:gd name="connsiteX1" fmla="*/ 639193 w 683380"/>
              <a:gd name="connsiteY1" fmla="*/ 70965 h 140852"/>
              <a:gd name="connsiteX2" fmla="*/ 625625 w 683380"/>
              <a:gd name="connsiteY2" fmla="*/ 140852 h 140852"/>
              <a:gd name="connsiteX0" fmla="*/ 0 w 683380"/>
              <a:gd name="connsiteY0" fmla="*/ 0 h 140852"/>
              <a:gd name="connsiteX1" fmla="*/ 639193 w 683380"/>
              <a:gd name="connsiteY1" fmla="*/ 70965 h 140852"/>
              <a:gd name="connsiteX2" fmla="*/ 625625 w 683380"/>
              <a:gd name="connsiteY2" fmla="*/ 140852 h 140852"/>
              <a:gd name="connsiteX0" fmla="*/ 0 w 663016"/>
              <a:gd name="connsiteY0" fmla="*/ 0 h 140852"/>
              <a:gd name="connsiteX1" fmla="*/ 586806 w 663016"/>
              <a:gd name="connsiteY1" fmla="*/ 52242 h 140852"/>
              <a:gd name="connsiteX2" fmla="*/ 625625 w 663016"/>
              <a:gd name="connsiteY2" fmla="*/ 140852 h 140852"/>
              <a:gd name="connsiteX0" fmla="*/ 0 w 663016"/>
              <a:gd name="connsiteY0" fmla="*/ 0 h 140852"/>
              <a:gd name="connsiteX1" fmla="*/ 586806 w 663016"/>
              <a:gd name="connsiteY1" fmla="*/ 52242 h 140852"/>
              <a:gd name="connsiteX2" fmla="*/ 625625 w 663016"/>
              <a:gd name="connsiteY2" fmla="*/ 140852 h 140852"/>
              <a:gd name="connsiteX0" fmla="*/ 0 w 671861"/>
              <a:gd name="connsiteY0" fmla="*/ 0 h 140852"/>
              <a:gd name="connsiteX1" fmla="*/ 586806 w 671861"/>
              <a:gd name="connsiteY1" fmla="*/ 52242 h 140852"/>
              <a:gd name="connsiteX2" fmla="*/ 625625 w 671861"/>
              <a:gd name="connsiteY2" fmla="*/ 140852 h 140852"/>
              <a:gd name="connsiteX0" fmla="*/ 0 w 626612"/>
              <a:gd name="connsiteY0" fmla="*/ 0 h 131758"/>
              <a:gd name="connsiteX1" fmla="*/ 586806 w 626612"/>
              <a:gd name="connsiteY1" fmla="*/ 52242 h 131758"/>
              <a:gd name="connsiteX2" fmla="*/ 516088 w 626612"/>
              <a:gd name="connsiteY2" fmla="*/ 131758 h 131758"/>
              <a:gd name="connsiteX0" fmla="*/ 0 w 626612"/>
              <a:gd name="connsiteY0" fmla="*/ 0 h 131758"/>
              <a:gd name="connsiteX1" fmla="*/ 586806 w 626612"/>
              <a:gd name="connsiteY1" fmla="*/ 52242 h 131758"/>
              <a:gd name="connsiteX2" fmla="*/ 516088 w 626612"/>
              <a:gd name="connsiteY2" fmla="*/ 131758 h 131758"/>
              <a:gd name="connsiteX0" fmla="*/ 0 w 626612"/>
              <a:gd name="connsiteY0" fmla="*/ 0 h 131758"/>
              <a:gd name="connsiteX1" fmla="*/ 586806 w 626612"/>
              <a:gd name="connsiteY1" fmla="*/ 52242 h 131758"/>
              <a:gd name="connsiteX2" fmla="*/ 516088 w 626612"/>
              <a:gd name="connsiteY2" fmla="*/ 131758 h 131758"/>
              <a:gd name="connsiteX0" fmla="*/ 0 w 626612"/>
              <a:gd name="connsiteY0" fmla="*/ 0 h 131758"/>
              <a:gd name="connsiteX1" fmla="*/ 586806 w 626612"/>
              <a:gd name="connsiteY1" fmla="*/ 52242 h 131758"/>
              <a:gd name="connsiteX2" fmla="*/ 516088 w 626612"/>
              <a:gd name="connsiteY2" fmla="*/ 131758 h 131758"/>
              <a:gd name="connsiteX0" fmla="*/ 0 w 645609"/>
              <a:gd name="connsiteY0" fmla="*/ 0 h 131758"/>
              <a:gd name="connsiteX1" fmla="*/ 586806 w 645609"/>
              <a:gd name="connsiteY1" fmla="*/ 52242 h 131758"/>
              <a:gd name="connsiteX2" fmla="*/ 516088 w 645609"/>
              <a:gd name="connsiteY2" fmla="*/ 131758 h 131758"/>
              <a:gd name="connsiteX0" fmla="*/ 0 w 654173"/>
              <a:gd name="connsiteY0" fmla="*/ 0 h 131758"/>
              <a:gd name="connsiteX1" fmla="*/ 586806 w 654173"/>
              <a:gd name="connsiteY1" fmla="*/ 52242 h 131758"/>
              <a:gd name="connsiteX2" fmla="*/ 516088 w 654173"/>
              <a:gd name="connsiteY2" fmla="*/ 131758 h 131758"/>
              <a:gd name="connsiteX0" fmla="*/ 0 w 646596"/>
              <a:gd name="connsiteY0" fmla="*/ 0 h 131758"/>
              <a:gd name="connsiteX1" fmla="*/ 586806 w 646596"/>
              <a:gd name="connsiteY1" fmla="*/ 52242 h 131758"/>
              <a:gd name="connsiteX2" fmla="*/ 516088 w 646596"/>
              <a:gd name="connsiteY2" fmla="*/ 131758 h 131758"/>
              <a:gd name="connsiteX0" fmla="*/ 0 w 665646"/>
              <a:gd name="connsiteY0" fmla="*/ 0 h 149411"/>
              <a:gd name="connsiteX1" fmla="*/ 605856 w 665646"/>
              <a:gd name="connsiteY1" fmla="*/ 69895 h 149411"/>
              <a:gd name="connsiteX2" fmla="*/ 535138 w 665646"/>
              <a:gd name="connsiteY2" fmla="*/ 149411 h 149411"/>
              <a:gd name="connsiteX0" fmla="*/ 0 w 569025"/>
              <a:gd name="connsiteY0" fmla="*/ 0 h 149411"/>
              <a:gd name="connsiteX1" fmla="*/ 405831 w 569025"/>
              <a:gd name="connsiteY1" fmla="*/ 72035 h 149411"/>
              <a:gd name="connsiteX2" fmla="*/ 535138 w 569025"/>
              <a:gd name="connsiteY2" fmla="*/ 149411 h 149411"/>
              <a:gd name="connsiteX0" fmla="*/ 0 w 572875"/>
              <a:gd name="connsiteY0" fmla="*/ 0 h 147806"/>
              <a:gd name="connsiteX1" fmla="*/ 405831 w 572875"/>
              <a:gd name="connsiteY1" fmla="*/ 72035 h 147806"/>
              <a:gd name="connsiteX2" fmla="*/ 539900 w 572875"/>
              <a:gd name="connsiteY2" fmla="*/ 147806 h 147806"/>
              <a:gd name="connsiteX0" fmla="*/ 0 w 687036"/>
              <a:gd name="connsiteY0" fmla="*/ 0 h 155295"/>
              <a:gd name="connsiteX1" fmla="*/ 405831 w 687036"/>
              <a:gd name="connsiteY1" fmla="*/ 72035 h 155295"/>
              <a:gd name="connsiteX2" fmla="*/ 668488 w 687036"/>
              <a:gd name="connsiteY2" fmla="*/ 155295 h 155295"/>
              <a:gd name="connsiteX0" fmla="*/ 0 w 588664"/>
              <a:gd name="connsiteY0" fmla="*/ 0 h 155830"/>
              <a:gd name="connsiteX1" fmla="*/ 405831 w 588664"/>
              <a:gd name="connsiteY1" fmla="*/ 72035 h 155830"/>
              <a:gd name="connsiteX2" fmla="*/ 558951 w 588664"/>
              <a:gd name="connsiteY2" fmla="*/ 155830 h 155830"/>
              <a:gd name="connsiteX0" fmla="*/ 0 w 558951"/>
              <a:gd name="connsiteY0" fmla="*/ 0 h 155830"/>
              <a:gd name="connsiteX1" fmla="*/ 405831 w 558951"/>
              <a:gd name="connsiteY1" fmla="*/ 72035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05831 w 558951"/>
              <a:gd name="connsiteY1" fmla="*/ 72035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05831 w 558951"/>
              <a:gd name="connsiteY1" fmla="*/ 72035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05831 w 558951"/>
              <a:gd name="connsiteY1" fmla="*/ 72035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15356 w 558951"/>
              <a:gd name="connsiteY1" fmla="*/ 70698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15356 w 558951"/>
              <a:gd name="connsiteY1" fmla="*/ 70698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15356 w 558951"/>
              <a:gd name="connsiteY1" fmla="*/ 70698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15356 w 558951"/>
              <a:gd name="connsiteY1" fmla="*/ 70698 h 155830"/>
              <a:gd name="connsiteX2" fmla="*/ 558951 w 558951"/>
              <a:gd name="connsiteY2" fmla="*/ 155830 h 155830"/>
              <a:gd name="connsiteX0" fmla="*/ 0 w 558951"/>
              <a:gd name="connsiteY0" fmla="*/ 0 h 155830"/>
              <a:gd name="connsiteX1" fmla="*/ 415356 w 558951"/>
              <a:gd name="connsiteY1" fmla="*/ 70698 h 155830"/>
              <a:gd name="connsiteX2" fmla="*/ 558951 w 558951"/>
              <a:gd name="connsiteY2" fmla="*/ 155830 h 155830"/>
              <a:gd name="connsiteX0" fmla="*/ 0 w 551807"/>
              <a:gd name="connsiteY0" fmla="*/ 0 h 157167"/>
              <a:gd name="connsiteX1" fmla="*/ 408212 w 551807"/>
              <a:gd name="connsiteY1" fmla="*/ 72035 h 157167"/>
              <a:gd name="connsiteX2" fmla="*/ 551807 w 551807"/>
              <a:gd name="connsiteY2" fmla="*/ 157167 h 157167"/>
              <a:gd name="connsiteX0" fmla="*/ 0 w 551807"/>
              <a:gd name="connsiteY0" fmla="*/ 0 h 157167"/>
              <a:gd name="connsiteX1" fmla="*/ 408212 w 551807"/>
              <a:gd name="connsiteY1" fmla="*/ 72035 h 157167"/>
              <a:gd name="connsiteX2" fmla="*/ 551807 w 551807"/>
              <a:gd name="connsiteY2" fmla="*/ 157167 h 157167"/>
              <a:gd name="connsiteX0" fmla="*/ 0 w 551807"/>
              <a:gd name="connsiteY0" fmla="*/ 0 h 157167"/>
              <a:gd name="connsiteX1" fmla="*/ 408212 w 551807"/>
              <a:gd name="connsiteY1" fmla="*/ 72035 h 157167"/>
              <a:gd name="connsiteX2" fmla="*/ 551807 w 551807"/>
              <a:gd name="connsiteY2" fmla="*/ 157167 h 157167"/>
              <a:gd name="connsiteX0" fmla="*/ 0 w 551807"/>
              <a:gd name="connsiteY0" fmla="*/ 0 h 157167"/>
              <a:gd name="connsiteX1" fmla="*/ 408212 w 551807"/>
              <a:gd name="connsiteY1" fmla="*/ 72035 h 157167"/>
              <a:gd name="connsiteX2" fmla="*/ 551807 w 551807"/>
              <a:gd name="connsiteY2" fmla="*/ 157167 h 157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807" h="157167">
                <a:moveTo>
                  <a:pt x="0" y="0"/>
                </a:moveTo>
                <a:cubicBezTo>
                  <a:pt x="218622" y="17612"/>
                  <a:pt x="391657" y="65037"/>
                  <a:pt x="408212" y="72035"/>
                </a:cubicBezTo>
                <a:cubicBezTo>
                  <a:pt x="509324" y="104609"/>
                  <a:pt x="538883" y="134414"/>
                  <a:pt x="551807" y="157167"/>
                </a:cubicBezTo>
              </a:path>
            </a:pathLst>
          </a:custGeom>
          <a:noFill/>
          <a:ln>
            <a:solidFill>
              <a:schemeClr val="tx1"/>
            </a:solidFill>
            <a:tailEnd type="arrow" w="sm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913EE3-63BF-486F-A091-4644EDB62D98}"/>
              </a:ext>
            </a:extLst>
          </p:cNvPr>
          <p:cNvSpPr txBox="1"/>
          <p:nvPr/>
        </p:nvSpPr>
        <p:spPr>
          <a:xfrm>
            <a:off x="6127672" y="2987948"/>
            <a:ext cx="1268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1AC298-7530-446F-A508-5D3D90DEF387}"/>
              </a:ext>
            </a:extLst>
          </p:cNvPr>
          <p:cNvCxnSpPr>
            <a:cxnSpLocks/>
          </p:cNvCxnSpPr>
          <p:nvPr/>
        </p:nvCxnSpPr>
        <p:spPr>
          <a:xfrm>
            <a:off x="7114935" y="3541824"/>
            <a:ext cx="652180" cy="56830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021FD92-6B16-4965-BD4F-C141716DD2EE}"/>
              </a:ext>
            </a:extLst>
          </p:cNvPr>
          <p:cNvSpPr txBox="1"/>
          <p:nvPr/>
        </p:nvSpPr>
        <p:spPr>
          <a:xfrm rot="2442903">
            <a:off x="6734939" y="3496964"/>
            <a:ext cx="1743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Earth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3D08BC-BACD-40FB-9A74-CE94EFE708C8}"/>
              </a:ext>
            </a:extLst>
          </p:cNvPr>
          <p:cNvCxnSpPr>
            <a:cxnSpLocks/>
          </p:cNvCxnSpPr>
          <p:nvPr/>
        </p:nvCxnSpPr>
        <p:spPr>
          <a:xfrm>
            <a:off x="6358770" y="3813894"/>
            <a:ext cx="607080" cy="5207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979E0BE-D30A-455E-820F-7A20B07F27D0}"/>
              </a:ext>
            </a:extLst>
          </p:cNvPr>
          <p:cNvCxnSpPr>
            <a:cxnSpLocks/>
          </p:cNvCxnSpPr>
          <p:nvPr/>
        </p:nvCxnSpPr>
        <p:spPr>
          <a:xfrm flipV="1">
            <a:off x="5212431" y="3744350"/>
            <a:ext cx="731938" cy="21541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5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7133AA-50ED-4FE5-A584-8C9680F1C2DE}"/>
              </a:ext>
            </a:extLst>
          </p:cNvPr>
          <p:cNvCxnSpPr>
            <a:cxnSpLocks/>
          </p:cNvCxnSpPr>
          <p:nvPr/>
        </p:nvCxnSpPr>
        <p:spPr>
          <a:xfrm flipH="1" flipV="1">
            <a:off x="4951144" y="3243108"/>
            <a:ext cx="1252561" cy="6622"/>
          </a:xfrm>
          <a:prstGeom prst="straightConnector1">
            <a:avLst/>
          </a:prstGeom>
          <a:ln w="12700">
            <a:solidFill>
              <a:srgbClr val="2E3440"/>
            </a:solidFill>
            <a:prstDash val="solid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A69D2E-901F-4F09-99E7-E02229A12445}"/>
              </a:ext>
            </a:extLst>
          </p:cNvPr>
          <p:cNvSpPr txBox="1"/>
          <p:nvPr/>
        </p:nvSpPr>
        <p:spPr>
          <a:xfrm>
            <a:off x="6397095" y="2238012"/>
            <a:ext cx="104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Moon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F18A6-D71F-4710-955A-C029BBF520E7}"/>
              </a:ext>
            </a:extLst>
          </p:cNvPr>
          <p:cNvCxnSpPr>
            <a:cxnSpLocks/>
          </p:cNvCxnSpPr>
          <p:nvPr/>
        </p:nvCxnSpPr>
        <p:spPr>
          <a:xfrm flipH="1">
            <a:off x="6206014" y="3246476"/>
            <a:ext cx="823912" cy="0"/>
          </a:xfrm>
          <a:prstGeom prst="straightConnector1">
            <a:avLst/>
          </a:prstGeom>
          <a:ln w="19050">
            <a:solidFill>
              <a:srgbClr val="2E3440"/>
            </a:solidFill>
            <a:prstDash val="dash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580CCC-F3F7-4DEA-BF3F-0539120EA6F4}"/>
              </a:ext>
            </a:extLst>
          </p:cNvPr>
          <p:cNvCxnSpPr>
            <a:cxnSpLocks/>
          </p:cNvCxnSpPr>
          <p:nvPr/>
        </p:nvCxnSpPr>
        <p:spPr>
          <a:xfrm flipH="1">
            <a:off x="6206018" y="2563294"/>
            <a:ext cx="393192" cy="683182"/>
          </a:xfrm>
          <a:prstGeom prst="straightConnector1">
            <a:avLst/>
          </a:prstGeom>
          <a:ln w="19050">
            <a:solidFill>
              <a:srgbClr val="2E3440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9078C53A-3D8E-436A-8A8E-2D871A70E53F}"/>
              </a:ext>
            </a:extLst>
          </p:cNvPr>
          <p:cNvSpPr/>
          <p:nvPr/>
        </p:nvSpPr>
        <p:spPr>
          <a:xfrm flipH="1">
            <a:off x="5746505" y="2786895"/>
            <a:ext cx="914400" cy="914400"/>
          </a:xfrm>
          <a:prstGeom prst="arc">
            <a:avLst>
              <a:gd name="adj1" fmla="val 10746007"/>
              <a:gd name="adj2" fmla="val 14327391"/>
            </a:avLst>
          </a:prstGeom>
          <a:noFill/>
          <a:ln>
            <a:solidFill>
              <a:schemeClr val="tx1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5E42D3-1549-4F55-8CC3-C520A5CD289A}"/>
              </a:ext>
            </a:extLst>
          </p:cNvPr>
          <p:cNvSpPr txBox="1"/>
          <p:nvPr/>
        </p:nvSpPr>
        <p:spPr>
          <a:xfrm>
            <a:off x="6081229" y="2786895"/>
            <a:ext cx="126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E34E95-456E-4E3C-B256-217B0E328404}"/>
              </a:ext>
            </a:extLst>
          </p:cNvPr>
          <p:cNvSpPr>
            <a:spLocks noChangeAspect="1"/>
          </p:cNvSpPr>
          <p:nvPr/>
        </p:nvSpPr>
        <p:spPr>
          <a:xfrm>
            <a:off x="5363052" y="2413685"/>
            <a:ext cx="1667216" cy="1667216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A799D-71DC-4894-88C2-2E300D218814}"/>
              </a:ext>
            </a:extLst>
          </p:cNvPr>
          <p:cNvSpPr/>
          <p:nvPr/>
        </p:nvSpPr>
        <p:spPr>
          <a:xfrm>
            <a:off x="6160296" y="3205112"/>
            <a:ext cx="91440" cy="9144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61DB58-B6D6-4FF5-8664-7B2D638DA72F}"/>
              </a:ext>
            </a:extLst>
          </p:cNvPr>
          <p:cNvSpPr/>
          <p:nvPr/>
        </p:nvSpPr>
        <p:spPr>
          <a:xfrm>
            <a:off x="6594158" y="2508288"/>
            <a:ext cx="47625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3FC5E-D937-417C-BA3F-157C50270CA4}"/>
              </a:ext>
            </a:extLst>
          </p:cNvPr>
          <p:cNvSpPr txBox="1"/>
          <p:nvPr/>
        </p:nvSpPr>
        <p:spPr>
          <a:xfrm>
            <a:off x="5933545" y="3259723"/>
            <a:ext cx="104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ABF911-5746-4DE0-A4FA-1BF646E070ED}"/>
              </a:ext>
            </a:extLst>
          </p:cNvPr>
          <p:cNvCxnSpPr>
            <a:cxnSpLocks/>
          </p:cNvCxnSpPr>
          <p:nvPr/>
        </p:nvCxnSpPr>
        <p:spPr>
          <a:xfrm flipH="1">
            <a:off x="4905809" y="3196867"/>
            <a:ext cx="91440" cy="91440"/>
          </a:xfrm>
          <a:prstGeom prst="straightConnector1">
            <a:avLst/>
          </a:prstGeom>
          <a:ln w="12700">
            <a:solidFill>
              <a:srgbClr val="2E3440"/>
            </a:solidFill>
            <a:prstDash val="solid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3BF6D-EA8E-457B-92D9-BB61405DA722}"/>
              </a:ext>
            </a:extLst>
          </p:cNvPr>
          <p:cNvCxnSpPr>
            <a:cxnSpLocks/>
          </p:cNvCxnSpPr>
          <p:nvPr/>
        </p:nvCxnSpPr>
        <p:spPr>
          <a:xfrm flipH="1">
            <a:off x="4836843" y="3196867"/>
            <a:ext cx="91440" cy="91440"/>
          </a:xfrm>
          <a:prstGeom prst="straightConnector1">
            <a:avLst/>
          </a:prstGeom>
          <a:ln w="12700">
            <a:solidFill>
              <a:srgbClr val="2E3440"/>
            </a:solidFill>
            <a:prstDash val="solid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F55AC4-D8E0-49BB-B697-62286DAD8E8D}"/>
              </a:ext>
            </a:extLst>
          </p:cNvPr>
          <p:cNvCxnSpPr>
            <a:cxnSpLocks/>
          </p:cNvCxnSpPr>
          <p:nvPr/>
        </p:nvCxnSpPr>
        <p:spPr>
          <a:xfrm flipH="1">
            <a:off x="4460863" y="3242587"/>
            <a:ext cx="421701" cy="0"/>
          </a:xfrm>
          <a:prstGeom prst="straightConnector1">
            <a:avLst/>
          </a:prstGeom>
          <a:ln w="12700">
            <a:solidFill>
              <a:srgbClr val="2E3440"/>
            </a:solidFill>
            <a:prstDash val="solid"/>
            <a:headEnd type="none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E89048F-0CB8-4EAA-8121-F13822C92733}"/>
              </a:ext>
            </a:extLst>
          </p:cNvPr>
          <p:cNvSpPr/>
          <p:nvPr/>
        </p:nvSpPr>
        <p:spPr>
          <a:xfrm>
            <a:off x="4371022" y="3148764"/>
            <a:ext cx="182880" cy="1828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7427C9-385B-4384-A8D9-D473730E7FF6}"/>
              </a:ext>
            </a:extLst>
          </p:cNvPr>
          <p:cNvSpPr txBox="1"/>
          <p:nvPr/>
        </p:nvSpPr>
        <p:spPr>
          <a:xfrm>
            <a:off x="4158513" y="2880913"/>
            <a:ext cx="1045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endParaRPr 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CB80A0-C312-4929-93FD-76907DDBF9D7}"/>
              </a:ext>
            </a:extLst>
          </p:cNvPr>
          <p:cNvCxnSpPr>
            <a:cxnSpLocks/>
          </p:cNvCxnSpPr>
          <p:nvPr/>
        </p:nvCxnSpPr>
        <p:spPr>
          <a:xfrm>
            <a:off x="6203705" y="1989788"/>
            <a:ext cx="0" cy="304188"/>
          </a:xfrm>
          <a:prstGeom prst="straightConnector1">
            <a:avLst/>
          </a:prstGeom>
          <a:ln w="19050">
            <a:solidFill>
              <a:srgbClr val="2E3440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0DCAAC-D43F-4B24-977B-8D4968885C8C}"/>
              </a:ext>
            </a:extLst>
          </p:cNvPr>
          <p:cNvCxnSpPr>
            <a:cxnSpLocks/>
          </p:cNvCxnSpPr>
          <p:nvPr/>
        </p:nvCxnSpPr>
        <p:spPr>
          <a:xfrm rot="5400000">
            <a:off x="7349531" y="3095199"/>
            <a:ext cx="0" cy="304188"/>
          </a:xfrm>
          <a:prstGeom prst="straightConnector1">
            <a:avLst/>
          </a:prstGeom>
          <a:ln w="19050">
            <a:solidFill>
              <a:srgbClr val="2E3440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465AD-90AF-487A-9FC4-343CD407AD40}"/>
                  </a:ext>
                </a:extLst>
              </p:cNvPr>
              <p:cNvSpPr txBox="1"/>
              <p:nvPr/>
            </p:nvSpPr>
            <p:spPr>
              <a:xfrm>
                <a:off x="5874554" y="1778240"/>
                <a:ext cx="1045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A2465AD-90AF-487A-9FC4-343CD407A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54" y="1778240"/>
                <a:ext cx="1045081" cy="338554"/>
              </a:xfrm>
              <a:prstGeom prst="rect">
                <a:avLst/>
              </a:prstGeom>
              <a:blipFill>
                <a:blip r:embed="rId2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004676-726F-42D5-9DC5-F78B7EC2DAB7}"/>
                  </a:ext>
                </a:extLst>
              </p:cNvPr>
              <p:cNvSpPr txBox="1"/>
              <p:nvPr/>
            </p:nvSpPr>
            <p:spPr>
              <a:xfrm>
                <a:off x="7042520" y="2929243"/>
                <a:ext cx="1045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004676-726F-42D5-9DC5-F78B7EC2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520" y="2929243"/>
                <a:ext cx="104508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92E24257-A728-4FA2-87C0-73E400A1A717}"/>
              </a:ext>
            </a:extLst>
          </p:cNvPr>
          <p:cNvSpPr>
            <a:spLocks noChangeAspect="1"/>
          </p:cNvSpPr>
          <p:nvPr/>
        </p:nvSpPr>
        <p:spPr>
          <a:xfrm>
            <a:off x="4468482" y="1525703"/>
            <a:ext cx="3450157" cy="3450157"/>
          </a:xfrm>
          <a:prstGeom prst="arc">
            <a:avLst>
              <a:gd name="adj1" fmla="val 9532839"/>
              <a:gd name="adj2" fmla="val 10316534"/>
            </a:avLst>
          </a:prstGeom>
          <a:noFill/>
          <a:ln>
            <a:solidFill>
              <a:schemeClr val="tx1"/>
            </a:solidFill>
            <a:headEnd type="arrow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5782E4-DA5C-4692-9D0E-0F29BAC8217F}"/>
                  </a:ext>
                </a:extLst>
              </p:cNvPr>
              <p:cNvSpPr txBox="1"/>
              <p:nvPr/>
            </p:nvSpPr>
            <p:spPr>
              <a:xfrm>
                <a:off x="4197284" y="3418525"/>
                <a:ext cx="1045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5782E4-DA5C-4692-9D0E-0F29BAC82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84" y="3418525"/>
                <a:ext cx="1045081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59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8179C981-5A7C-44D5-A5C9-1FC645F3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7" y="823868"/>
            <a:ext cx="6505349" cy="5174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5A5DC-1475-49E5-A2A1-9CA86B6F4892}"/>
              </a:ext>
            </a:extLst>
          </p:cNvPr>
          <p:cNvSpPr txBox="1"/>
          <p:nvPr/>
        </p:nvSpPr>
        <p:spPr>
          <a:xfrm>
            <a:off x="6368520" y="4457337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87DA9"/>
                </a:solidFill>
                <a:cs typeface="Times New Roman" panose="02020603050405020304" pitchFamily="18" charset="0"/>
              </a:rPr>
              <a:t>AAoo</a:t>
            </a:r>
            <a:endParaRPr lang="en-US" sz="2000" baseline="-25000" dirty="0">
              <a:solidFill>
                <a:srgbClr val="587DA9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836A7-0E8B-4B6F-996D-566BD5F81290}"/>
              </a:ext>
            </a:extLst>
          </p:cNvPr>
          <p:cNvSpPr txBox="1"/>
          <p:nvPr/>
        </p:nvSpPr>
        <p:spPr>
          <a:xfrm>
            <a:off x="4332215" y="355246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91BDBC"/>
                </a:solidFill>
                <a:cs typeface="Times New Roman" panose="02020603050405020304" pitchFamily="18" charset="0"/>
              </a:rPr>
              <a:t>ABoo</a:t>
            </a:r>
            <a:endParaRPr lang="en-US" sz="2000" baseline="-25000" dirty="0">
              <a:solidFill>
                <a:srgbClr val="91BDBC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2491-F1DD-4CEF-AC69-4C45A84842AC}"/>
              </a:ext>
            </a:extLst>
          </p:cNvPr>
          <p:cNvSpPr txBox="1"/>
          <p:nvPr/>
        </p:nvSpPr>
        <p:spPr>
          <a:xfrm>
            <a:off x="7018265" y="355246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91BDBC"/>
                </a:solidFill>
                <a:cs typeface="Times New Roman" panose="02020603050405020304" pitchFamily="18" charset="0"/>
              </a:rPr>
              <a:t>ABoo</a:t>
            </a:r>
            <a:endParaRPr lang="en-US" sz="2000" baseline="-25000" dirty="0">
              <a:solidFill>
                <a:srgbClr val="91BDBC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FE78D-9330-466D-95FF-3CEC7E9968AB}"/>
              </a:ext>
            </a:extLst>
          </p:cNvPr>
          <p:cNvSpPr txBox="1"/>
          <p:nvPr/>
        </p:nvSpPr>
        <p:spPr>
          <a:xfrm>
            <a:off x="4141715" y="259996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C26972"/>
                </a:solidFill>
                <a:cs typeface="Times New Roman" panose="02020603050405020304" pitchFamily="18" charset="0"/>
              </a:rPr>
              <a:t>BBoo</a:t>
            </a:r>
            <a:endParaRPr lang="en-US" sz="2000" baseline="-25000" dirty="0">
              <a:solidFill>
                <a:srgbClr val="C26972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629AE-5519-450F-BB3A-BF99FE28BF57}"/>
              </a:ext>
            </a:extLst>
          </p:cNvPr>
          <p:cNvSpPr txBox="1"/>
          <p:nvPr/>
        </p:nvSpPr>
        <p:spPr>
          <a:xfrm>
            <a:off x="6548545" y="259996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C26972"/>
                </a:solidFill>
                <a:cs typeface="Times New Roman" panose="02020603050405020304" pitchFamily="18" charset="0"/>
              </a:rPr>
              <a:t>BBoo</a:t>
            </a:r>
            <a:endParaRPr lang="en-US" sz="2000" baseline="-25000" dirty="0">
              <a:solidFill>
                <a:srgbClr val="C26972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33803-6B6F-4A81-9D9D-61DD33AEAABD}"/>
              </a:ext>
            </a:extLst>
          </p:cNvPr>
          <p:cNvSpPr txBox="1"/>
          <p:nvPr/>
        </p:nvSpPr>
        <p:spPr>
          <a:xfrm>
            <a:off x="4141714" y="172360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D08770"/>
                </a:solidFill>
                <a:cs typeface="Times New Roman" panose="02020603050405020304" pitchFamily="18" charset="0"/>
              </a:rPr>
              <a:t>BCoo</a:t>
            </a:r>
            <a:endParaRPr lang="en-US" sz="2000" baseline="-25000" dirty="0">
              <a:solidFill>
                <a:srgbClr val="D08770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808AB-0060-4E27-BCD6-BDEE24BD7F30}"/>
              </a:ext>
            </a:extLst>
          </p:cNvPr>
          <p:cNvSpPr txBox="1"/>
          <p:nvPr/>
        </p:nvSpPr>
        <p:spPr>
          <a:xfrm>
            <a:off x="6482666" y="1788055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D08770"/>
                </a:solidFill>
                <a:cs typeface="Times New Roman" panose="02020603050405020304" pitchFamily="18" charset="0"/>
              </a:rPr>
              <a:t>BCoo</a:t>
            </a:r>
            <a:endParaRPr lang="en-US" sz="2000" baseline="-25000" dirty="0">
              <a:solidFill>
                <a:srgbClr val="D0877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81292-DECA-43E3-AF44-F68F3512F866}"/>
              </a:ext>
            </a:extLst>
          </p:cNvPr>
          <p:cNvSpPr txBox="1"/>
          <p:nvPr/>
        </p:nvSpPr>
        <p:spPr>
          <a:xfrm>
            <a:off x="4589390" y="823868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EBCA8A"/>
                </a:solidFill>
                <a:cs typeface="Times New Roman" panose="02020603050405020304" pitchFamily="18" charset="0"/>
              </a:rPr>
              <a:t>BDoo</a:t>
            </a:r>
            <a:endParaRPr lang="en-US" sz="2000" baseline="-25000" dirty="0">
              <a:solidFill>
                <a:srgbClr val="EBCA8A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512CED-841E-4E6A-8FD1-D2034D1C71E4}"/>
              </a:ext>
            </a:extLst>
          </p:cNvPr>
          <p:cNvSpPr txBox="1"/>
          <p:nvPr/>
        </p:nvSpPr>
        <p:spPr>
          <a:xfrm>
            <a:off x="6034990" y="859368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EBCA8A"/>
                </a:solidFill>
                <a:cs typeface="Times New Roman" panose="02020603050405020304" pitchFamily="18" charset="0"/>
              </a:rPr>
              <a:t>BDoo</a:t>
            </a:r>
            <a:endParaRPr lang="en-US" sz="2000" baseline="-25000" dirty="0">
              <a:solidFill>
                <a:srgbClr val="EBCA8A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13CD9A-A4CE-4A46-8187-BCAD564D10D8}"/>
              </a:ext>
            </a:extLst>
          </p:cNvPr>
          <p:cNvGrpSpPr>
            <a:grpSpLocks noChangeAspect="1"/>
          </p:cNvGrpSpPr>
          <p:nvPr/>
        </p:nvGrpSpPr>
        <p:grpSpPr>
          <a:xfrm>
            <a:off x="2042082" y="787865"/>
            <a:ext cx="6506438" cy="5175504"/>
            <a:chOff x="3177463" y="1161245"/>
            <a:chExt cx="5701863" cy="4535510"/>
          </a:xfrm>
        </p:grpSpPr>
        <p:pic>
          <p:nvPicPr>
            <p:cNvPr id="3" name="Picture 2" descr="Chart, line chart&#10;&#10;Description automatically generated">
              <a:extLst>
                <a:ext uri="{FF2B5EF4-FFF2-40B4-BE49-F238E27FC236}">
                  <a16:creationId xmlns:a16="http://schemas.microsoft.com/office/drawing/2014/main" id="{8D412DD4-7969-4F7B-9D73-95CE9BEE2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7463" y="1161245"/>
              <a:ext cx="5701863" cy="4535510"/>
            </a:xfrm>
            <a:prstGeom prst="rect">
              <a:avLst/>
            </a:prstGeom>
          </p:spPr>
        </p:pic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CF9F274-B437-4D60-8DEC-9D39F6AC372F}"/>
                </a:ext>
              </a:extLst>
            </p:cNvPr>
            <p:cNvSpPr/>
            <p:nvPr/>
          </p:nvSpPr>
          <p:spPr>
            <a:xfrm>
              <a:off x="6110287" y="1862137"/>
              <a:ext cx="83345" cy="223837"/>
            </a:xfrm>
            <a:custGeom>
              <a:avLst/>
              <a:gdLst>
                <a:gd name="connsiteX0" fmla="*/ 4763 w 111919"/>
                <a:gd name="connsiteY0" fmla="*/ 0 h 214312"/>
                <a:gd name="connsiteX1" fmla="*/ 80963 w 111919"/>
                <a:gd name="connsiteY1" fmla="*/ 121443 h 214312"/>
                <a:gd name="connsiteX2" fmla="*/ 111919 w 111919"/>
                <a:gd name="connsiteY2" fmla="*/ 214312 h 214312"/>
                <a:gd name="connsiteX3" fmla="*/ 0 w 111919"/>
                <a:gd name="connsiteY3" fmla="*/ 133350 h 214312"/>
                <a:gd name="connsiteX4" fmla="*/ 4763 w 111919"/>
                <a:gd name="connsiteY4" fmla="*/ 0 h 214312"/>
                <a:gd name="connsiteX0" fmla="*/ 4763 w 111919"/>
                <a:gd name="connsiteY0" fmla="*/ 0 h 214312"/>
                <a:gd name="connsiteX1" fmla="*/ 80963 w 111919"/>
                <a:gd name="connsiteY1" fmla="*/ 121443 h 214312"/>
                <a:gd name="connsiteX2" fmla="*/ 111919 w 111919"/>
                <a:gd name="connsiteY2" fmla="*/ 214312 h 214312"/>
                <a:gd name="connsiteX3" fmla="*/ 0 w 111919"/>
                <a:gd name="connsiteY3" fmla="*/ 133350 h 214312"/>
                <a:gd name="connsiteX4" fmla="*/ 4763 w 111919"/>
                <a:gd name="connsiteY4" fmla="*/ 0 h 214312"/>
                <a:gd name="connsiteX0" fmla="*/ 1 w 107157"/>
                <a:gd name="connsiteY0" fmla="*/ 0 h 214312"/>
                <a:gd name="connsiteX1" fmla="*/ 76201 w 107157"/>
                <a:gd name="connsiteY1" fmla="*/ 121443 h 214312"/>
                <a:gd name="connsiteX2" fmla="*/ 107157 w 107157"/>
                <a:gd name="connsiteY2" fmla="*/ 214312 h 214312"/>
                <a:gd name="connsiteX3" fmla="*/ 0 w 107157"/>
                <a:gd name="connsiteY3" fmla="*/ 147637 h 214312"/>
                <a:gd name="connsiteX4" fmla="*/ 1 w 107157"/>
                <a:gd name="connsiteY4" fmla="*/ 0 h 214312"/>
                <a:gd name="connsiteX0" fmla="*/ 1 w 83345"/>
                <a:gd name="connsiteY0" fmla="*/ 0 h 214312"/>
                <a:gd name="connsiteX1" fmla="*/ 76201 w 83345"/>
                <a:gd name="connsiteY1" fmla="*/ 121443 h 214312"/>
                <a:gd name="connsiteX2" fmla="*/ 83345 w 83345"/>
                <a:gd name="connsiteY2" fmla="*/ 214312 h 214312"/>
                <a:gd name="connsiteX3" fmla="*/ 0 w 83345"/>
                <a:gd name="connsiteY3" fmla="*/ 147637 h 214312"/>
                <a:gd name="connsiteX4" fmla="*/ 1 w 83345"/>
                <a:gd name="connsiteY4" fmla="*/ 0 h 214312"/>
                <a:gd name="connsiteX0" fmla="*/ 1 w 83345"/>
                <a:gd name="connsiteY0" fmla="*/ 0 h 214312"/>
                <a:gd name="connsiteX1" fmla="*/ 80963 w 83345"/>
                <a:gd name="connsiteY1" fmla="*/ 116681 h 214312"/>
                <a:gd name="connsiteX2" fmla="*/ 83345 w 83345"/>
                <a:gd name="connsiteY2" fmla="*/ 214312 h 214312"/>
                <a:gd name="connsiteX3" fmla="*/ 0 w 83345"/>
                <a:gd name="connsiteY3" fmla="*/ 147637 h 214312"/>
                <a:gd name="connsiteX4" fmla="*/ 1 w 83345"/>
                <a:gd name="connsiteY4" fmla="*/ 0 h 214312"/>
                <a:gd name="connsiteX0" fmla="*/ 1 w 83345"/>
                <a:gd name="connsiteY0" fmla="*/ 0 h 214312"/>
                <a:gd name="connsiteX1" fmla="*/ 80963 w 83345"/>
                <a:gd name="connsiteY1" fmla="*/ 116681 h 214312"/>
                <a:gd name="connsiteX2" fmla="*/ 83345 w 83345"/>
                <a:gd name="connsiteY2" fmla="*/ 214312 h 214312"/>
                <a:gd name="connsiteX3" fmla="*/ 0 w 83345"/>
                <a:gd name="connsiteY3" fmla="*/ 147637 h 214312"/>
                <a:gd name="connsiteX4" fmla="*/ 1 w 83345"/>
                <a:gd name="connsiteY4" fmla="*/ 0 h 214312"/>
                <a:gd name="connsiteX0" fmla="*/ 1 w 83345"/>
                <a:gd name="connsiteY0" fmla="*/ 0 h 214312"/>
                <a:gd name="connsiteX1" fmla="*/ 80963 w 83345"/>
                <a:gd name="connsiteY1" fmla="*/ 116681 h 214312"/>
                <a:gd name="connsiteX2" fmla="*/ 83345 w 83345"/>
                <a:gd name="connsiteY2" fmla="*/ 214312 h 214312"/>
                <a:gd name="connsiteX3" fmla="*/ 0 w 83345"/>
                <a:gd name="connsiteY3" fmla="*/ 147637 h 214312"/>
                <a:gd name="connsiteX4" fmla="*/ 1 w 83345"/>
                <a:gd name="connsiteY4" fmla="*/ 0 h 214312"/>
                <a:gd name="connsiteX0" fmla="*/ 4763 w 83345"/>
                <a:gd name="connsiteY0" fmla="*/ 0 h 223837"/>
                <a:gd name="connsiteX1" fmla="*/ 80963 w 83345"/>
                <a:gd name="connsiteY1" fmla="*/ 126206 h 223837"/>
                <a:gd name="connsiteX2" fmla="*/ 83345 w 83345"/>
                <a:gd name="connsiteY2" fmla="*/ 223837 h 223837"/>
                <a:gd name="connsiteX3" fmla="*/ 0 w 83345"/>
                <a:gd name="connsiteY3" fmla="*/ 157162 h 223837"/>
                <a:gd name="connsiteX4" fmla="*/ 4763 w 83345"/>
                <a:gd name="connsiteY4" fmla="*/ 0 h 223837"/>
                <a:gd name="connsiteX0" fmla="*/ 4763 w 83345"/>
                <a:gd name="connsiteY0" fmla="*/ 0 h 223837"/>
                <a:gd name="connsiteX1" fmla="*/ 80963 w 83345"/>
                <a:gd name="connsiteY1" fmla="*/ 126206 h 223837"/>
                <a:gd name="connsiteX2" fmla="*/ 83345 w 83345"/>
                <a:gd name="connsiteY2" fmla="*/ 223837 h 223837"/>
                <a:gd name="connsiteX3" fmla="*/ 0 w 83345"/>
                <a:gd name="connsiteY3" fmla="*/ 157162 h 223837"/>
                <a:gd name="connsiteX4" fmla="*/ 4763 w 83345"/>
                <a:gd name="connsiteY4" fmla="*/ 0 h 2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5" h="223837">
                  <a:moveTo>
                    <a:pt x="4763" y="0"/>
                  </a:moveTo>
                  <a:cubicBezTo>
                    <a:pt x="20638" y="42862"/>
                    <a:pt x="17463" y="80963"/>
                    <a:pt x="80963" y="126206"/>
                  </a:cubicBezTo>
                  <a:lnTo>
                    <a:pt x="83345" y="223837"/>
                  </a:lnTo>
                  <a:lnTo>
                    <a:pt x="0" y="157162"/>
                  </a:lnTo>
                  <a:cubicBezTo>
                    <a:pt x="0" y="107950"/>
                    <a:pt x="4763" y="49212"/>
                    <a:pt x="47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7B4D61-3D3C-40D9-8D07-2E8EFFBBE310}"/>
                </a:ext>
              </a:extLst>
            </p:cNvPr>
            <p:cNvSpPr/>
            <p:nvPr/>
          </p:nvSpPr>
          <p:spPr>
            <a:xfrm rot="20289959">
              <a:off x="5969794" y="1777492"/>
              <a:ext cx="328612" cy="1404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FDB6B60-3790-483B-86A1-BE82821A3236}"/>
              </a:ext>
            </a:extLst>
          </p:cNvPr>
          <p:cNvSpPr txBox="1"/>
          <p:nvPr/>
        </p:nvSpPr>
        <p:spPr>
          <a:xfrm>
            <a:off x="4031064" y="1227032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EBCA8A"/>
                </a:solidFill>
                <a:cs typeface="Times New Roman" panose="02020603050405020304" pitchFamily="18" charset="0"/>
              </a:rPr>
              <a:t>CCoo</a:t>
            </a:r>
            <a:endParaRPr lang="en-US" sz="2000" baseline="-25000" dirty="0">
              <a:solidFill>
                <a:srgbClr val="EBCA8A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AFC37-D1D2-4B25-9F52-84DB17531BD2}"/>
              </a:ext>
            </a:extLst>
          </p:cNvPr>
          <p:cNvSpPr txBox="1"/>
          <p:nvPr/>
        </p:nvSpPr>
        <p:spPr>
          <a:xfrm>
            <a:off x="5097237" y="1875940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EBCA8A"/>
                </a:solidFill>
                <a:cs typeface="Times New Roman" panose="02020603050405020304" pitchFamily="18" charset="0"/>
              </a:rPr>
              <a:t>DBoo</a:t>
            </a:r>
            <a:endParaRPr lang="en-US" sz="2000" baseline="-25000" dirty="0">
              <a:solidFill>
                <a:srgbClr val="EBCA8A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F3218-B120-47A1-AE10-0E0C104FF30F}"/>
              </a:ext>
            </a:extLst>
          </p:cNvPr>
          <p:cNvSpPr txBox="1"/>
          <p:nvPr/>
        </p:nvSpPr>
        <p:spPr>
          <a:xfrm>
            <a:off x="5009592" y="1048859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EBCA8A"/>
                </a:solidFill>
                <a:cs typeface="Times New Roman" panose="02020603050405020304" pitchFamily="18" charset="0"/>
              </a:rPr>
              <a:t>BDoo</a:t>
            </a:r>
            <a:endParaRPr lang="en-US" sz="2000" baseline="-25000" dirty="0">
              <a:solidFill>
                <a:srgbClr val="EBCA8A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8D266-36A1-4082-90BA-DF1966D7C719}"/>
              </a:ext>
            </a:extLst>
          </p:cNvPr>
          <p:cNvCxnSpPr>
            <a:cxnSpLocks/>
          </p:cNvCxnSpPr>
          <p:nvPr/>
        </p:nvCxnSpPr>
        <p:spPr>
          <a:xfrm flipV="1">
            <a:off x="5834207" y="1268047"/>
            <a:ext cx="303122" cy="228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7F52D9-8551-4EFF-8EFA-D8755268E972}"/>
              </a:ext>
            </a:extLst>
          </p:cNvPr>
          <p:cNvCxnSpPr>
            <a:cxnSpLocks/>
          </p:cNvCxnSpPr>
          <p:nvPr/>
        </p:nvCxnSpPr>
        <p:spPr>
          <a:xfrm>
            <a:off x="5531085" y="1401385"/>
            <a:ext cx="88692" cy="30857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204274-A8EC-4637-9E48-3062BF4BDBD1}"/>
              </a:ext>
            </a:extLst>
          </p:cNvPr>
          <p:cNvSpPr txBox="1"/>
          <p:nvPr/>
        </p:nvSpPr>
        <p:spPr>
          <a:xfrm>
            <a:off x="4250220" y="2603389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D08770"/>
                </a:solidFill>
                <a:cs typeface="Times New Roman" panose="02020603050405020304" pitchFamily="18" charset="0"/>
              </a:rPr>
              <a:t>BCoo</a:t>
            </a:r>
            <a:endParaRPr lang="en-US" sz="2000" baseline="-25000" dirty="0">
              <a:solidFill>
                <a:srgbClr val="D08770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DEB50C-5943-485A-8022-4CD4D8E9FBCC}"/>
              </a:ext>
            </a:extLst>
          </p:cNvPr>
          <p:cNvSpPr txBox="1"/>
          <p:nvPr/>
        </p:nvSpPr>
        <p:spPr>
          <a:xfrm>
            <a:off x="4553604" y="3228945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C26972"/>
                </a:solidFill>
                <a:cs typeface="Times New Roman" panose="02020603050405020304" pitchFamily="18" charset="0"/>
              </a:rPr>
              <a:t>BBoo</a:t>
            </a:r>
            <a:endParaRPr lang="en-US" sz="2000" baseline="-25000" dirty="0">
              <a:solidFill>
                <a:srgbClr val="C26972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D3C8D-852F-4C40-933B-BD460B416C6D}"/>
              </a:ext>
            </a:extLst>
          </p:cNvPr>
          <p:cNvSpPr txBox="1"/>
          <p:nvPr/>
        </p:nvSpPr>
        <p:spPr>
          <a:xfrm>
            <a:off x="4391221" y="3883269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91BDBC"/>
                </a:solidFill>
                <a:cs typeface="Times New Roman" panose="02020603050405020304" pitchFamily="18" charset="0"/>
              </a:rPr>
              <a:t>BAoo</a:t>
            </a:r>
            <a:endParaRPr lang="en-US" sz="2000" baseline="-25000" dirty="0">
              <a:solidFill>
                <a:srgbClr val="91BDBC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E71247-9E9A-4D25-82CD-8A7F81126451}"/>
              </a:ext>
            </a:extLst>
          </p:cNvPr>
          <p:cNvSpPr txBox="1"/>
          <p:nvPr/>
        </p:nvSpPr>
        <p:spPr>
          <a:xfrm>
            <a:off x="4866208" y="4596157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587DA9"/>
                </a:solidFill>
                <a:cs typeface="Times New Roman" panose="02020603050405020304" pitchFamily="18" charset="0"/>
              </a:rPr>
              <a:t>AAoo</a:t>
            </a:r>
            <a:endParaRPr lang="en-US" sz="2000" baseline="-25000" dirty="0">
              <a:solidFill>
                <a:srgbClr val="587DA9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54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4E8A4A0-3763-4A03-8D31-CF32392AB249}"/>
              </a:ext>
            </a:extLst>
          </p:cNvPr>
          <p:cNvGrpSpPr>
            <a:grpSpLocks noChangeAspect="1"/>
          </p:cNvGrpSpPr>
          <p:nvPr/>
        </p:nvGrpSpPr>
        <p:grpSpPr>
          <a:xfrm>
            <a:off x="2913362" y="838292"/>
            <a:ext cx="7067765" cy="3356496"/>
            <a:chOff x="2522457" y="101107"/>
            <a:chExt cx="8719023" cy="4140681"/>
          </a:xfrm>
        </p:grpSpPr>
        <p:pic>
          <p:nvPicPr>
            <p:cNvPr id="18" name="Picture 17" descr="Diagram&#10;&#10;Description automatically generated">
              <a:extLst>
                <a:ext uri="{FF2B5EF4-FFF2-40B4-BE49-F238E27FC236}">
                  <a16:creationId xmlns:a16="http://schemas.microsoft.com/office/drawing/2014/main" id="{1DB7416E-07B4-41AE-A800-F7CFA7069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9" r="26092"/>
            <a:stretch/>
          </p:blipFill>
          <p:spPr>
            <a:xfrm>
              <a:off x="6935129" y="893648"/>
              <a:ext cx="2133709" cy="3035715"/>
            </a:xfrm>
            <a:prstGeom prst="rect">
              <a:avLst/>
            </a:prstGeom>
          </p:spPr>
        </p:pic>
        <p:pic>
          <p:nvPicPr>
            <p:cNvPr id="20" name="Picture 19" descr="Diagram&#10;&#10;Description automatically generated">
              <a:extLst>
                <a:ext uri="{FF2B5EF4-FFF2-40B4-BE49-F238E27FC236}">
                  <a16:creationId xmlns:a16="http://schemas.microsoft.com/office/drawing/2014/main" id="{7AE4B23B-8BC9-4931-B911-86F15C53FF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863" r="24504"/>
            <a:stretch/>
          </p:blipFill>
          <p:spPr>
            <a:xfrm>
              <a:off x="9026901" y="965950"/>
              <a:ext cx="2214579" cy="3035716"/>
            </a:xfrm>
            <a:prstGeom prst="rect">
              <a:avLst/>
            </a:prstGeom>
          </p:spPr>
        </p:pic>
        <p:pic>
          <p:nvPicPr>
            <p:cNvPr id="22" name="Picture 21" descr="Diagram, venn diagram&#10;&#10;Description automatically generated">
              <a:extLst>
                <a:ext uri="{FF2B5EF4-FFF2-40B4-BE49-F238E27FC236}">
                  <a16:creationId xmlns:a16="http://schemas.microsoft.com/office/drawing/2014/main" id="{5BCC9531-381D-48E4-83E6-4136B2305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55" r="36909"/>
            <a:stretch/>
          </p:blipFill>
          <p:spPr>
            <a:xfrm>
              <a:off x="2522457" y="101107"/>
              <a:ext cx="1672959" cy="4140681"/>
            </a:xfrm>
            <a:prstGeom prst="rect">
              <a:avLst/>
            </a:prstGeom>
          </p:spPr>
        </p:pic>
        <p:pic>
          <p:nvPicPr>
            <p:cNvPr id="24" name="Picture 23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6AE5BAF7-814F-4878-978B-A343508ACB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08" r="35828"/>
            <a:stretch/>
          </p:blipFill>
          <p:spPr>
            <a:xfrm>
              <a:off x="4789108" y="101107"/>
              <a:ext cx="1774117" cy="414068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5D7302-312D-4F36-BDB8-2230D45D62BC}"/>
              </a:ext>
            </a:extLst>
          </p:cNvPr>
          <p:cNvSpPr txBox="1"/>
          <p:nvPr/>
        </p:nvSpPr>
        <p:spPr>
          <a:xfrm>
            <a:off x="3130156" y="3994733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FEFF1-4CAD-489D-A763-7B73B5C2D7B6}"/>
              </a:ext>
            </a:extLst>
          </p:cNvPr>
          <p:cNvSpPr txBox="1"/>
          <p:nvPr/>
        </p:nvSpPr>
        <p:spPr>
          <a:xfrm>
            <a:off x="4959452" y="3994733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52492E-3713-4A3B-8C2D-6F1F670C04BE}"/>
              </a:ext>
            </a:extLst>
          </p:cNvPr>
          <p:cNvSpPr txBox="1"/>
          <p:nvPr/>
        </p:nvSpPr>
        <p:spPr>
          <a:xfrm>
            <a:off x="6537937" y="3994733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00AAE1-B4CA-474C-950C-35F4BA32D48E}"/>
              </a:ext>
            </a:extLst>
          </p:cNvPr>
          <p:cNvSpPr txBox="1"/>
          <p:nvPr/>
        </p:nvSpPr>
        <p:spPr>
          <a:xfrm>
            <a:off x="8233557" y="3994733"/>
            <a:ext cx="1045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</a:p>
        </p:txBody>
      </p:sp>
    </p:spTree>
    <p:extLst>
      <p:ext uri="{BB962C8B-B14F-4D97-AF65-F5344CB8AC3E}">
        <p14:creationId xmlns:p14="http://schemas.microsoft.com/office/powerpoint/2010/main" val="11207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B0D4E8DA-BE73-49CB-9E14-F3910713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2500" y="0"/>
            <a:ext cx="10287000" cy="68580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D09C66-C8C1-4524-AA06-FCA53B99DE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01181" y="1808464"/>
            <a:ext cx="511565" cy="2358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7CABC5-0579-4A80-9D89-AE505B309F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02978" y="1930790"/>
            <a:ext cx="255782" cy="2469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98DA9F-2D77-4B94-B440-146DCC566E6E}"/>
              </a:ext>
            </a:extLst>
          </p:cNvPr>
          <p:cNvSpPr txBox="1"/>
          <p:nvPr/>
        </p:nvSpPr>
        <p:spPr>
          <a:xfrm>
            <a:off x="3853255" y="1245905"/>
            <a:ext cx="157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Crossing Point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36AAC-DA14-442A-843E-70ADCD39769F}"/>
              </a:ext>
            </a:extLst>
          </p:cNvPr>
          <p:cNvSpPr txBox="1"/>
          <p:nvPr/>
        </p:nvSpPr>
        <p:spPr>
          <a:xfrm>
            <a:off x="2435265" y="1741730"/>
            <a:ext cx="178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Lunar Departure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74A90D-0272-45FD-A66D-ED559CE78223}"/>
              </a:ext>
            </a:extLst>
          </p:cNvPr>
          <p:cNvCxnSpPr>
            <a:cxnSpLocks/>
          </p:cNvCxnSpPr>
          <p:nvPr/>
        </p:nvCxnSpPr>
        <p:spPr>
          <a:xfrm flipV="1">
            <a:off x="5749531" y="1580585"/>
            <a:ext cx="651269" cy="122357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8E7EE9-BCFD-4D17-910A-450CC9A6A5E0}"/>
              </a:ext>
            </a:extLst>
          </p:cNvPr>
          <p:cNvSpPr txBox="1"/>
          <p:nvPr/>
        </p:nvSpPr>
        <p:spPr>
          <a:xfrm>
            <a:off x="5508343" y="1211253"/>
            <a:ext cx="178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Lunar Arrival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23E385-2909-4D37-B8BC-F3F9EA87C05E}"/>
              </a:ext>
            </a:extLst>
          </p:cNvPr>
          <p:cNvCxnSpPr>
            <a:cxnSpLocks/>
          </p:cNvCxnSpPr>
          <p:nvPr/>
        </p:nvCxnSpPr>
        <p:spPr>
          <a:xfrm flipH="1">
            <a:off x="3040617" y="3647373"/>
            <a:ext cx="800124" cy="104791"/>
          </a:xfrm>
          <a:prstGeom prst="straightConnector1">
            <a:avLst/>
          </a:prstGeom>
          <a:ln w="19050">
            <a:solidFill>
              <a:srgbClr val="018C8C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AA48F4-B4A6-466E-86EE-1D452EDEE3AD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8167891" y="1569071"/>
            <a:ext cx="196930" cy="485216"/>
          </a:xfrm>
          <a:prstGeom prst="straightConnector1">
            <a:avLst/>
          </a:prstGeom>
          <a:ln w="19050">
            <a:solidFill>
              <a:srgbClr val="EE7701"/>
            </a:solidFill>
            <a:prstDash val="solid"/>
            <a:headEnd type="arrow" w="med" len="me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E1B09-B68A-4997-BA6C-A85F7B31A169}"/>
              </a:ext>
            </a:extLst>
          </p:cNvPr>
          <p:cNvSpPr txBox="1"/>
          <p:nvPr/>
        </p:nvSpPr>
        <p:spPr>
          <a:xfrm>
            <a:off x="1255704" y="3428999"/>
            <a:ext cx="178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B-Type (41 days)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56CB8-3084-4380-8C2A-ADBA8B389F07}"/>
              </a:ext>
            </a:extLst>
          </p:cNvPr>
          <p:cNvSpPr txBox="1"/>
          <p:nvPr/>
        </p:nvSpPr>
        <p:spPr>
          <a:xfrm>
            <a:off x="8364821" y="1245905"/>
            <a:ext cx="178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C-Type (72 days)</a:t>
            </a:r>
          </a:p>
        </p:txBody>
      </p:sp>
    </p:spTree>
    <p:extLst>
      <p:ext uri="{BB962C8B-B14F-4D97-AF65-F5344CB8AC3E}">
        <p14:creationId xmlns:p14="http://schemas.microsoft.com/office/powerpoint/2010/main" val="415108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1A3D881-33AE-4555-A076-3CEC07AE124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>
            <a:off x="5601720" y="-218188"/>
            <a:ext cx="15742" cy="7310122"/>
          </a:xfrm>
          <a:prstGeom prst="bentConnector3">
            <a:avLst>
              <a:gd name="adj1" fmla="val -14521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F15BE257-76FC-490C-ACDF-CFB4CFA2775D}"/>
                  </a:ext>
                </a:extLst>
              </p:cNvPr>
              <p:cNvSpPr/>
              <p:nvPr/>
            </p:nvSpPr>
            <p:spPr>
              <a:xfrm>
                <a:off x="4942842" y="2697483"/>
                <a:ext cx="1483360" cy="73152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Search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Latitudes </a:t>
                </a:r>
              </a:p>
            </p:txBody>
          </p:sp>
        </mc:Choice>
        <mc:Fallback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F15BE257-76FC-490C-ACDF-CFB4CFA2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842" y="2697483"/>
                <a:ext cx="1483360" cy="731520"/>
              </a:xfrm>
              <a:prstGeom prst="flowChartProcess">
                <a:avLst/>
              </a:prstGeom>
              <a:blipFill>
                <a:blip r:embed="rId2"/>
                <a:stretch>
                  <a:fillRect t="-4878" b="-48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959A158C-9B7C-4A60-9FFA-7B5FFAA7121F}"/>
              </a:ext>
            </a:extLst>
          </p:cNvPr>
          <p:cNvSpPr/>
          <p:nvPr/>
        </p:nvSpPr>
        <p:spPr>
          <a:xfrm>
            <a:off x="6723382" y="2697483"/>
            <a:ext cx="1356360" cy="7315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 Solution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6A0F35B-816E-4ABD-A5ED-E0B89ACE39AD}"/>
              </a:ext>
            </a:extLst>
          </p:cNvPr>
          <p:cNvSpPr/>
          <p:nvPr/>
        </p:nvSpPr>
        <p:spPr>
          <a:xfrm>
            <a:off x="8376922" y="2713224"/>
            <a:ext cx="1775460" cy="7315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 Results for 180°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08A93DF1-D4BC-43A6-B3CB-403A92DB0826}"/>
                  </a:ext>
                </a:extLst>
              </p:cNvPr>
              <p:cNvSpPr/>
              <p:nvPr/>
            </p:nvSpPr>
            <p:spPr>
              <a:xfrm>
                <a:off x="1089660" y="2697482"/>
                <a:ext cx="1729740" cy="731520"/>
              </a:xfrm>
              <a:prstGeom prst="flowChartProcess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Select Lunar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&amp; Family </a:t>
                </a:r>
              </a:p>
            </p:txBody>
          </p:sp>
        </mc:Choice>
        <mc:Fallback xmlns=""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08A93DF1-D4BC-43A6-B3CB-403A92DB0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2697482"/>
                <a:ext cx="1729740" cy="731520"/>
              </a:xfrm>
              <a:prstGeom prst="flowChartProcess">
                <a:avLst/>
              </a:prstGeom>
              <a:blipFill>
                <a:blip r:embed="rId3"/>
                <a:stretch>
                  <a:fillRect l="-348" b="-48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63A8492-DB00-4064-A928-2BD0637E001B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>
            <a:off x="2819400" y="3063242"/>
            <a:ext cx="320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24">
            <a:extLst>
              <a:ext uri="{FF2B5EF4-FFF2-40B4-BE49-F238E27FC236}">
                <a16:creationId xmlns:a16="http://schemas.microsoft.com/office/drawing/2014/main" id="{00AB3DA8-E073-4C93-B6AF-6E7B7A3C2C7C}"/>
              </a:ext>
            </a:extLst>
          </p:cNvPr>
          <p:cNvCxnSpPr>
            <a:cxnSpLocks/>
          </p:cNvCxnSpPr>
          <p:nvPr/>
        </p:nvCxnSpPr>
        <p:spPr>
          <a:xfrm flipV="1">
            <a:off x="6426202" y="3063243"/>
            <a:ext cx="29718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24">
            <a:extLst>
              <a:ext uri="{FF2B5EF4-FFF2-40B4-BE49-F238E27FC236}">
                <a16:creationId xmlns:a16="http://schemas.microsoft.com/office/drawing/2014/main" id="{F7231AC7-4CD1-442E-8FBB-3868B6AEC8A4}"/>
              </a:ext>
            </a:extLst>
          </p:cNvPr>
          <p:cNvCxnSpPr>
            <a:cxnSpLocks/>
          </p:cNvCxnSpPr>
          <p:nvPr/>
        </p:nvCxnSpPr>
        <p:spPr>
          <a:xfrm flipV="1">
            <a:off x="8079742" y="3068507"/>
            <a:ext cx="29718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4D92186-942D-4260-A342-C0E4FF64666C}"/>
              </a:ext>
            </a:extLst>
          </p:cNvPr>
          <p:cNvCxnSpPr>
            <a:cxnSpLocks/>
            <a:stCxn id="21" idx="0"/>
            <a:endCxn id="16" idx="0"/>
          </p:cNvCxnSpPr>
          <p:nvPr/>
        </p:nvCxnSpPr>
        <p:spPr>
          <a:xfrm rot="16200000" flipV="1">
            <a:off x="6565016" y="13587"/>
            <a:ext cx="15742" cy="5383531"/>
          </a:xfrm>
          <a:prstGeom prst="bentConnector3">
            <a:avLst>
              <a:gd name="adj1" fmla="val 155216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4A8F38-8652-4063-B21B-46B73B768250}"/>
              </a:ext>
            </a:extLst>
          </p:cNvPr>
          <p:cNvSpPr txBox="1"/>
          <p:nvPr/>
        </p:nvSpPr>
        <p:spPr>
          <a:xfrm>
            <a:off x="5449572" y="2143482"/>
            <a:ext cx="1953260" cy="3693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If Fails To Converge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96EBA0C-A036-4BB0-A1DF-E9ACC944C7ED}"/>
              </a:ext>
            </a:extLst>
          </p:cNvPr>
          <p:cNvSpPr/>
          <p:nvPr/>
        </p:nvSpPr>
        <p:spPr>
          <a:xfrm>
            <a:off x="3139441" y="2697482"/>
            <a:ext cx="1483360" cy="73152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 Solar Phase Angle </a:t>
            </a:r>
          </a:p>
        </p:txBody>
      </p:sp>
      <p:cxnSp>
        <p:nvCxnSpPr>
          <p:cNvPr id="23" name="Connector: Elbow 24">
            <a:extLst>
              <a:ext uri="{FF2B5EF4-FFF2-40B4-BE49-F238E27FC236}">
                <a16:creationId xmlns:a16="http://schemas.microsoft.com/office/drawing/2014/main" id="{9426817A-01B3-457B-BB8E-B858AAD4E3F0}"/>
              </a:ext>
            </a:extLst>
          </p:cNvPr>
          <p:cNvCxnSpPr>
            <a:cxnSpLocks/>
          </p:cNvCxnSpPr>
          <p:nvPr/>
        </p:nvCxnSpPr>
        <p:spPr>
          <a:xfrm>
            <a:off x="4622801" y="3063242"/>
            <a:ext cx="320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6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1634</TotalTime>
  <Words>79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Burton Yale</dc:creator>
  <cp:lastModifiedBy>Burton Yale</cp:lastModifiedBy>
  <cp:revision>26</cp:revision>
  <dcterms:created xsi:type="dcterms:W3CDTF">2021-07-06T21:58:49Z</dcterms:created>
  <dcterms:modified xsi:type="dcterms:W3CDTF">2021-07-16T08:26:07Z</dcterms:modified>
</cp:coreProperties>
</file>