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9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3E31ED-03D4-C44A-B7B8-B7C2EEEF37BC}" type="doc">
      <dgm:prSet loTypeId="urn:microsoft.com/office/officeart/2005/8/layout/matrix3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57E4CB2-1B99-DD4E-985A-8E3D4AE12D08}">
      <dgm:prSet phldrT="[Text]"/>
      <dgm:spPr/>
      <dgm:t>
        <a:bodyPr/>
        <a:lstStyle/>
        <a:p>
          <a:r>
            <a:rPr lang="en-GB" dirty="0"/>
            <a:t>Ecommerce</a:t>
          </a:r>
        </a:p>
      </dgm:t>
    </dgm:pt>
    <dgm:pt modelId="{C3C7B568-A7C1-1347-8929-683E20032DDB}" type="parTrans" cxnId="{722DD9C1-93A8-C345-83A6-C8AA3F230A54}">
      <dgm:prSet/>
      <dgm:spPr/>
      <dgm:t>
        <a:bodyPr/>
        <a:lstStyle/>
        <a:p>
          <a:endParaRPr lang="en-GB"/>
        </a:p>
      </dgm:t>
    </dgm:pt>
    <dgm:pt modelId="{0419E5C0-50D3-5540-8797-F53B0F6168E9}" type="sibTrans" cxnId="{722DD9C1-93A8-C345-83A6-C8AA3F230A54}">
      <dgm:prSet/>
      <dgm:spPr/>
      <dgm:t>
        <a:bodyPr/>
        <a:lstStyle/>
        <a:p>
          <a:endParaRPr lang="en-GB"/>
        </a:p>
      </dgm:t>
    </dgm:pt>
    <dgm:pt modelId="{7DD3642C-F0E8-3140-87AE-C6829CD1C989}">
      <dgm:prSet phldrT="[Text]"/>
      <dgm:spPr/>
      <dgm:t>
        <a:bodyPr/>
        <a:lstStyle/>
        <a:p>
          <a:r>
            <a:rPr lang="en-GB" dirty="0"/>
            <a:t>Amazon</a:t>
          </a:r>
        </a:p>
      </dgm:t>
    </dgm:pt>
    <dgm:pt modelId="{CC3EA417-03AF-BF4F-BACB-24682BB8AB27}" type="parTrans" cxnId="{5830E469-BBF0-A542-915F-B4F540A36835}">
      <dgm:prSet/>
      <dgm:spPr/>
      <dgm:t>
        <a:bodyPr/>
        <a:lstStyle/>
        <a:p>
          <a:endParaRPr lang="en-GB"/>
        </a:p>
      </dgm:t>
    </dgm:pt>
    <dgm:pt modelId="{D9C9939C-62B7-7F40-8216-CBF2ECC410D2}" type="sibTrans" cxnId="{5830E469-BBF0-A542-915F-B4F540A36835}">
      <dgm:prSet/>
      <dgm:spPr/>
      <dgm:t>
        <a:bodyPr/>
        <a:lstStyle/>
        <a:p>
          <a:endParaRPr lang="en-GB"/>
        </a:p>
      </dgm:t>
    </dgm:pt>
    <dgm:pt modelId="{E296AF10-44C8-3647-B0DE-3F44F92EE56B}">
      <dgm:prSet phldrT="[Text]"/>
      <dgm:spPr/>
      <dgm:t>
        <a:bodyPr/>
        <a:lstStyle/>
        <a:p>
          <a:r>
            <a:rPr lang="en-GB" dirty="0"/>
            <a:t>Social</a:t>
          </a:r>
        </a:p>
      </dgm:t>
    </dgm:pt>
    <dgm:pt modelId="{3199C8F5-FCBF-D949-88D7-51CF15C7A595}" type="parTrans" cxnId="{A587A76E-67F7-9D45-9750-250A18CB2B00}">
      <dgm:prSet/>
      <dgm:spPr/>
      <dgm:t>
        <a:bodyPr/>
        <a:lstStyle/>
        <a:p>
          <a:endParaRPr lang="en-GB"/>
        </a:p>
      </dgm:t>
    </dgm:pt>
    <dgm:pt modelId="{BDDC6332-1604-CD43-A151-63A0B4CCCFDC}" type="sibTrans" cxnId="{A587A76E-67F7-9D45-9750-250A18CB2B00}">
      <dgm:prSet/>
      <dgm:spPr/>
      <dgm:t>
        <a:bodyPr/>
        <a:lstStyle/>
        <a:p>
          <a:endParaRPr lang="en-GB"/>
        </a:p>
      </dgm:t>
    </dgm:pt>
    <dgm:pt modelId="{EFCAEF81-DBEC-0C49-A766-067E8A1E3D54}">
      <dgm:prSet phldrT="[Text]"/>
      <dgm:spPr/>
      <dgm:t>
        <a:bodyPr/>
        <a:lstStyle/>
        <a:p>
          <a:r>
            <a:rPr lang="en-GB" dirty="0"/>
            <a:t>Google News</a:t>
          </a:r>
        </a:p>
      </dgm:t>
    </dgm:pt>
    <dgm:pt modelId="{E0328511-187D-EA45-B365-2E75CD65F42E}" type="parTrans" cxnId="{4F979409-7D12-744A-B2BC-987AA429581E}">
      <dgm:prSet/>
      <dgm:spPr/>
      <dgm:t>
        <a:bodyPr/>
        <a:lstStyle/>
        <a:p>
          <a:endParaRPr lang="en-GB"/>
        </a:p>
      </dgm:t>
    </dgm:pt>
    <dgm:pt modelId="{4DB34025-9316-4048-91CB-6DEE31FD6326}" type="sibTrans" cxnId="{4F979409-7D12-744A-B2BC-987AA429581E}">
      <dgm:prSet/>
      <dgm:spPr/>
      <dgm:t>
        <a:bodyPr/>
        <a:lstStyle/>
        <a:p>
          <a:endParaRPr lang="en-GB"/>
        </a:p>
      </dgm:t>
    </dgm:pt>
    <dgm:pt modelId="{6B002A1D-9993-034A-A8D4-E5A3DC0C1435}">
      <dgm:prSet phldrT="[Text]"/>
      <dgm:spPr/>
      <dgm:t>
        <a:bodyPr/>
        <a:lstStyle/>
        <a:p>
          <a:r>
            <a:rPr lang="en-GB" dirty="0"/>
            <a:t>JOB</a:t>
          </a:r>
        </a:p>
      </dgm:t>
    </dgm:pt>
    <dgm:pt modelId="{65CD7851-6C3F-F144-843B-65B70CD00194}" type="parTrans" cxnId="{992FCA8B-8338-FB48-BC3B-EF3C4A6DE867}">
      <dgm:prSet/>
      <dgm:spPr/>
      <dgm:t>
        <a:bodyPr/>
        <a:lstStyle/>
        <a:p>
          <a:endParaRPr lang="en-GB"/>
        </a:p>
      </dgm:t>
    </dgm:pt>
    <dgm:pt modelId="{2AC97481-A73A-7049-A684-D6A2417CC3ED}" type="sibTrans" cxnId="{992FCA8B-8338-FB48-BC3B-EF3C4A6DE867}">
      <dgm:prSet/>
      <dgm:spPr/>
      <dgm:t>
        <a:bodyPr/>
        <a:lstStyle/>
        <a:p>
          <a:endParaRPr lang="en-GB"/>
        </a:p>
      </dgm:t>
    </dgm:pt>
    <dgm:pt modelId="{C5818A6B-0B1E-D54B-BD15-0F7FFC84487A}">
      <dgm:prSet phldrT="[Text]"/>
      <dgm:spPr/>
      <dgm:t>
        <a:bodyPr/>
        <a:lstStyle/>
        <a:p>
          <a:r>
            <a:rPr lang="en-GB" dirty="0"/>
            <a:t>Linked in</a:t>
          </a:r>
        </a:p>
      </dgm:t>
    </dgm:pt>
    <dgm:pt modelId="{DAEAF677-3CA2-3246-9A64-A6C1F99468DD}" type="parTrans" cxnId="{45E0E7A4-9465-3E4E-B265-DE614B91306F}">
      <dgm:prSet/>
      <dgm:spPr/>
      <dgm:t>
        <a:bodyPr/>
        <a:lstStyle/>
        <a:p>
          <a:endParaRPr lang="en-GB"/>
        </a:p>
      </dgm:t>
    </dgm:pt>
    <dgm:pt modelId="{EA1421DE-20DE-F44D-8A3E-C07E19880A3C}" type="sibTrans" cxnId="{45E0E7A4-9465-3E4E-B265-DE614B91306F}">
      <dgm:prSet/>
      <dgm:spPr/>
      <dgm:t>
        <a:bodyPr/>
        <a:lstStyle/>
        <a:p>
          <a:endParaRPr lang="en-GB"/>
        </a:p>
      </dgm:t>
    </dgm:pt>
    <dgm:pt modelId="{EF98A280-8299-6F4A-9388-BF9C9FD836E7}">
      <dgm:prSet phldrT="[Text]"/>
      <dgm:spPr/>
      <dgm:t>
        <a:bodyPr/>
        <a:lstStyle/>
        <a:p>
          <a:r>
            <a:rPr lang="en-GB" dirty="0"/>
            <a:t>Entertainment</a:t>
          </a:r>
        </a:p>
      </dgm:t>
    </dgm:pt>
    <dgm:pt modelId="{4DA4C0E3-40E2-6C48-95E0-F46D0FCC9E0C}" type="parTrans" cxnId="{1478E087-3C63-E14D-B109-50281D5CDA26}">
      <dgm:prSet/>
      <dgm:spPr/>
      <dgm:t>
        <a:bodyPr/>
        <a:lstStyle/>
        <a:p>
          <a:endParaRPr lang="en-GB"/>
        </a:p>
      </dgm:t>
    </dgm:pt>
    <dgm:pt modelId="{3950B610-D14D-404D-BAF3-8B3A3771FEF8}" type="sibTrans" cxnId="{1478E087-3C63-E14D-B109-50281D5CDA26}">
      <dgm:prSet/>
      <dgm:spPr/>
      <dgm:t>
        <a:bodyPr/>
        <a:lstStyle/>
        <a:p>
          <a:endParaRPr lang="en-GB"/>
        </a:p>
      </dgm:t>
    </dgm:pt>
    <dgm:pt modelId="{7C03B1EA-B464-BD46-BCDD-CF7007DC2F6A}">
      <dgm:prSet phldrT="[Text]"/>
      <dgm:spPr/>
      <dgm:t>
        <a:bodyPr/>
        <a:lstStyle/>
        <a:p>
          <a:r>
            <a:rPr lang="en-GB" dirty="0"/>
            <a:t>Netflix</a:t>
          </a:r>
        </a:p>
      </dgm:t>
    </dgm:pt>
    <dgm:pt modelId="{93E38A17-4745-AC47-AC1E-25E5C5E35D54}" type="parTrans" cxnId="{8BB5516E-31D1-B341-9314-8A461C042025}">
      <dgm:prSet/>
      <dgm:spPr/>
      <dgm:t>
        <a:bodyPr/>
        <a:lstStyle/>
        <a:p>
          <a:endParaRPr lang="en-GB"/>
        </a:p>
      </dgm:t>
    </dgm:pt>
    <dgm:pt modelId="{D6537302-9526-1C45-B558-5246E34E8B16}" type="sibTrans" cxnId="{8BB5516E-31D1-B341-9314-8A461C042025}">
      <dgm:prSet/>
      <dgm:spPr/>
      <dgm:t>
        <a:bodyPr/>
        <a:lstStyle/>
        <a:p>
          <a:endParaRPr lang="en-GB"/>
        </a:p>
      </dgm:t>
    </dgm:pt>
    <dgm:pt modelId="{A22429DA-EC16-8B46-BD0D-6EB91A8D7EA3}">
      <dgm:prSet phldrT="[Text]"/>
      <dgm:spPr/>
      <dgm:t>
        <a:bodyPr/>
        <a:lstStyle/>
        <a:p>
          <a:r>
            <a:rPr lang="en-GB" dirty="0"/>
            <a:t>Tinder</a:t>
          </a:r>
        </a:p>
      </dgm:t>
    </dgm:pt>
    <dgm:pt modelId="{5AF9A734-89AC-A24D-8D0A-49B9C029ED7E}" type="parTrans" cxnId="{33D2FE51-440E-9446-8313-D1651B1838C4}">
      <dgm:prSet/>
      <dgm:spPr/>
      <dgm:t>
        <a:bodyPr/>
        <a:lstStyle/>
        <a:p>
          <a:endParaRPr lang="en-GB"/>
        </a:p>
      </dgm:t>
    </dgm:pt>
    <dgm:pt modelId="{054CCD3D-46B5-894A-A1F1-0FEF00B6973D}" type="sibTrans" cxnId="{33D2FE51-440E-9446-8313-D1651B1838C4}">
      <dgm:prSet/>
      <dgm:spPr/>
      <dgm:t>
        <a:bodyPr/>
        <a:lstStyle/>
        <a:p>
          <a:endParaRPr lang="en-GB"/>
        </a:p>
      </dgm:t>
    </dgm:pt>
    <dgm:pt modelId="{EC7ABEDB-998B-A943-8C60-52E31332ACC7}">
      <dgm:prSet phldrT="[Text]"/>
      <dgm:spPr/>
      <dgm:t>
        <a:bodyPr/>
        <a:lstStyle/>
        <a:p>
          <a:r>
            <a:rPr lang="en-GB" dirty="0"/>
            <a:t>YouTube</a:t>
          </a:r>
        </a:p>
      </dgm:t>
    </dgm:pt>
    <dgm:pt modelId="{0DA127FF-04AC-A64A-82F0-FF13C395BE57}" type="parTrans" cxnId="{7DBD556F-62EC-DF4C-95D7-8A906193DAD2}">
      <dgm:prSet/>
      <dgm:spPr/>
      <dgm:t>
        <a:bodyPr/>
        <a:lstStyle/>
        <a:p>
          <a:endParaRPr lang="en-GB"/>
        </a:p>
      </dgm:t>
    </dgm:pt>
    <dgm:pt modelId="{515BC4A7-120E-D04C-9886-8076021C968D}" type="sibTrans" cxnId="{7DBD556F-62EC-DF4C-95D7-8A906193DAD2}">
      <dgm:prSet/>
      <dgm:spPr/>
      <dgm:t>
        <a:bodyPr/>
        <a:lstStyle/>
        <a:p>
          <a:endParaRPr lang="en-GB"/>
        </a:p>
      </dgm:t>
    </dgm:pt>
    <dgm:pt modelId="{AFE3E514-924E-7841-8514-2B1EA12B7AF6}">
      <dgm:prSet phldrT="[Text]"/>
      <dgm:spPr/>
      <dgm:t>
        <a:bodyPr/>
        <a:lstStyle/>
        <a:p>
          <a:r>
            <a:rPr lang="en-GB" dirty="0"/>
            <a:t>eBay</a:t>
          </a:r>
        </a:p>
      </dgm:t>
    </dgm:pt>
    <dgm:pt modelId="{7314D5F0-B4E8-8445-B4CB-A7A8ED7C522D}" type="parTrans" cxnId="{5A066EB2-48B3-6B44-A26E-97ECDBEBD2F9}">
      <dgm:prSet/>
      <dgm:spPr/>
      <dgm:t>
        <a:bodyPr/>
        <a:lstStyle/>
        <a:p>
          <a:endParaRPr lang="en-GB"/>
        </a:p>
      </dgm:t>
    </dgm:pt>
    <dgm:pt modelId="{507A9A34-2DDC-D14C-BFFD-D55E577239ED}" type="sibTrans" cxnId="{5A066EB2-48B3-6B44-A26E-97ECDBEBD2F9}">
      <dgm:prSet/>
      <dgm:spPr/>
      <dgm:t>
        <a:bodyPr/>
        <a:lstStyle/>
        <a:p>
          <a:endParaRPr lang="en-GB"/>
        </a:p>
      </dgm:t>
    </dgm:pt>
    <dgm:pt modelId="{A7A529AD-9A0C-A14D-9AAB-E3A40FAFA990}" type="pres">
      <dgm:prSet presAssocID="{6C3E31ED-03D4-C44A-B7B8-B7C2EEEF37BC}" presName="matrix" presStyleCnt="0">
        <dgm:presLayoutVars>
          <dgm:chMax val="1"/>
          <dgm:dir/>
          <dgm:resizeHandles val="exact"/>
        </dgm:presLayoutVars>
      </dgm:prSet>
      <dgm:spPr/>
    </dgm:pt>
    <dgm:pt modelId="{C0108CFB-7B05-BC43-BCE9-C761365C9475}" type="pres">
      <dgm:prSet presAssocID="{6C3E31ED-03D4-C44A-B7B8-B7C2EEEF37BC}" presName="diamond" presStyleLbl="bgShp" presStyleIdx="0" presStyleCnt="1"/>
      <dgm:spPr/>
    </dgm:pt>
    <dgm:pt modelId="{A6E50CBB-7B57-4449-9DA1-683C418AC0CC}" type="pres">
      <dgm:prSet presAssocID="{6C3E31ED-03D4-C44A-B7B8-B7C2EEEF37B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D914E88-2587-6A46-9A80-21780D0C2AF8}" type="pres">
      <dgm:prSet presAssocID="{6C3E31ED-03D4-C44A-B7B8-B7C2EEEF37B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91A4A24-7ADC-A44F-BC51-84C9D86359B4}" type="pres">
      <dgm:prSet presAssocID="{6C3E31ED-03D4-C44A-B7B8-B7C2EEEF37B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BCB4443-F635-9547-8331-6B34DBDDABD0}" type="pres">
      <dgm:prSet presAssocID="{6C3E31ED-03D4-C44A-B7B8-B7C2EEEF37B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EBC6707-7A71-D442-ADCC-81158AE56DAB}" type="presOf" srcId="{AFE3E514-924E-7841-8514-2B1EA12B7AF6}" destId="{A6E50CBB-7B57-4449-9DA1-683C418AC0CC}" srcOrd="0" destOrd="2" presId="urn:microsoft.com/office/officeart/2005/8/layout/matrix3"/>
    <dgm:cxn modelId="{4F979409-7D12-744A-B2BC-987AA429581E}" srcId="{E296AF10-44C8-3647-B0DE-3F44F92EE56B}" destId="{EFCAEF81-DBEC-0C49-A766-067E8A1E3D54}" srcOrd="1" destOrd="0" parTransId="{E0328511-187D-EA45-B365-2E75CD65F42E}" sibTransId="{4DB34025-9316-4048-91CB-6DEE31FD6326}"/>
    <dgm:cxn modelId="{2AC47912-9555-8746-8521-21B4F6D9A466}" type="presOf" srcId="{EC7ABEDB-998B-A943-8C60-52E31332ACC7}" destId="{1BCB4443-F635-9547-8331-6B34DBDDABD0}" srcOrd="0" destOrd="2" presId="urn:microsoft.com/office/officeart/2005/8/layout/matrix3"/>
    <dgm:cxn modelId="{FF5A9B4A-A1C3-F04D-A4B8-39A6D6C9373C}" type="presOf" srcId="{7DD3642C-F0E8-3140-87AE-C6829CD1C989}" destId="{A6E50CBB-7B57-4449-9DA1-683C418AC0CC}" srcOrd="0" destOrd="1" presId="urn:microsoft.com/office/officeart/2005/8/layout/matrix3"/>
    <dgm:cxn modelId="{33D2FE51-440E-9446-8313-D1651B1838C4}" srcId="{E296AF10-44C8-3647-B0DE-3F44F92EE56B}" destId="{A22429DA-EC16-8B46-BD0D-6EB91A8D7EA3}" srcOrd="0" destOrd="0" parTransId="{5AF9A734-89AC-A24D-8D0A-49B9C029ED7E}" sibTransId="{054CCD3D-46B5-894A-A1F1-0FEF00B6973D}"/>
    <dgm:cxn modelId="{35E38655-4867-2043-95F6-8789300F4A3C}" type="presOf" srcId="{6B002A1D-9993-034A-A8D4-E5A3DC0C1435}" destId="{991A4A24-7ADC-A44F-BC51-84C9D86359B4}" srcOrd="0" destOrd="0" presId="urn:microsoft.com/office/officeart/2005/8/layout/matrix3"/>
    <dgm:cxn modelId="{AB864F5B-53A5-C943-A22E-AF484C90C050}" type="presOf" srcId="{7C03B1EA-B464-BD46-BCDD-CF7007DC2F6A}" destId="{1BCB4443-F635-9547-8331-6B34DBDDABD0}" srcOrd="0" destOrd="1" presId="urn:microsoft.com/office/officeart/2005/8/layout/matrix3"/>
    <dgm:cxn modelId="{5830E469-BBF0-A542-915F-B4F540A36835}" srcId="{857E4CB2-1B99-DD4E-985A-8E3D4AE12D08}" destId="{7DD3642C-F0E8-3140-87AE-C6829CD1C989}" srcOrd="0" destOrd="0" parTransId="{CC3EA417-03AF-BF4F-BACB-24682BB8AB27}" sibTransId="{D9C9939C-62B7-7F40-8216-CBF2ECC410D2}"/>
    <dgm:cxn modelId="{8BB5516E-31D1-B341-9314-8A461C042025}" srcId="{EF98A280-8299-6F4A-9388-BF9C9FD836E7}" destId="{7C03B1EA-B464-BD46-BCDD-CF7007DC2F6A}" srcOrd="0" destOrd="0" parTransId="{93E38A17-4745-AC47-AC1E-25E5C5E35D54}" sibTransId="{D6537302-9526-1C45-B558-5246E34E8B16}"/>
    <dgm:cxn modelId="{A587A76E-67F7-9D45-9750-250A18CB2B00}" srcId="{6C3E31ED-03D4-C44A-B7B8-B7C2EEEF37BC}" destId="{E296AF10-44C8-3647-B0DE-3F44F92EE56B}" srcOrd="1" destOrd="0" parTransId="{3199C8F5-FCBF-D949-88D7-51CF15C7A595}" sibTransId="{BDDC6332-1604-CD43-A151-63A0B4CCCFDC}"/>
    <dgm:cxn modelId="{7DBD556F-62EC-DF4C-95D7-8A906193DAD2}" srcId="{EF98A280-8299-6F4A-9388-BF9C9FD836E7}" destId="{EC7ABEDB-998B-A943-8C60-52E31332ACC7}" srcOrd="1" destOrd="0" parTransId="{0DA127FF-04AC-A64A-82F0-FF13C395BE57}" sibTransId="{515BC4A7-120E-D04C-9886-8076021C968D}"/>
    <dgm:cxn modelId="{3E658182-F18D-664A-B9F1-766AB184F108}" type="presOf" srcId="{857E4CB2-1B99-DD4E-985A-8E3D4AE12D08}" destId="{A6E50CBB-7B57-4449-9DA1-683C418AC0CC}" srcOrd="0" destOrd="0" presId="urn:microsoft.com/office/officeart/2005/8/layout/matrix3"/>
    <dgm:cxn modelId="{1478E087-3C63-E14D-B109-50281D5CDA26}" srcId="{6C3E31ED-03D4-C44A-B7B8-B7C2EEEF37BC}" destId="{EF98A280-8299-6F4A-9388-BF9C9FD836E7}" srcOrd="3" destOrd="0" parTransId="{4DA4C0E3-40E2-6C48-95E0-F46D0FCC9E0C}" sibTransId="{3950B610-D14D-404D-BAF3-8B3A3771FEF8}"/>
    <dgm:cxn modelId="{992FCA8B-8338-FB48-BC3B-EF3C4A6DE867}" srcId="{6C3E31ED-03D4-C44A-B7B8-B7C2EEEF37BC}" destId="{6B002A1D-9993-034A-A8D4-E5A3DC0C1435}" srcOrd="2" destOrd="0" parTransId="{65CD7851-6C3F-F144-843B-65B70CD00194}" sibTransId="{2AC97481-A73A-7049-A684-D6A2417CC3ED}"/>
    <dgm:cxn modelId="{19EE539B-97C3-4A40-BB98-5A3D5CAD73AB}" type="presOf" srcId="{EF98A280-8299-6F4A-9388-BF9C9FD836E7}" destId="{1BCB4443-F635-9547-8331-6B34DBDDABD0}" srcOrd="0" destOrd="0" presId="urn:microsoft.com/office/officeart/2005/8/layout/matrix3"/>
    <dgm:cxn modelId="{4F06D49F-DAAF-C244-9DF0-3714C2D2AFA4}" type="presOf" srcId="{A22429DA-EC16-8B46-BD0D-6EB91A8D7EA3}" destId="{9D914E88-2587-6A46-9A80-21780D0C2AF8}" srcOrd="0" destOrd="1" presId="urn:microsoft.com/office/officeart/2005/8/layout/matrix3"/>
    <dgm:cxn modelId="{45E0E7A4-9465-3E4E-B265-DE614B91306F}" srcId="{6B002A1D-9993-034A-A8D4-E5A3DC0C1435}" destId="{C5818A6B-0B1E-D54B-BD15-0F7FFC84487A}" srcOrd="0" destOrd="0" parTransId="{DAEAF677-3CA2-3246-9A64-A6C1F99468DD}" sibTransId="{EA1421DE-20DE-F44D-8A3E-C07E19880A3C}"/>
    <dgm:cxn modelId="{5A066EB2-48B3-6B44-A26E-97ECDBEBD2F9}" srcId="{857E4CB2-1B99-DD4E-985A-8E3D4AE12D08}" destId="{AFE3E514-924E-7841-8514-2B1EA12B7AF6}" srcOrd="1" destOrd="0" parTransId="{7314D5F0-B4E8-8445-B4CB-A7A8ED7C522D}" sibTransId="{507A9A34-2DDC-D14C-BFFD-D55E577239ED}"/>
    <dgm:cxn modelId="{722DD9C1-93A8-C345-83A6-C8AA3F230A54}" srcId="{6C3E31ED-03D4-C44A-B7B8-B7C2EEEF37BC}" destId="{857E4CB2-1B99-DD4E-985A-8E3D4AE12D08}" srcOrd="0" destOrd="0" parTransId="{C3C7B568-A7C1-1347-8929-683E20032DDB}" sibTransId="{0419E5C0-50D3-5540-8797-F53B0F6168E9}"/>
    <dgm:cxn modelId="{2EAA54C3-7EF1-4546-937B-2A128598BB81}" type="presOf" srcId="{EFCAEF81-DBEC-0C49-A766-067E8A1E3D54}" destId="{9D914E88-2587-6A46-9A80-21780D0C2AF8}" srcOrd="0" destOrd="2" presId="urn:microsoft.com/office/officeart/2005/8/layout/matrix3"/>
    <dgm:cxn modelId="{B6A725D7-A83F-3744-926D-4791ADDCF8E3}" type="presOf" srcId="{6C3E31ED-03D4-C44A-B7B8-B7C2EEEF37BC}" destId="{A7A529AD-9A0C-A14D-9AAB-E3A40FAFA990}" srcOrd="0" destOrd="0" presId="urn:microsoft.com/office/officeart/2005/8/layout/matrix3"/>
    <dgm:cxn modelId="{8C92B9EA-3F35-864A-AD50-51F7CF283449}" type="presOf" srcId="{E296AF10-44C8-3647-B0DE-3F44F92EE56B}" destId="{9D914E88-2587-6A46-9A80-21780D0C2AF8}" srcOrd="0" destOrd="0" presId="urn:microsoft.com/office/officeart/2005/8/layout/matrix3"/>
    <dgm:cxn modelId="{BF57B9EF-5B0A-2E48-9B7D-A219A392A904}" type="presOf" srcId="{C5818A6B-0B1E-D54B-BD15-0F7FFC84487A}" destId="{991A4A24-7ADC-A44F-BC51-84C9D86359B4}" srcOrd="0" destOrd="1" presId="urn:microsoft.com/office/officeart/2005/8/layout/matrix3"/>
    <dgm:cxn modelId="{D5E32D3B-FE08-0A41-A959-F8EAB34BEDF1}" type="presParOf" srcId="{A7A529AD-9A0C-A14D-9AAB-E3A40FAFA990}" destId="{C0108CFB-7B05-BC43-BCE9-C761365C9475}" srcOrd="0" destOrd="0" presId="urn:microsoft.com/office/officeart/2005/8/layout/matrix3"/>
    <dgm:cxn modelId="{A1572B88-C226-7442-9DF5-B0E9B359AB2E}" type="presParOf" srcId="{A7A529AD-9A0C-A14D-9AAB-E3A40FAFA990}" destId="{A6E50CBB-7B57-4449-9DA1-683C418AC0CC}" srcOrd="1" destOrd="0" presId="urn:microsoft.com/office/officeart/2005/8/layout/matrix3"/>
    <dgm:cxn modelId="{B02497E3-1A2C-CB4A-BFF7-BCDB87EB9145}" type="presParOf" srcId="{A7A529AD-9A0C-A14D-9AAB-E3A40FAFA990}" destId="{9D914E88-2587-6A46-9A80-21780D0C2AF8}" srcOrd="2" destOrd="0" presId="urn:microsoft.com/office/officeart/2005/8/layout/matrix3"/>
    <dgm:cxn modelId="{81B08D43-9DD2-A745-BF8A-A07F6BEF5862}" type="presParOf" srcId="{A7A529AD-9A0C-A14D-9AAB-E3A40FAFA990}" destId="{991A4A24-7ADC-A44F-BC51-84C9D86359B4}" srcOrd="3" destOrd="0" presId="urn:microsoft.com/office/officeart/2005/8/layout/matrix3"/>
    <dgm:cxn modelId="{D3B7323A-B4C3-B844-B0A4-2BFEDA41C453}" type="presParOf" srcId="{A7A529AD-9A0C-A14D-9AAB-E3A40FAFA990}" destId="{1BCB4443-F635-9547-8331-6B34DBDDABD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3A03AC-1356-EA44-85B0-44F547E74D8B}" type="doc">
      <dgm:prSet loTypeId="urn:microsoft.com/office/officeart/2008/layout/HorizontalMultiLevelHierarchy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28520B5-BC98-0143-B686-05567CC96EFE}">
      <dgm:prSet phldrT="[Text]" custT="1"/>
      <dgm:spPr/>
      <dgm:t>
        <a:bodyPr/>
        <a:lstStyle/>
        <a:p>
          <a:r>
            <a:rPr lang="en-GB" sz="2800"/>
            <a:t>Recommender System</a:t>
          </a:r>
          <a:endParaRPr lang="en-GB" sz="2800" dirty="0"/>
        </a:p>
      </dgm:t>
    </dgm:pt>
    <dgm:pt modelId="{FA2D9D05-59EB-B248-8883-80966A6C069F}" type="parTrans" cxnId="{72963BCE-A8F6-FF49-AE25-6DC7DF7A816A}">
      <dgm:prSet/>
      <dgm:spPr/>
      <dgm:t>
        <a:bodyPr/>
        <a:lstStyle/>
        <a:p>
          <a:endParaRPr lang="en-GB"/>
        </a:p>
      </dgm:t>
    </dgm:pt>
    <dgm:pt modelId="{FBF32943-9254-FC4E-94B1-346C2B04DBDB}" type="sibTrans" cxnId="{72963BCE-A8F6-FF49-AE25-6DC7DF7A816A}">
      <dgm:prSet/>
      <dgm:spPr/>
      <dgm:t>
        <a:bodyPr/>
        <a:lstStyle/>
        <a:p>
          <a:endParaRPr lang="en-GB"/>
        </a:p>
      </dgm:t>
    </dgm:pt>
    <dgm:pt modelId="{E3F0F399-DDB7-3148-8CD9-460D15FB6D84}">
      <dgm:prSet phldrT="[Text]" custT="1"/>
      <dgm:spPr/>
      <dgm:t>
        <a:bodyPr/>
        <a:lstStyle/>
        <a:p>
          <a:r>
            <a:rPr lang="en-GB" sz="2800"/>
            <a:t>Collaborative filtering</a:t>
          </a:r>
          <a:endParaRPr lang="en-GB" sz="2800" dirty="0"/>
        </a:p>
      </dgm:t>
    </dgm:pt>
    <dgm:pt modelId="{7F0CC54F-8E54-F247-B78C-557168B2E7C6}" type="parTrans" cxnId="{21143D3C-33B8-2C41-8648-8171F3FDD590}">
      <dgm:prSet/>
      <dgm:spPr/>
      <dgm:t>
        <a:bodyPr/>
        <a:lstStyle/>
        <a:p>
          <a:endParaRPr lang="en-GB"/>
        </a:p>
      </dgm:t>
    </dgm:pt>
    <dgm:pt modelId="{A044CBB2-F3C3-A24B-A3CA-76BB499FEA53}" type="sibTrans" cxnId="{21143D3C-33B8-2C41-8648-8171F3FDD590}">
      <dgm:prSet/>
      <dgm:spPr/>
      <dgm:t>
        <a:bodyPr/>
        <a:lstStyle/>
        <a:p>
          <a:endParaRPr lang="en-GB"/>
        </a:p>
      </dgm:t>
    </dgm:pt>
    <dgm:pt modelId="{FF43A418-6828-E34F-865D-0F10C48B1A3E}">
      <dgm:prSet phldrT="[Text]" custT="1"/>
      <dgm:spPr/>
      <dgm:t>
        <a:bodyPr/>
        <a:lstStyle/>
        <a:p>
          <a:r>
            <a:rPr lang="en-GB" sz="2800"/>
            <a:t>Content Based Filtering</a:t>
          </a:r>
          <a:endParaRPr lang="en-GB" sz="2800" dirty="0"/>
        </a:p>
      </dgm:t>
    </dgm:pt>
    <dgm:pt modelId="{F9EF8F39-37D2-F84F-8959-B5AD794D710A}" type="parTrans" cxnId="{F0BBFC5F-6367-B24D-BE68-980576A7C513}">
      <dgm:prSet/>
      <dgm:spPr/>
      <dgm:t>
        <a:bodyPr/>
        <a:lstStyle/>
        <a:p>
          <a:endParaRPr lang="en-GB"/>
        </a:p>
      </dgm:t>
    </dgm:pt>
    <dgm:pt modelId="{EB085BF9-3A54-0D4A-8D30-7243618652FF}" type="sibTrans" cxnId="{F0BBFC5F-6367-B24D-BE68-980576A7C513}">
      <dgm:prSet/>
      <dgm:spPr/>
      <dgm:t>
        <a:bodyPr/>
        <a:lstStyle/>
        <a:p>
          <a:endParaRPr lang="en-GB"/>
        </a:p>
      </dgm:t>
    </dgm:pt>
    <dgm:pt modelId="{DFDAB35B-F200-274B-9E01-576937DD6DC8}">
      <dgm:prSet phldrT="[Text]" custT="1"/>
      <dgm:spPr/>
      <dgm:t>
        <a:bodyPr/>
        <a:lstStyle/>
        <a:p>
          <a:r>
            <a:rPr lang="en-GB" sz="2800"/>
            <a:t>Hybrid</a:t>
          </a:r>
          <a:endParaRPr lang="en-GB" sz="2800" dirty="0"/>
        </a:p>
      </dgm:t>
    </dgm:pt>
    <dgm:pt modelId="{838D27B9-FFBB-B549-8057-A5D865215F8E}" type="parTrans" cxnId="{06A822C2-3C8E-8943-99E2-A2419402A2E1}">
      <dgm:prSet/>
      <dgm:spPr/>
      <dgm:t>
        <a:bodyPr/>
        <a:lstStyle/>
        <a:p>
          <a:endParaRPr lang="en-GB"/>
        </a:p>
      </dgm:t>
    </dgm:pt>
    <dgm:pt modelId="{6C03DE5D-0248-454E-B335-631F0A01CDC7}" type="sibTrans" cxnId="{06A822C2-3C8E-8943-99E2-A2419402A2E1}">
      <dgm:prSet/>
      <dgm:spPr/>
      <dgm:t>
        <a:bodyPr/>
        <a:lstStyle/>
        <a:p>
          <a:endParaRPr lang="en-GB"/>
        </a:p>
      </dgm:t>
    </dgm:pt>
    <dgm:pt modelId="{A84310D4-7484-734C-B646-46F0DF070A48}" type="pres">
      <dgm:prSet presAssocID="{C03A03AC-1356-EA44-85B0-44F547E74D8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D2D20B-8C3F-A749-B9F5-F05787CCE76C}" type="pres">
      <dgm:prSet presAssocID="{828520B5-BC98-0143-B686-05567CC96EFE}" presName="root1" presStyleCnt="0"/>
      <dgm:spPr/>
    </dgm:pt>
    <dgm:pt modelId="{00FCEBC2-EC7E-EC48-8563-8C23792B292D}" type="pres">
      <dgm:prSet presAssocID="{828520B5-BC98-0143-B686-05567CC96EFE}" presName="LevelOneTextNode" presStyleLbl="node0" presStyleIdx="0" presStyleCnt="1" custScaleY="57357">
        <dgm:presLayoutVars>
          <dgm:chPref val="3"/>
        </dgm:presLayoutVars>
      </dgm:prSet>
      <dgm:spPr/>
    </dgm:pt>
    <dgm:pt modelId="{02EDCCBB-ABBC-3245-9DD3-A01A8E849027}" type="pres">
      <dgm:prSet presAssocID="{828520B5-BC98-0143-B686-05567CC96EFE}" presName="level2hierChild" presStyleCnt="0"/>
      <dgm:spPr/>
    </dgm:pt>
    <dgm:pt modelId="{4679B3AB-F76E-2640-B8F0-DA69F98C577E}" type="pres">
      <dgm:prSet presAssocID="{7F0CC54F-8E54-F247-B78C-557168B2E7C6}" presName="conn2-1" presStyleLbl="parChTrans1D2" presStyleIdx="0" presStyleCnt="3"/>
      <dgm:spPr/>
    </dgm:pt>
    <dgm:pt modelId="{C5EAC394-4680-6F4B-AAA2-3BFB1778CEAE}" type="pres">
      <dgm:prSet presAssocID="{7F0CC54F-8E54-F247-B78C-557168B2E7C6}" presName="connTx" presStyleLbl="parChTrans1D2" presStyleIdx="0" presStyleCnt="3"/>
      <dgm:spPr/>
    </dgm:pt>
    <dgm:pt modelId="{D047B0BA-82A1-E04A-A283-35C57C19060B}" type="pres">
      <dgm:prSet presAssocID="{E3F0F399-DDB7-3148-8CD9-460D15FB6D84}" presName="root2" presStyleCnt="0"/>
      <dgm:spPr/>
    </dgm:pt>
    <dgm:pt modelId="{8BE3AC83-ADD6-EB4E-A5C9-64FE0DF4DD1D}" type="pres">
      <dgm:prSet presAssocID="{E3F0F399-DDB7-3148-8CD9-460D15FB6D84}" presName="LevelTwoTextNode" presStyleLbl="node2" presStyleIdx="0" presStyleCnt="3">
        <dgm:presLayoutVars>
          <dgm:chPref val="3"/>
        </dgm:presLayoutVars>
      </dgm:prSet>
      <dgm:spPr/>
    </dgm:pt>
    <dgm:pt modelId="{A8E65ED9-BC07-5C43-8365-48E1D049D90A}" type="pres">
      <dgm:prSet presAssocID="{E3F0F399-DDB7-3148-8CD9-460D15FB6D84}" presName="level3hierChild" presStyleCnt="0"/>
      <dgm:spPr/>
    </dgm:pt>
    <dgm:pt modelId="{379BE1F0-7B1C-FC42-9D2D-AC2420C441F4}" type="pres">
      <dgm:prSet presAssocID="{F9EF8F39-37D2-F84F-8959-B5AD794D710A}" presName="conn2-1" presStyleLbl="parChTrans1D2" presStyleIdx="1" presStyleCnt="3"/>
      <dgm:spPr/>
    </dgm:pt>
    <dgm:pt modelId="{27B6C936-289F-6F4F-85A7-45102E6F1E8F}" type="pres">
      <dgm:prSet presAssocID="{F9EF8F39-37D2-F84F-8959-B5AD794D710A}" presName="connTx" presStyleLbl="parChTrans1D2" presStyleIdx="1" presStyleCnt="3"/>
      <dgm:spPr/>
    </dgm:pt>
    <dgm:pt modelId="{9FAF3F92-F621-8E48-ABB4-5882492D3DE1}" type="pres">
      <dgm:prSet presAssocID="{FF43A418-6828-E34F-865D-0F10C48B1A3E}" presName="root2" presStyleCnt="0"/>
      <dgm:spPr/>
    </dgm:pt>
    <dgm:pt modelId="{F47BD586-C0E6-604E-85C5-412A3F50D6D5}" type="pres">
      <dgm:prSet presAssocID="{FF43A418-6828-E34F-865D-0F10C48B1A3E}" presName="LevelTwoTextNode" presStyleLbl="node2" presStyleIdx="1" presStyleCnt="3">
        <dgm:presLayoutVars>
          <dgm:chPref val="3"/>
        </dgm:presLayoutVars>
      </dgm:prSet>
      <dgm:spPr/>
    </dgm:pt>
    <dgm:pt modelId="{06C14C25-F697-7F48-90F6-51B7CD97D946}" type="pres">
      <dgm:prSet presAssocID="{FF43A418-6828-E34F-865D-0F10C48B1A3E}" presName="level3hierChild" presStyleCnt="0"/>
      <dgm:spPr/>
    </dgm:pt>
    <dgm:pt modelId="{F7A8C22E-2C42-C241-BA31-3D8E061322D3}" type="pres">
      <dgm:prSet presAssocID="{838D27B9-FFBB-B549-8057-A5D865215F8E}" presName="conn2-1" presStyleLbl="parChTrans1D2" presStyleIdx="2" presStyleCnt="3"/>
      <dgm:spPr/>
    </dgm:pt>
    <dgm:pt modelId="{CE510505-5E43-1846-80BE-54ADC5A84320}" type="pres">
      <dgm:prSet presAssocID="{838D27B9-FFBB-B549-8057-A5D865215F8E}" presName="connTx" presStyleLbl="parChTrans1D2" presStyleIdx="2" presStyleCnt="3"/>
      <dgm:spPr/>
    </dgm:pt>
    <dgm:pt modelId="{4DB92964-5859-4E43-82BE-CE9C1AC0581E}" type="pres">
      <dgm:prSet presAssocID="{DFDAB35B-F200-274B-9E01-576937DD6DC8}" presName="root2" presStyleCnt="0"/>
      <dgm:spPr/>
    </dgm:pt>
    <dgm:pt modelId="{9A259EBE-71EF-7D4C-BEE6-99472B0E7254}" type="pres">
      <dgm:prSet presAssocID="{DFDAB35B-F200-274B-9E01-576937DD6DC8}" presName="LevelTwoTextNode" presStyleLbl="node2" presStyleIdx="2" presStyleCnt="3" custLinFactNeighborX="-888" custLinFactNeighborY="-5280">
        <dgm:presLayoutVars>
          <dgm:chPref val="3"/>
        </dgm:presLayoutVars>
      </dgm:prSet>
      <dgm:spPr/>
    </dgm:pt>
    <dgm:pt modelId="{EBBE348E-E601-0B4E-A4C8-17C4964A2C99}" type="pres">
      <dgm:prSet presAssocID="{DFDAB35B-F200-274B-9E01-576937DD6DC8}" presName="level3hierChild" presStyleCnt="0"/>
      <dgm:spPr/>
    </dgm:pt>
  </dgm:ptLst>
  <dgm:cxnLst>
    <dgm:cxn modelId="{FAA18320-F103-F14E-AA4B-60ACACF0D476}" type="presOf" srcId="{F9EF8F39-37D2-F84F-8959-B5AD794D710A}" destId="{379BE1F0-7B1C-FC42-9D2D-AC2420C441F4}" srcOrd="0" destOrd="0" presId="urn:microsoft.com/office/officeart/2008/layout/HorizontalMultiLevelHierarchy"/>
    <dgm:cxn modelId="{C886FA27-ACC6-1D40-9916-F505F3A0D117}" type="presOf" srcId="{FF43A418-6828-E34F-865D-0F10C48B1A3E}" destId="{F47BD586-C0E6-604E-85C5-412A3F50D6D5}" srcOrd="0" destOrd="0" presId="urn:microsoft.com/office/officeart/2008/layout/HorizontalMultiLevelHierarchy"/>
    <dgm:cxn modelId="{9CAACD29-C809-F748-89AD-7F5318B17A43}" type="presOf" srcId="{F9EF8F39-37D2-F84F-8959-B5AD794D710A}" destId="{27B6C936-289F-6F4F-85A7-45102E6F1E8F}" srcOrd="1" destOrd="0" presId="urn:microsoft.com/office/officeart/2008/layout/HorizontalMultiLevelHierarchy"/>
    <dgm:cxn modelId="{7924EB32-4321-2C4A-99E6-50E0991C5974}" type="presOf" srcId="{7F0CC54F-8E54-F247-B78C-557168B2E7C6}" destId="{4679B3AB-F76E-2640-B8F0-DA69F98C577E}" srcOrd="0" destOrd="0" presId="urn:microsoft.com/office/officeart/2008/layout/HorizontalMultiLevelHierarchy"/>
    <dgm:cxn modelId="{21143D3C-33B8-2C41-8648-8171F3FDD590}" srcId="{828520B5-BC98-0143-B686-05567CC96EFE}" destId="{E3F0F399-DDB7-3148-8CD9-460D15FB6D84}" srcOrd="0" destOrd="0" parTransId="{7F0CC54F-8E54-F247-B78C-557168B2E7C6}" sibTransId="{A044CBB2-F3C3-A24B-A3CA-76BB499FEA53}"/>
    <dgm:cxn modelId="{F0BBFC5F-6367-B24D-BE68-980576A7C513}" srcId="{828520B5-BC98-0143-B686-05567CC96EFE}" destId="{FF43A418-6828-E34F-865D-0F10C48B1A3E}" srcOrd="1" destOrd="0" parTransId="{F9EF8F39-37D2-F84F-8959-B5AD794D710A}" sibTransId="{EB085BF9-3A54-0D4A-8D30-7243618652FF}"/>
    <dgm:cxn modelId="{4EEF616C-D890-B74A-9D19-160EE0CFB18E}" type="presOf" srcId="{C03A03AC-1356-EA44-85B0-44F547E74D8B}" destId="{A84310D4-7484-734C-B646-46F0DF070A48}" srcOrd="0" destOrd="0" presId="urn:microsoft.com/office/officeart/2008/layout/HorizontalMultiLevelHierarchy"/>
    <dgm:cxn modelId="{06A822C2-3C8E-8943-99E2-A2419402A2E1}" srcId="{828520B5-BC98-0143-B686-05567CC96EFE}" destId="{DFDAB35B-F200-274B-9E01-576937DD6DC8}" srcOrd="2" destOrd="0" parTransId="{838D27B9-FFBB-B549-8057-A5D865215F8E}" sibTransId="{6C03DE5D-0248-454E-B335-631F0A01CDC7}"/>
    <dgm:cxn modelId="{671B3FCB-4EE5-4042-825A-07A4EADB38F5}" type="presOf" srcId="{DFDAB35B-F200-274B-9E01-576937DD6DC8}" destId="{9A259EBE-71EF-7D4C-BEE6-99472B0E7254}" srcOrd="0" destOrd="0" presId="urn:microsoft.com/office/officeart/2008/layout/HorizontalMultiLevelHierarchy"/>
    <dgm:cxn modelId="{72963BCE-A8F6-FF49-AE25-6DC7DF7A816A}" srcId="{C03A03AC-1356-EA44-85B0-44F547E74D8B}" destId="{828520B5-BC98-0143-B686-05567CC96EFE}" srcOrd="0" destOrd="0" parTransId="{FA2D9D05-59EB-B248-8883-80966A6C069F}" sibTransId="{FBF32943-9254-FC4E-94B1-346C2B04DBDB}"/>
    <dgm:cxn modelId="{5A9B46D9-6F49-5346-AF0B-27BD80B214B3}" type="presOf" srcId="{828520B5-BC98-0143-B686-05567CC96EFE}" destId="{00FCEBC2-EC7E-EC48-8563-8C23792B292D}" srcOrd="0" destOrd="0" presId="urn:microsoft.com/office/officeart/2008/layout/HorizontalMultiLevelHierarchy"/>
    <dgm:cxn modelId="{BB7193E5-29ED-8549-AA9A-DD6E92FDEB5F}" type="presOf" srcId="{838D27B9-FFBB-B549-8057-A5D865215F8E}" destId="{CE510505-5E43-1846-80BE-54ADC5A84320}" srcOrd="1" destOrd="0" presId="urn:microsoft.com/office/officeart/2008/layout/HorizontalMultiLevelHierarchy"/>
    <dgm:cxn modelId="{BF415EE9-1C8E-F146-816C-B9A7EBC1638D}" type="presOf" srcId="{838D27B9-FFBB-B549-8057-A5D865215F8E}" destId="{F7A8C22E-2C42-C241-BA31-3D8E061322D3}" srcOrd="0" destOrd="0" presId="urn:microsoft.com/office/officeart/2008/layout/HorizontalMultiLevelHierarchy"/>
    <dgm:cxn modelId="{4FB3AFF5-F80A-A04C-8A23-5AF56E3B06F3}" type="presOf" srcId="{7F0CC54F-8E54-F247-B78C-557168B2E7C6}" destId="{C5EAC394-4680-6F4B-AAA2-3BFB1778CEAE}" srcOrd="1" destOrd="0" presId="urn:microsoft.com/office/officeart/2008/layout/HorizontalMultiLevelHierarchy"/>
    <dgm:cxn modelId="{A3BFB5FB-9E84-5447-9407-E51E67A080F7}" type="presOf" srcId="{E3F0F399-DDB7-3148-8CD9-460D15FB6D84}" destId="{8BE3AC83-ADD6-EB4E-A5C9-64FE0DF4DD1D}" srcOrd="0" destOrd="0" presId="urn:microsoft.com/office/officeart/2008/layout/HorizontalMultiLevelHierarchy"/>
    <dgm:cxn modelId="{58BB80D3-ACE7-A840-8068-68893DCC8C5C}" type="presParOf" srcId="{A84310D4-7484-734C-B646-46F0DF070A48}" destId="{E9D2D20B-8C3F-A749-B9F5-F05787CCE76C}" srcOrd="0" destOrd="0" presId="urn:microsoft.com/office/officeart/2008/layout/HorizontalMultiLevelHierarchy"/>
    <dgm:cxn modelId="{033DBC7C-3C7C-4D47-BA9B-D99F782448BA}" type="presParOf" srcId="{E9D2D20B-8C3F-A749-B9F5-F05787CCE76C}" destId="{00FCEBC2-EC7E-EC48-8563-8C23792B292D}" srcOrd="0" destOrd="0" presId="urn:microsoft.com/office/officeart/2008/layout/HorizontalMultiLevelHierarchy"/>
    <dgm:cxn modelId="{8981EE90-2C64-834F-BA70-FC0F4A40283B}" type="presParOf" srcId="{E9D2D20B-8C3F-A749-B9F5-F05787CCE76C}" destId="{02EDCCBB-ABBC-3245-9DD3-A01A8E849027}" srcOrd="1" destOrd="0" presId="urn:microsoft.com/office/officeart/2008/layout/HorizontalMultiLevelHierarchy"/>
    <dgm:cxn modelId="{BF976AE6-682C-9641-B2FE-7449EE391140}" type="presParOf" srcId="{02EDCCBB-ABBC-3245-9DD3-A01A8E849027}" destId="{4679B3AB-F76E-2640-B8F0-DA69F98C577E}" srcOrd="0" destOrd="0" presId="urn:microsoft.com/office/officeart/2008/layout/HorizontalMultiLevelHierarchy"/>
    <dgm:cxn modelId="{C459A0C1-DCD2-2248-8996-264841FFB99E}" type="presParOf" srcId="{4679B3AB-F76E-2640-B8F0-DA69F98C577E}" destId="{C5EAC394-4680-6F4B-AAA2-3BFB1778CEAE}" srcOrd="0" destOrd="0" presId="urn:microsoft.com/office/officeart/2008/layout/HorizontalMultiLevelHierarchy"/>
    <dgm:cxn modelId="{0803C923-D65B-524D-87C9-6D168D521F2A}" type="presParOf" srcId="{02EDCCBB-ABBC-3245-9DD3-A01A8E849027}" destId="{D047B0BA-82A1-E04A-A283-35C57C19060B}" srcOrd="1" destOrd="0" presId="urn:microsoft.com/office/officeart/2008/layout/HorizontalMultiLevelHierarchy"/>
    <dgm:cxn modelId="{B3D966E0-8235-1842-A7B0-5FC1628A8273}" type="presParOf" srcId="{D047B0BA-82A1-E04A-A283-35C57C19060B}" destId="{8BE3AC83-ADD6-EB4E-A5C9-64FE0DF4DD1D}" srcOrd="0" destOrd="0" presId="urn:microsoft.com/office/officeart/2008/layout/HorizontalMultiLevelHierarchy"/>
    <dgm:cxn modelId="{85BB0510-B9E0-8E4B-868D-DC662FA9CC48}" type="presParOf" srcId="{D047B0BA-82A1-E04A-A283-35C57C19060B}" destId="{A8E65ED9-BC07-5C43-8365-48E1D049D90A}" srcOrd="1" destOrd="0" presId="urn:microsoft.com/office/officeart/2008/layout/HorizontalMultiLevelHierarchy"/>
    <dgm:cxn modelId="{6914760E-BA38-E647-86E0-824653C2ED8E}" type="presParOf" srcId="{02EDCCBB-ABBC-3245-9DD3-A01A8E849027}" destId="{379BE1F0-7B1C-FC42-9D2D-AC2420C441F4}" srcOrd="2" destOrd="0" presId="urn:microsoft.com/office/officeart/2008/layout/HorizontalMultiLevelHierarchy"/>
    <dgm:cxn modelId="{AC2C0FB1-C5F7-9E47-8D1D-EA6F6335386B}" type="presParOf" srcId="{379BE1F0-7B1C-FC42-9D2D-AC2420C441F4}" destId="{27B6C936-289F-6F4F-85A7-45102E6F1E8F}" srcOrd="0" destOrd="0" presId="urn:microsoft.com/office/officeart/2008/layout/HorizontalMultiLevelHierarchy"/>
    <dgm:cxn modelId="{428AB184-7A0F-FD4D-AE03-3E1C27B39F3E}" type="presParOf" srcId="{02EDCCBB-ABBC-3245-9DD3-A01A8E849027}" destId="{9FAF3F92-F621-8E48-ABB4-5882492D3DE1}" srcOrd="3" destOrd="0" presId="urn:microsoft.com/office/officeart/2008/layout/HorizontalMultiLevelHierarchy"/>
    <dgm:cxn modelId="{69ED7FE8-9D3D-9F49-813B-F95E770919C0}" type="presParOf" srcId="{9FAF3F92-F621-8E48-ABB4-5882492D3DE1}" destId="{F47BD586-C0E6-604E-85C5-412A3F50D6D5}" srcOrd="0" destOrd="0" presId="urn:microsoft.com/office/officeart/2008/layout/HorizontalMultiLevelHierarchy"/>
    <dgm:cxn modelId="{49B9B2A9-251F-4C47-8CAB-236FE73D57C7}" type="presParOf" srcId="{9FAF3F92-F621-8E48-ABB4-5882492D3DE1}" destId="{06C14C25-F697-7F48-90F6-51B7CD97D946}" srcOrd="1" destOrd="0" presId="urn:microsoft.com/office/officeart/2008/layout/HorizontalMultiLevelHierarchy"/>
    <dgm:cxn modelId="{C88FA790-E7C4-F444-A3B6-24B3C957121E}" type="presParOf" srcId="{02EDCCBB-ABBC-3245-9DD3-A01A8E849027}" destId="{F7A8C22E-2C42-C241-BA31-3D8E061322D3}" srcOrd="4" destOrd="0" presId="urn:microsoft.com/office/officeart/2008/layout/HorizontalMultiLevelHierarchy"/>
    <dgm:cxn modelId="{88DB5AC3-7E2D-F242-81A2-78A2D917EDAE}" type="presParOf" srcId="{F7A8C22E-2C42-C241-BA31-3D8E061322D3}" destId="{CE510505-5E43-1846-80BE-54ADC5A84320}" srcOrd="0" destOrd="0" presId="urn:microsoft.com/office/officeart/2008/layout/HorizontalMultiLevelHierarchy"/>
    <dgm:cxn modelId="{B4F9F6DE-66AF-A844-A2A1-6C4B16A6A218}" type="presParOf" srcId="{02EDCCBB-ABBC-3245-9DD3-A01A8E849027}" destId="{4DB92964-5859-4E43-82BE-CE9C1AC0581E}" srcOrd="5" destOrd="0" presId="urn:microsoft.com/office/officeart/2008/layout/HorizontalMultiLevelHierarchy"/>
    <dgm:cxn modelId="{6CE9F77D-F819-824F-9229-ACAC204C9174}" type="presParOf" srcId="{4DB92964-5859-4E43-82BE-CE9C1AC0581E}" destId="{9A259EBE-71EF-7D4C-BEE6-99472B0E7254}" srcOrd="0" destOrd="0" presId="urn:microsoft.com/office/officeart/2008/layout/HorizontalMultiLevelHierarchy"/>
    <dgm:cxn modelId="{8E5F17A4-7C7F-1940-BEE2-09C4E32F2869}" type="presParOf" srcId="{4DB92964-5859-4E43-82BE-CE9C1AC0581E}" destId="{EBBE348E-E601-0B4E-A4C8-17C4964A2C9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08CFB-7B05-BC43-BCE9-C761365C9475}">
      <dsp:nvSpPr>
        <dsp:cNvPr id="0" name=""/>
        <dsp:cNvSpPr/>
      </dsp:nvSpPr>
      <dsp:spPr>
        <a:xfrm>
          <a:off x="2681069" y="0"/>
          <a:ext cx="4690872" cy="469087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50CBB-7B57-4449-9DA1-683C418AC0CC}">
      <dsp:nvSpPr>
        <dsp:cNvPr id="0" name=""/>
        <dsp:cNvSpPr/>
      </dsp:nvSpPr>
      <dsp:spPr>
        <a:xfrm>
          <a:off x="3126701" y="445632"/>
          <a:ext cx="1829440" cy="182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Ecommerce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Amazon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eBay</a:t>
          </a:r>
        </a:p>
      </dsp:txBody>
      <dsp:txXfrm>
        <a:off x="3216007" y="534938"/>
        <a:ext cx="1650828" cy="1650828"/>
      </dsp:txXfrm>
    </dsp:sp>
    <dsp:sp modelId="{9D914E88-2587-6A46-9A80-21780D0C2AF8}">
      <dsp:nvSpPr>
        <dsp:cNvPr id="0" name=""/>
        <dsp:cNvSpPr/>
      </dsp:nvSpPr>
      <dsp:spPr>
        <a:xfrm>
          <a:off x="5096868" y="445632"/>
          <a:ext cx="1829440" cy="182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Social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Tinder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Google News</a:t>
          </a:r>
        </a:p>
      </dsp:txBody>
      <dsp:txXfrm>
        <a:off x="5186174" y="534938"/>
        <a:ext cx="1650828" cy="1650828"/>
      </dsp:txXfrm>
    </dsp:sp>
    <dsp:sp modelId="{991A4A24-7ADC-A44F-BC51-84C9D86359B4}">
      <dsp:nvSpPr>
        <dsp:cNvPr id="0" name=""/>
        <dsp:cNvSpPr/>
      </dsp:nvSpPr>
      <dsp:spPr>
        <a:xfrm>
          <a:off x="3126701" y="2415799"/>
          <a:ext cx="1829440" cy="182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JOB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Linked in</a:t>
          </a:r>
        </a:p>
      </dsp:txBody>
      <dsp:txXfrm>
        <a:off x="3216007" y="2505105"/>
        <a:ext cx="1650828" cy="1650828"/>
      </dsp:txXfrm>
    </dsp:sp>
    <dsp:sp modelId="{1BCB4443-F635-9547-8331-6B34DBDDABD0}">
      <dsp:nvSpPr>
        <dsp:cNvPr id="0" name=""/>
        <dsp:cNvSpPr/>
      </dsp:nvSpPr>
      <dsp:spPr>
        <a:xfrm>
          <a:off x="5096868" y="2415799"/>
          <a:ext cx="1829440" cy="182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Entertainment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Netflix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YouTube</a:t>
          </a:r>
        </a:p>
      </dsp:txBody>
      <dsp:txXfrm>
        <a:off x="5186174" y="2505105"/>
        <a:ext cx="1650828" cy="1650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8C22E-2C42-C241-BA31-3D8E061322D3}">
      <dsp:nvSpPr>
        <dsp:cNvPr id="0" name=""/>
        <dsp:cNvSpPr/>
      </dsp:nvSpPr>
      <dsp:spPr>
        <a:xfrm>
          <a:off x="2775080" y="2495862"/>
          <a:ext cx="594544" cy="113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7272" y="0"/>
              </a:lnTo>
              <a:lnTo>
                <a:pt x="297272" y="1135457"/>
              </a:lnTo>
              <a:lnTo>
                <a:pt x="594544" y="11354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40310" y="3031548"/>
        <a:ext cx="64084" cy="64084"/>
      </dsp:txXfrm>
    </dsp:sp>
    <dsp:sp modelId="{379BE1F0-7B1C-FC42-9D2D-AC2420C441F4}">
      <dsp:nvSpPr>
        <dsp:cNvPr id="0" name=""/>
        <dsp:cNvSpPr/>
      </dsp:nvSpPr>
      <dsp:spPr>
        <a:xfrm>
          <a:off x="2775080" y="2450142"/>
          <a:ext cx="6221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216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70610" y="2480308"/>
        <a:ext cx="31108" cy="31108"/>
      </dsp:txXfrm>
    </dsp:sp>
    <dsp:sp modelId="{4679B3AB-F76E-2640-B8F0-DA69F98C577E}">
      <dsp:nvSpPr>
        <dsp:cNvPr id="0" name=""/>
        <dsp:cNvSpPr/>
      </dsp:nvSpPr>
      <dsp:spPr>
        <a:xfrm>
          <a:off x="2775080" y="1310327"/>
          <a:ext cx="622168" cy="1185534"/>
        </a:xfrm>
        <a:custGeom>
          <a:avLst/>
          <a:gdLst/>
          <a:ahLst/>
          <a:cxnLst/>
          <a:rect l="0" t="0" r="0" b="0"/>
          <a:pathLst>
            <a:path>
              <a:moveTo>
                <a:pt x="0" y="1185534"/>
              </a:moveTo>
              <a:lnTo>
                <a:pt x="311084" y="1185534"/>
              </a:lnTo>
              <a:lnTo>
                <a:pt x="311084" y="0"/>
              </a:lnTo>
              <a:lnTo>
                <a:pt x="62216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052692" y="1869623"/>
        <a:ext cx="66943" cy="66943"/>
      </dsp:txXfrm>
    </dsp:sp>
    <dsp:sp modelId="{00FCEBC2-EC7E-EC48-8563-8C23792B292D}">
      <dsp:nvSpPr>
        <dsp:cNvPr id="0" name=""/>
        <dsp:cNvSpPr/>
      </dsp:nvSpPr>
      <dsp:spPr>
        <a:xfrm rot="16200000">
          <a:off x="869314" y="2021648"/>
          <a:ext cx="2863103" cy="948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Recommender System</a:t>
          </a:r>
          <a:endParaRPr lang="en-GB" sz="2800" kern="1200" dirty="0"/>
        </a:p>
      </dsp:txBody>
      <dsp:txXfrm>
        <a:off x="869314" y="2021648"/>
        <a:ext cx="2863103" cy="948427"/>
      </dsp:txXfrm>
    </dsp:sp>
    <dsp:sp modelId="{8BE3AC83-ADD6-EB4E-A5C9-64FE0DF4DD1D}">
      <dsp:nvSpPr>
        <dsp:cNvPr id="0" name=""/>
        <dsp:cNvSpPr/>
      </dsp:nvSpPr>
      <dsp:spPr>
        <a:xfrm>
          <a:off x="3397249" y="836113"/>
          <a:ext cx="3110843" cy="948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Collaborative filtering</a:t>
          </a:r>
          <a:endParaRPr lang="en-GB" sz="2800" kern="1200" dirty="0"/>
        </a:p>
      </dsp:txBody>
      <dsp:txXfrm>
        <a:off x="3397249" y="836113"/>
        <a:ext cx="3110843" cy="948427"/>
      </dsp:txXfrm>
    </dsp:sp>
    <dsp:sp modelId="{F47BD586-C0E6-604E-85C5-412A3F50D6D5}">
      <dsp:nvSpPr>
        <dsp:cNvPr id="0" name=""/>
        <dsp:cNvSpPr/>
      </dsp:nvSpPr>
      <dsp:spPr>
        <a:xfrm>
          <a:off x="3397249" y="2021648"/>
          <a:ext cx="3110843" cy="948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Content Based Filtering</a:t>
          </a:r>
          <a:endParaRPr lang="en-GB" sz="2800" kern="1200" dirty="0"/>
        </a:p>
      </dsp:txBody>
      <dsp:txXfrm>
        <a:off x="3397249" y="2021648"/>
        <a:ext cx="3110843" cy="948427"/>
      </dsp:txXfrm>
    </dsp:sp>
    <dsp:sp modelId="{9A259EBE-71EF-7D4C-BEE6-99472B0E7254}">
      <dsp:nvSpPr>
        <dsp:cNvPr id="0" name=""/>
        <dsp:cNvSpPr/>
      </dsp:nvSpPr>
      <dsp:spPr>
        <a:xfrm>
          <a:off x="3369624" y="3157106"/>
          <a:ext cx="3110843" cy="9484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Hybrid</a:t>
          </a:r>
          <a:endParaRPr lang="en-GB" sz="2800" kern="1200" dirty="0"/>
        </a:p>
      </dsp:txBody>
      <dsp:txXfrm>
        <a:off x="3369624" y="3157106"/>
        <a:ext cx="3110843" cy="948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8/12/19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068C-0EED-834C-9B9D-99A31C570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</a:t>
            </a:r>
            <a:br>
              <a:rPr lang="en-US" dirty="0"/>
            </a:br>
            <a:r>
              <a:rPr lang="en-US" dirty="0"/>
              <a:t>        [ML]</a:t>
            </a:r>
          </a:p>
        </p:txBody>
      </p:sp>
    </p:spTree>
    <p:extLst>
      <p:ext uri="{BB962C8B-B14F-4D97-AF65-F5344CB8AC3E}">
        <p14:creationId xmlns:p14="http://schemas.microsoft.com/office/powerpoint/2010/main" val="421215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BA54-E329-E64F-85EA-B07BC3AC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1248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BC7FF-ED7A-B34A-8133-89E40B603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78" y="1325880"/>
            <a:ext cx="10058400" cy="5406390"/>
          </a:xfrm>
        </p:spPr>
        <p:txBody>
          <a:bodyPr/>
          <a:lstStyle/>
          <a:p>
            <a:r>
              <a:rPr lang="en-US" dirty="0"/>
              <a:t>Discover content based on human’s unique needs and Preferences.[Customization]</a:t>
            </a:r>
          </a:p>
          <a:p>
            <a:r>
              <a:rPr lang="en-US" dirty="0"/>
              <a:t>Major industries with RM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0996BC-68B9-2B40-BF0C-79D65740A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7480674"/>
              </p:ext>
            </p:extLst>
          </p:nvPr>
        </p:nvGraphicFramePr>
        <p:xfrm>
          <a:off x="478466" y="2167128"/>
          <a:ext cx="10053010" cy="4690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14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5DC4-ED6C-054F-B93A-CEFEAF48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8BDB-4E32-5D49-9D26-94F51B6D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57363"/>
            <a:ext cx="10058400" cy="462914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product Recommendation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White Spaces in any webpage --Advertisement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Email Campaigns --you added this to your cart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Loyalty Programs -- Points Redemption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USER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                                 USER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B4E54EF-3E32-2640-9FA9-1CA3CB3AAEC0}"/>
              </a:ext>
            </a:extLst>
          </p:cNvPr>
          <p:cNvSpPr/>
          <p:nvPr/>
        </p:nvSpPr>
        <p:spPr>
          <a:xfrm>
            <a:off x="5066675" y="4071937"/>
            <a:ext cx="1813810" cy="97974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4F6E691-405A-4642-ABF8-4EB96B39459E}"/>
              </a:ext>
            </a:extLst>
          </p:cNvPr>
          <p:cNvSpPr/>
          <p:nvPr/>
        </p:nvSpPr>
        <p:spPr>
          <a:xfrm>
            <a:off x="5066675" y="5216576"/>
            <a:ext cx="1813810" cy="110783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Recommend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43D42-D7D3-7E43-B578-F67C43399C8B}"/>
              </a:ext>
            </a:extLst>
          </p:cNvPr>
          <p:cNvSpPr txBox="1"/>
          <p:nvPr/>
        </p:nvSpPr>
        <p:spPr>
          <a:xfrm>
            <a:off x="7345180" y="4238645"/>
            <a:ext cx="190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engines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90AFC-7A1F-944C-A8CB-A56185D6FAB6}"/>
              </a:ext>
            </a:extLst>
          </p:cNvPr>
          <p:cNvSpPr txBox="1"/>
          <p:nvPr/>
        </p:nvSpPr>
        <p:spPr>
          <a:xfrm>
            <a:off x="7345180" y="5411449"/>
            <a:ext cx="262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70242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C7A0-A46B-DC44-A7B3-4A005BB9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types of RECOMMENDER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53B8D-28E6-3841-825B-5DA11AF7E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EF83D46-6537-0F4B-8716-3E0488CBB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557450"/>
              </p:ext>
            </p:extLst>
          </p:nvPr>
        </p:nvGraphicFramePr>
        <p:xfrm>
          <a:off x="2031999" y="1648918"/>
          <a:ext cx="8334745" cy="499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47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3364-2874-C24B-812B-21DFFD30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804522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1471-9C7B-0149-94EA-6F83966F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364" y="1528997"/>
            <a:ext cx="10601943" cy="496174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 User Based –  Large number of Users with similar interests have similar preferences</a:t>
            </a:r>
          </a:p>
          <a:p>
            <a:pPr marL="0" indent="0">
              <a:buNone/>
            </a:pPr>
            <a:r>
              <a:rPr lang="en-US" dirty="0"/>
              <a:t>        har liked popcorn.  </a:t>
            </a:r>
          </a:p>
          <a:p>
            <a:pPr marL="0" indent="0">
              <a:buNone/>
            </a:pPr>
            <a:r>
              <a:rPr lang="en-US" dirty="0"/>
              <a:t>         jot liked popcorn</a:t>
            </a:r>
          </a:p>
          <a:p>
            <a:pPr marL="0" indent="0">
              <a:buNone/>
            </a:pPr>
            <a:r>
              <a:rPr lang="en-US" dirty="0"/>
              <a:t>        har liked coke.   </a:t>
            </a:r>
          </a:p>
          <a:p>
            <a:pPr marL="0" indent="0">
              <a:buNone/>
            </a:pPr>
            <a:r>
              <a:rPr lang="en-US" dirty="0"/>
              <a:t>        lets recommend coke to “jot”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No item features needed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DISADV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New user/item cold start issue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Large number of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7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B6C7-D2B7-1849-9337-5052BFDC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59158"/>
          </a:xfrm>
        </p:spPr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5CDB-0D15-DE48-9FBA-A7CC6AA6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8918"/>
            <a:ext cx="10058400" cy="46881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Item Based </a:t>
            </a:r>
          </a:p>
          <a:p>
            <a:pPr marL="0" indent="0">
              <a:buNone/>
            </a:pPr>
            <a:r>
              <a:rPr lang="en-US" dirty="0"/>
              <a:t>             har bought iPhone and case.      jot bought iPhone and case</a:t>
            </a:r>
          </a:p>
          <a:p>
            <a:pPr marL="0" indent="0">
              <a:buNone/>
            </a:pPr>
            <a:r>
              <a:rPr lang="en-US" dirty="0"/>
              <a:t> recommend iPhone and case together to “all”-- Frequently bought together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No features details needed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Correlation between Limited items than large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DISADV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New user/item cold start issue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7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34ED-D92A-CB41-B9BE-AABEB3A3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D045-18D3-9E4F-820A-0031DE87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focus on item rather than person opinion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Recommend based on his Past Search </a:t>
            </a:r>
            <a:r>
              <a:rPr lang="en-US" dirty="0" err="1"/>
              <a:t>i.e</a:t>
            </a:r>
            <a:r>
              <a:rPr lang="en-US" dirty="0"/>
              <a:t> based on content of item irrespective of other users opinions</a:t>
            </a:r>
          </a:p>
        </p:txBody>
      </p:sp>
    </p:spTree>
    <p:extLst>
      <p:ext uri="{BB962C8B-B14F-4D97-AF65-F5344CB8AC3E}">
        <p14:creationId xmlns:p14="http://schemas.microsoft.com/office/powerpoint/2010/main" val="249419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BD1E-D9A7-9947-9D0C-ED815AE7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3F73-CEED-3E4F-9ED2-75F17AFF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5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565AC1-120F-FC46-9F9A-1A4F174E9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454088"/>
              </p:ext>
            </p:extLst>
          </p:nvPr>
        </p:nvGraphicFramePr>
        <p:xfrm>
          <a:off x="651510" y="539646"/>
          <a:ext cx="10785157" cy="5788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08963">
                  <a:extLst>
                    <a:ext uri="{9D8B030D-6E8A-4147-A177-3AD203B41FA5}">
                      <a16:colId xmlns:a16="http://schemas.microsoft.com/office/drawing/2014/main" val="2133244116"/>
                    </a:ext>
                  </a:extLst>
                </a:gridCol>
                <a:gridCol w="3488097">
                  <a:extLst>
                    <a:ext uri="{9D8B030D-6E8A-4147-A177-3AD203B41FA5}">
                      <a16:colId xmlns:a16="http://schemas.microsoft.com/office/drawing/2014/main" val="3884156220"/>
                    </a:ext>
                  </a:extLst>
                </a:gridCol>
                <a:gridCol w="3488097">
                  <a:extLst>
                    <a:ext uri="{9D8B030D-6E8A-4147-A177-3AD203B41FA5}">
                      <a16:colId xmlns:a16="http://schemas.microsoft.com/office/drawing/2014/main" val="3933184695"/>
                    </a:ext>
                  </a:extLst>
                </a:gridCol>
              </a:tblGrid>
              <a:tr h="322926"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89314"/>
                  </a:ext>
                </a:extLst>
              </a:tr>
              <a:tr h="322926">
                <a:tc>
                  <a:txBody>
                    <a:bodyPr/>
                    <a:lstStyle/>
                    <a:p>
                      <a:r>
                        <a:rPr lang="en-US" sz="1400" dirty="0"/>
                        <a:t>Tinder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ELO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Collaborative filtering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685634"/>
                  </a:ext>
                </a:extLst>
              </a:tr>
              <a:tr h="1776091">
                <a:tc>
                  <a:txBody>
                    <a:bodyPr/>
                    <a:lstStyle/>
                    <a:p>
                      <a:r>
                        <a:rPr lang="en-US" sz="1400" dirty="0"/>
                        <a:t>Linked in [2014]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Feature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Companies you want to follow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kern="1200" dirty="0">
                          <a:effectLst/>
                        </a:rPr>
                        <a:t>Term frequency-inverse document frequency</a:t>
                      </a:r>
                      <a:endParaRPr lang="en-US" sz="1400" kern="1200" dirty="0">
                        <a:effectLst/>
                      </a:endParaRPr>
                    </a:p>
                    <a:p>
                      <a:r>
                        <a:rPr lang="en-US" sz="1400" kern="1200" dirty="0">
                          <a:effectLst/>
                        </a:rPr>
                        <a:t>Matching job seeker’s resume to  job description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Hybrid</a:t>
                      </a:r>
                    </a:p>
                    <a:p>
                      <a:r>
                        <a:rPr lang="en-IN" sz="1400" kern="1200" dirty="0">
                          <a:effectLst/>
                        </a:rPr>
                        <a:t>Collaborative -- feature --company is similar to the ones a user already followed.</a:t>
                      </a:r>
                    </a:p>
                    <a:p>
                      <a:r>
                        <a:rPr lang="en-IN" sz="1400" kern="1200" dirty="0">
                          <a:effectLst/>
                        </a:rPr>
                        <a:t>Content -- feature -- industry, location match between the user and the company.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96112"/>
                  </a:ext>
                </a:extLst>
              </a:tr>
              <a:tr h="807314">
                <a:tc>
                  <a:txBody>
                    <a:bodyPr/>
                    <a:lstStyle/>
                    <a:p>
                      <a:r>
                        <a:rPr lang="en-US" sz="1400" dirty="0"/>
                        <a:t>Linked in [2014]</a:t>
                      </a:r>
                    </a:p>
                    <a:p>
                      <a:r>
                        <a:rPr lang="en-US" sz="1400" dirty="0"/>
                        <a:t>Feature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Job seeker will apply to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Content Based filtering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56440"/>
                  </a:ext>
                </a:extLst>
              </a:tr>
              <a:tr h="1049508">
                <a:tc>
                  <a:txBody>
                    <a:bodyPr/>
                    <a:lstStyle/>
                    <a:p>
                      <a:r>
                        <a:rPr lang="en-US" sz="1400" dirty="0"/>
                        <a:t>Airbnb [2018]</a:t>
                      </a:r>
                    </a:p>
                    <a:p>
                      <a:r>
                        <a:rPr lang="en-US" sz="1400" dirty="0"/>
                        <a:t>Feature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Person books flight after viewing few listings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Collaborative filtering</a:t>
                      </a:r>
                    </a:p>
                    <a:p>
                      <a:r>
                        <a:rPr lang="en-US" sz="1400" dirty="0"/>
                        <a:t>[deep learning embeddings]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980337"/>
                  </a:ext>
                </a:extLst>
              </a:tr>
              <a:tr h="565120">
                <a:tc>
                  <a:txBody>
                    <a:bodyPr/>
                    <a:lstStyle/>
                    <a:p>
                      <a:r>
                        <a:rPr lang="en-US" sz="1400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Location and Past data [content based]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Collaborative filtering</a:t>
                      </a:r>
                    </a:p>
                    <a:p>
                      <a:r>
                        <a:rPr lang="en-US" sz="1400" dirty="0"/>
                        <a:t>[SVD]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255308"/>
                  </a:ext>
                </a:extLst>
              </a:tr>
              <a:tr h="565120">
                <a:tc>
                  <a:txBody>
                    <a:bodyPr/>
                    <a:lstStyle/>
                    <a:p>
                      <a:r>
                        <a:rPr lang="en-US" sz="1400" dirty="0"/>
                        <a:t>YouTube [2016]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Hybrid </a:t>
                      </a:r>
                    </a:p>
                    <a:p>
                      <a:r>
                        <a:rPr lang="en-IN" sz="1400" kern="1200" dirty="0">
                          <a:effectLst/>
                        </a:rPr>
                        <a:t>Collaborative -- search queries and videos watched</a:t>
                      </a:r>
                    </a:p>
                    <a:p>
                      <a:r>
                        <a:rPr lang="en-IN" sz="1400" kern="1200" dirty="0">
                          <a:effectLst/>
                        </a:rPr>
                        <a:t>Content  --gender, location, etc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61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842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6DDFDE3-8C12-9B4C-B3F3-478DFAA336CF}">
  <we:reference id="wa104178141" version="4.0.0.8" store="en-GB" storeType="OMEX"/>
  <we:alternateReferences>
    <we:reference id="wa104178141" version="4.0.0.8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A3F508D-B407-9949-A2ED-B8AE041BA438}">
  <we:reference id="wa104380121" version="2.0.0.0" store="en-GB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236</TotalTime>
  <Words>349</Words>
  <Application>Microsoft Macintosh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RECOMMENDER SYSTEM         [ML]</vt:lpstr>
      <vt:lpstr>Objective</vt:lpstr>
      <vt:lpstr>How is it done</vt:lpstr>
      <vt:lpstr>types of RECOMMENDER SYSTEM</vt:lpstr>
      <vt:lpstr>Collaborative filtering</vt:lpstr>
      <vt:lpstr>Collaborative filtering</vt:lpstr>
      <vt:lpstr>Content based filtering</vt:lpstr>
      <vt:lpstr>HYBRID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    PROCESSING</dc:title>
  <dc:creator>Microsoft Office User</dc:creator>
  <cp:lastModifiedBy>Microsoft Office User</cp:lastModifiedBy>
  <cp:revision>19</cp:revision>
  <dcterms:created xsi:type="dcterms:W3CDTF">2019-08-08T17:30:59Z</dcterms:created>
  <dcterms:modified xsi:type="dcterms:W3CDTF">2019-08-12T07:26:30Z</dcterms:modified>
</cp:coreProperties>
</file>